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567" r:id="rId2"/>
    <p:sldId id="570" r:id="rId3"/>
    <p:sldId id="572" r:id="rId4"/>
    <p:sldId id="571" r:id="rId5"/>
  </p:sldIdLst>
  <p:sldSz cx="9144000" cy="6858000" type="screen4x3"/>
  <p:notesSz cx="6997700" cy="9283700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FF"/>
    <a:srgbClr val="CC6600"/>
    <a:srgbClr val="996633"/>
    <a:srgbClr val="993300"/>
    <a:srgbClr val="FFCC99"/>
    <a:srgbClr val="CC99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287" autoAdjust="0"/>
  </p:normalViewPr>
  <p:slideViewPr>
    <p:cSldViewPr>
      <p:cViewPr varScale="1">
        <p:scale>
          <a:sx n="143" d="100"/>
          <a:sy n="143" d="100"/>
        </p:scale>
        <p:origin x="208" y="5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288" y="-112"/>
      </p:cViewPr>
      <p:guideLst>
        <p:guide orient="horz" pos="2924"/>
        <p:guide pos="220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/>
            </a:lvl1pPr>
          </a:lstStyle>
          <a:p>
            <a:fld id="{DE9AF50F-557D-4964-A4DC-141EF144F7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90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 eaLnBrk="0" hangingPunct="0">
              <a:defRPr kumimoji="0"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0075"/>
            <a:ext cx="513080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kumimoji="0"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kumimoji="0"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kumimoji="0" sz="1200">
                <a:latin typeface="Times New Roman" pitchFamily="18" charset="0"/>
              </a:defRPr>
            </a:lvl1pPr>
          </a:lstStyle>
          <a:p>
            <a:fld id="{24A732E0-90D7-4B07-83D5-B5A8A54295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7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2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49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41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732E0-90D7-4B07-83D5-B5A8A542950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0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F83C8-A83B-4DBE-BAB6-7B450CDE7746}" type="slidenum">
              <a:rPr lang="en-US" smtClean="0"/>
              <a:pPr/>
              <a:t>‹#›</a:t>
            </a:fld>
            <a:endParaRPr lang="en-US" sz="32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631EA-54AB-4DF2-AB03-7B21DB96ECD6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7E7FA-5E6E-4C2F-85D2-E9F60C3A35BE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EF9D-F785-48A6-811C-A5FD5CE69230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722C8-EC1D-4F48-A6A2-B7AE638B3092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479AC-DF78-4D6D-9C86-6D56E53A19CC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562DB-5F32-4D4E-8AA3-DA9C5EC671F8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9EC02-122A-4D38-906C-13C09EABA2CF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4F7F-30EE-4FB7-AF67-344BD3192144}" type="slidenum">
              <a:rPr lang="en-US" smtClean="0"/>
              <a:pPr/>
              <a:t>‹#›</a:t>
            </a:fld>
            <a:endParaRPr lang="en-US" sz="2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332963-A57F-49C4-9F53-6DFABD1D2ED0}" type="slidenum">
              <a:rPr lang="en-US" smtClean="0"/>
              <a:pPr/>
              <a:t>‹#›</a:t>
            </a:fld>
            <a:endParaRPr lang="en-US" sz="2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000"/>
            <a:lum/>
          </a:blip>
          <a:srcRect/>
          <a:stretch>
            <a:fillRect l="6000" t="10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8E65A4-04BF-4359-8E2A-003BA86025B8}" type="slidenum">
              <a:rPr lang="en-US" smtClean="0"/>
              <a:pPr/>
              <a:t>‹#›</a:t>
            </a:fld>
            <a:endParaRPr lang="en-US" sz="280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16" name="Picture 2" descr="H:\My Pictures\APNEP Logos\APNEPLogo_Partnership - Final-with converted fonts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1488"/>
            <a:ext cx="818325" cy="1179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0.png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9" y="1025427"/>
            <a:ext cx="9138219" cy="79675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STAC Update: Activities Since Late May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1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1233802" y="2504216"/>
            <a:ext cx="705678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STAC personnel changes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STAC Executive Board discussions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3200" dirty="0"/>
          </a:p>
          <a:p>
            <a:pPr marL="461963" indent="-452438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STAC summer general meeting</a:t>
            </a:r>
          </a:p>
        </p:txBody>
      </p:sp>
    </p:spTree>
    <p:extLst>
      <p:ext uri="{BB962C8B-B14F-4D97-AF65-F5344CB8AC3E}">
        <p14:creationId xmlns:p14="http://schemas.microsoft.com/office/powerpoint/2010/main" val="869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79" y="742250"/>
            <a:ext cx="9138219" cy="796755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STAC Personnel Changes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2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935596" y="2148692"/>
            <a:ext cx="792087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New Committee Co-Chair (2024-2026)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Jud Kenworthy, </a:t>
            </a:r>
            <a:r>
              <a:rPr lang="en-US" sz="2800" dirty="0">
                <a:solidFill>
                  <a:srgbClr val="FF0000"/>
                </a:solidFill>
              </a:rPr>
              <a:t>Wilson Laney</a:t>
            </a: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New Executive Board member (2024-2026)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David Glenn, Donna </a:t>
            </a:r>
            <a:r>
              <a:rPr lang="en-US" sz="2800" dirty="0" err="1"/>
              <a:t>Bilkovic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Nathan Hall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New STAC members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Deanna Hardesty (USGS)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Ashley Hatchell (US-ACE)</a:t>
            </a:r>
          </a:p>
        </p:txBody>
      </p:sp>
    </p:spTree>
    <p:extLst>
      <p:ext uri="{BB962C8B-B14F-4D97-AF65-F5344CB8AC3E}">
        <p14:creationId xmlns:p14="http://schemas.microsoft.com/office/powerpoint/2010/main" val="971528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79" y="742250"/>
            <a:ext cx="9138219" cy="79675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STAC Executive Board Discussions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3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667487" y="1808820"/>
            <a:ext cx="8019313" cy="790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July Workshop: Strategic planning for 2024-2025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     APNEP 2024 Science &amp; Technology Priorities</a:t>
            </a:r>
            <a:endParaRPr lang="en-US" altLang="en-US" sz="2800" dirty="0"/>
          </a:p>
          <a:p>
            <a:pPr marL="914400" indent="-45243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altLang="en-US" sz="2800" dirty="0">
                <a:solidFill>
                  <a:srgbClr val="0070C0"/>
                </a:solidFill>
              </a:rPr>
              <a:t>Monitoring &amp; assessment teams</a:t>
            </a:r>
          </a:p>
          <a:p>
            <a:pPr marL="914400" indent="-45243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altLang="en-US" sz="2800" dirty="0">
                <a:solidFill>
                  <a:srgbClr val="0070C0"/>
                </a:solidFill>
              </a:rPr>
              <a:t>Science &amp; technology webinars</a:t>
            </a:r>
          </a:p>
          <a:p>
            <a:pPr marL="914400" indent="-45243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altLang="en-US" sz="2800" dirty="0">
                <a:solidFill>
                  <a:srgbClr val="0070C0"/>
                </a:solidFill>
              </a:rPr>
              <a:t>Focus teams</a:t>
            </a:r>
          </a:p>
          <a:p>
            <a:pPr marL="914400" indent="-45243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altLang="en-US" sz="2800" dirty="0">
                <a:solidFill>
                  <a:srgbClr val="0070C0"/>
                </a:solidFill>
              </a:rPr>
              <a:t>Spatial analysis targeting project</a:t>
            </a:r>
          </a:p>
          <a:p>
            <a:pPr marL="914400" indent="-45243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altLang="en-US" sz="2800" dirty="0">
                <a:solidFill>
                  <a:srgbClr val="0070C0"/>
                </a:solidFill>
              </a:rPr>
              <a:t>Regional ecosystem assessment plan</a:t>
            </a:r>
          </a:p>
          <a:p>
            <a:pPr marL="914400" indent="-452438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altLang="en-US" sz="2800" dirty="0">
                <a:solidFill>
                  <a:srgbClr val="0070C0"/>
                </a:solidFill>
              </a:rPr>
              <a:t>A-P ecosystem model(s) development</a:t>
            </a:r>
            <a:r>
              <a:rPr lang="en-US" altLang="en-US" sz="2800" dirty="0"/>
              <a:t>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     </a:t>
            </a:r>
            <a:endParaRPr lang="en-US" altLang="en-US" sz="28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/>
              <a:t>	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17096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3A224-6EFC-EC40-B0B1-46E240E97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" y="831703"/>
            <a:ext cx="9138219" cy="79675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STAC Summer (mid-August) Meeting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AA18A-E1A2-0E47-9510-60472515D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890B-98A8-4BFA-A837-B54C5727C783}" type="slidenum">
              <a:rPr lang="en-US" smtClean="0"/>
              <a:pPr/>
              <a:t>4</a:t>
            </a:fld>
            <a:endParaRPr lang="en-US" sz="28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5CEDF-41B1-8F44-A44E-80920F8052EB}"/>
              </a:ext>
            </a:extLst>
          </p:cNvPr>
          <p:cNvSpPr txBox="1"/>
          <p:nvPr/>
        </p:nvSpPr>
        <p:spPr>
          <a:xfrm>
            <a:off x="935596" y="2468910"/>
            <a:ext cx="87267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Discussion Topic 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</a:t>
            </a:r>
            <a:r>
              <a:rPr lang="en-US" sz="2800" i="1" dirty="0">
                <a:solidFill>
                  <a:srgbClr val="0070C0"/>
                </a:solidFill>
              </a:rPr>
              <a:t>APNEP “Metric Report” Assessments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Discussion Topic 2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</a:t>
            </a:r>
            <a:r>
              <a:rPr lang="en-US" sz="2800" i="1" dirty="0">
                <a:solidFill>
                  <a:srgbClr val="0070C0"/>
                </a:solidFill>
              </a:rPr>
              <a:t>Topics for APNEP’s S&amp;T Webinar Series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	</a:t>
            </a:r>
            <a:endParaRPr lang="en-US" sz="28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6" name="Slide Zoom 5">
                <a:extLst>
                  <a:ext uri="{FF2B5EF4-FFF2-40B4-BE49-F238E27FC236}">
                    <a16:creationId xmlns:a16="http://schemas.microsoft.com/office/drawing/2014/main" id="{11684292-A98E-4F9D-BBF5-826AB8042E2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28840103"/>
                  </p:ext>
                </p:extLst>
              </p:nvPr>
            </p:nvGraphicFramePr>
            <p:xfrm>
              <a:off x="-1928308" y="2141781"/>
              <a:ext cx="2286000" cy="1714500"/>
            </p:xfrm>
            <a:graphic>
              <a:graphicData uri="http://schemas.microsoft.com/office/powerpoint/2016/slidezoom">
                <pslz:sldZm>
                  <pslz:sldZmObj sldId="572" cId="2317096398">
                    <pslz:zmPr id="{FD463BBB-20CE-463D-B579-CDBA8C5FF6EB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6" name="Slide Zoom 5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11684292-A98E-4F9D-BBF5-826AB8042E2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928308" y="2141781"/>
                <a:ext cx="2286000" cy="17145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07141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6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25019</TotalTime>
  <Words>147</Words>
  <Application>Microsoft Macintosh PowerPoint</Application>
  <PresentationFormat>On-screen Show (4:3)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Constantia</vt:lpstr>
      <vt:lpstr>Times New Roman</vt:lpstr>
      <vt:lpstr>Wingdings</vt:lpstr>
      <vt:lpstr>Wingdings 2</vt:lpstr>
      <vt:lpstr>Flow</vt:lpstr>
      <vt:lpstr>STAC Update: Activities Since Late May</vt:lpstr>
      <vt:lpstr>STAC Personnel Changes</vt:lpstr>
      <vt:lpstr>STAC Executive Board Discussions</vt:lpstr>
      <vt:lpstr>STAC Summer (mid-August) Meeting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E Carpenter</dc:creator>
  <cp:lastModifiedBy>Carpenter, Dean</cp:lastModifiedBy>
  <cp:revision>972</cp:revision>
  <cp:lastPrinted>1601-01-01T00:00:00Z</cp:lastPrinted>
  <dcterms:created xsi:type="dcterms:W3CDTF">1601-01-01T00:00:00Z</dcterms:created>
  <dcterms:modified xsi:type="dcterms:W3CDTF">2024-09-19T15:08:14Z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