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567" r:id="rId2"/>
    <p:sldId id="570" r:id="rId3"/>
    <p:sldId id="572" r:id="rId4"/>
    <p:sldId id="571" r:id="rId5"/>
  </p:sldIdLst>
  <p:sldSz cx="9144000" cy="6858000" type="screen4x3"/>
  <p:notesSz cx="6997700" cy="92837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FF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287" autoAdjust="0"/>
  </p:normalViewPr>
  <p:slideViewPr>
    <p:cSldViewPr>
      <p:cViewPr varScale="1">
        <p:scale>
          <a:sx n="143" d="100"/>
          <a:sy n="143" d="100"/>
        </p:scale>
        <p:origin x="208" y="5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288" y="-112"/>
      </p:cViewPr>
      <p:guideLst>
        <p:guide orient="horz" pos="2924"/>
        <p:guide pos="220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fld id="{DE9AF50F-557D-4964-A4DC-141EF144F7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9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fld id="{24A732E0-90D7-4B07-83D5-B5A8A54295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7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49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41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0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83C8-A83B-4DBE-BAB6-7B450CDE7746}" type="slidenum">
              <a:rPr lang="en-US" smtClean="0"/>
              <a:pPr/>
              <a:t>‹#›</a:t>
            </a:fld>
            <a:endParaRPr lang="en-US" sz="3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31EA-54AB-4DF2-AB03-7B21DB96ECD6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E7FA-5E6E-4C2F-85D2-E9F60C3A35BE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EF9D-F785-48A6-811C-A5FD5CE69230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22C8-EC1D-4F48-A6A2-B7AE638B3092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79AC-DF78-4D6D-9C86-6D56E53A19CC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62DB-5F32-4D4E-8AA3-DA9C5EC671F8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EC02-122A-4D38-906C-13C09EABA2CF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F7F-30EE-4FB7-AF67-344BD3192144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2332963-A57F-49C4-9F53-6DFABD1D2ED0}" type="slidenum">
              <a:rPr lang="en-US" smtClean="0"/>
              <a:pPr/>
              <a:t>‹#›</a:t>
            </a:fld>
            <a:endParaRPr lang="en-US" sz="2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"/>
            <a:lum/>
          </a:blip>
          <a:srcRect/>
          <a:stretch>
            <a:fillRect l="6000" t="10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8E65A4-04BF-4359-8E2A-003BA86025B8}" type="slidenum">
              <a:rPr lang="en-US" smtClean="0"/>
              <a:pPr/>
              <a:t>‹#›</a:t>
            </a:fld>
            <a:endParaRPr lang="en-US" sz="280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6" name="Picture 2" descr="H:\My Pictures\APNEP Logos\APNEPLogo_Partnership - Final-with converted fonts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1488"/>
            <a:ext cx="818325" cy="117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9" y="1025427"/>
            <a:ext cx="9138219" cy="7967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STAC Update: Activities Since Late May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1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1233802" y="2504216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STAC personnel changes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STAC Executive Board discussions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3200" dirty="0"/>
          </a:p>
          <a:p>
            <a:pPr marL="461963" indent="-4524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STAC summer general meeting</a:t>
            </a:r>
          </a:p>
        </p:txBody>
      </p:sp>
    </p:spTree>
    <p:extLst>
      <p:ext uri="{BB962C8B-B14F-4D97-AF65-F5344CB8AC3E}">
        <p14:creationId xmlns:p14="http://schemas.microsoft.com/office/powerpoint/2010/main" val="869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STAC Personnel Changes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2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935596" y="2148692"/>
            <a:ext cx="79208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Committee Co-Chair (2024-2026)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Jud Kenworthy, </a:t>
            </a:r>
            <a:r>
              <a:rPr lang="en-US" sz="2800" dirty="0">
                <a:solidFill>
                  <a:srgbClr val="FF0000"/>
                </a:solidFill>
              </a:rPr>
              <a:t>Wilson Laney</a:t>
            </a: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Executive Board member (2024-2026)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David Glenn, Donna </a:t>
            </a:r>
            <a:r>
              <a:rPr lang="en-US" sz="2800" dirty="0" err="1"/>
              <a:t>Bilkovic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Nathan Hall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STAC members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Deanna Hardesty (USGS)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Ashley Hatchell (US-ACE)</a:t>
            </a:r>
          </a:p>
        </p:txBody>
      </p:sp>
    </p:spTree>
    <p:extLst>
      <p:ext uri="{BB962C8B-B14F-4D97-AF65-F5344CB8AC3E}">
        <p14:creationId xmlns:p14="http://schemas.microsoft.com/office/powerpoint/2010/main" val="97152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Executive Board Discussions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3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667487" y="1808820"/>
            <a:ext cx="8019313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July Workshop: Strategic planning for 2024-2025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     APNEP 2024 Science &amp; Technology Priorities</a:t>
            </a:r>
            <a:endParaRPr lang="en-US" altLang="en-US" sz="2800" dirty="0"/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Monitoring &amp; assessment teams</a:t>
            </a:r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Science &amp; technology webinars</a:t>
            </a:r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Focus teams</a:t>
            </a:r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Spatial analysis targeting project</a:t>
            </a:r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Regional ecosystem assessment plan</a:t>
            </a:r>
          </a:p>
          <a:p>
            <a:pPr marL="914400" indent="-4524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altLang="en-US" sz="2800" dirty="0">
                <a:solidFill>
                  <a:srgbClr val="0070C0"/>
                </a:solidFill>
              </a:rPr>
              <a:t>A-P ecosystem model(s) development</a:t>
            </a:r>
            <a:r>
              <a:rPr lang="en-US" altLang="en-US" sz="2800" dirty="0"/>
              <a:t>	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     </a:t>
            </a:r>
            <a:endParaRPr lang="en-US" alt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709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" y="831703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Summer (mid-August)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4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935596" y="2468910"/>
            <a:ext cx="8726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Discussion Topic 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r>
              <a:rPr lang="en-US" sz="2800" i="1" dirty="0">
                <a:solidFill>
                  <a:srgbClr val="0070C0"/>
                </a:solidFill>
              </a:rPr>
              <a:t>APNEP “Metric Report” Assessments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Discussion Topic 2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r>
              <a:rPr lang="en-US" sz="2800" i="1" dirty="0">
                <a:solidFill>
                  <a:srgbClr val="0070C0"/>
                </a:solidFill>
              </a:rPr>
              <a:t>Topics for APNEP’s S&amp;T Webinar Series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endParaRPr lang="en-US" sz="28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11684292-A98E-4F9D-BBF5-826AB8042E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28840103"/>
                  </p:ext>
                </p:extLst>
              </p:nvPr>
            </p:nvGraphicFramePr>
            <p:xfrm>
              <a:off x="-1928308" y="2141781"/>
              <a:ext cx="2286000" cy="1714500"/>
            </p:xfrm>
            <a:graphic>
              <a:graphicData uri="http://schemas.microsoft.com/office/powerpoint/2016/slidezoom">
                <pslz:sldZm>
                  <pslz:sldZmObj sldId="572" cId="2317096398">
                    <pslz:zmPr id="{FD463BBB-20CE-463D-B579-CDBA8C5FF6EB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1684292-A98E-4F9D-BBF5-826AB8042E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928308" y="2141781"/>
                <a:ext cx="2286000" cy="1714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0714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25019</TotalTime>
  <Words>147</Words>
  <Application>Microsoft Macintosh PowerPoint</Application>
  <PresentationFormat>On-screen Show (4:3)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Constantia</vt:lpstr>
      <vt:lpstr>Times New Roman</vt:lpstr>
      <vt:lpstr>Wingdings</vt:lpstr>
      <vt:lpstr>Wingdings 2</vt:lpstr>
      <vt:lpstr>Flow</vt:lpstr>
      <vt:lpstr>STAC Update: Activities Since Late May</vt:lpstr>
      <vt:lpstr>STAC Personnel Changes</vt:lpstr>
      <vt:lpstr>STAC Executive Board Discussions</vt:lpstr>
      <vt:lpstr>STAC Summer (mid-August)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E Carpenter</dc:creator>
  <cp:lastModifiedBy>Carpenter, Dean</cp:lastModifiedBy>
  <cp:revision>972</cp:revision>
  <cp:lastPrinted>1601-01-01T00:00:00Z</cp:lastPrinted>
  <dcterms:created xsi:type="dcterms:W3CDTF">1601-01-01T00:00:00Z</dcterms:created>
  <dcterms:modified xsi:type="dcterms:W3CDTF">2024-09-19T15:08:14Z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