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3" r:id="rId5"/>
    <p:sldId id="262" r:id="rId6"/>
    <p:sldId id="264" r:id="rId7"/>
    <p:sldId id="268" r:id="rId8"/>
    <p:sldId id="269" r:id="rId9"/>
    <p:sldId id="266" r:id="rId10"/>
    <p:sldId id="270" r:id="rId11"/>
    <p:sldId id="277" r:id="rId12"/>
    <p:sldId id="280" r:id="rId13"/>
    <p:sldId id="278" r:id="rId14"/>
    <p:sldId id="271" r:id="rId15"/>
    <p:sldId id="275" r:id="rId16"/>
    <p:sldId id="283" r:id="rId17"/>
    <p:sldId id="273" r:id="rId18"/>
    <p:sldId id="281" r:id="rId19"/>
    <p:sldId id="282" r:id="rId20"/>
    <p:sldId id="284" r:id="rId21"/>
    <p:sldId id="285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8488-331D-4D97-906E-1A184A119EE6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74-5005-4790-9AE0-66A6B48C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8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8488-331D-4D97-906E-1A184A119EE6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74-5005-4790-9AE0-66A6B48C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7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8488-331D-4D97-906E-1A184A119EE6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74-5005-4790-9AE0-66A6B48C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2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8488-331D-4D97-906E-1A184A119EE6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74-5005-4790-9AE0-66A6B48C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6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8488-331D-4D97-906E-1A184A119EE6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74-5005-4790-9AE0-66A6B48C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4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8488-331D-4D97-906E-1A184A119EE6}" type="datetimeFigureOut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74-5005-4790-9AE0-66A6B48C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8488-331D-4D97-906E-1A184A119EE6}" type="datetimeFigureOut">
              <a:rPr lang="en-US" smtClean="0"/>
              <a:t>1/24/20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74-5005-4790-9AE0-66A6B48C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9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8488-331D-4D97-906E-1A184A119EE6}" type="datetimeFigureOut">
              <a:rPr lang="en-US" smtClean="0"/>
              <a:t>1/24/20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74-5005-4790-9AE0-66A6B48C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8488-331D-4D97-906E-1A184A119EE6}" type="datetimeFigureOut">
              <a:rPr lang="en-US" smtClean="0"/>
              <a:t>1/24/20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74-5005-4790-9AE0-66A6B48C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7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8488-331D-4D97-906E-1A184A119EE6}" type="datetimeFigureOut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74-5005-4790-9AE0-66A6B48C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2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8488-331D-4D97-906E-1A184A119EE6}" type="datetimeFigureOut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74-5005-4790-9AE0-66A6B48C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3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8488-331D-4D97-906E-1A184A119EE6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5C274-5005-4790-9AE0-66A6B48C9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3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landofwater.org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838200"/>
            <a:ext cx="8382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FLOOD  DYNAMICS  IN  THE  BERTIE  WATER  CRESCENT </a:t>
            </a:r>
            <a:endParaRPr lang="en-US" sz="2800" dirty="0"/>
          </a:p>
          <a:p>
            <a:pPr algn="ctr"/>
            <a:r>
              <a:rPr lang="en-US" b="1" dirty="0"/>
              <a:t> </a:t>
            </a:r>
            <a:endParaRPr lang="en-US" dirty="0"/>
          </a:p>
          <a:p>
            <a:pPr algn="ctr"/>
            <a:r>
              <a:rPr lang="en-US" sz="2000" b="1" dirty="0"/>
              <a:t>INTEGRATING  THE  DYNAMICS  OF  COMPLEX  DRAINAGE  SYSTEMS  TO  MINIMIZE  STORM  IMPACTS  AND  MAXIMIZE  AQUATIC  ENVIRONMENT  VIABILITY,  BERTIE  COUNTY,  NC</a:t>
            </a:r>
            <a:endParaRPr lang="en-US" sz="2000" dirty="0"/>
          </a:p>
          <a:p>
            <a:pPr algn="ctr"/>
            <a:r>
              <a:rPr lang="en-US" b="1" dirty="0"/>
              <a:t> </a:t>
            </a:r>
            <a:endParaRPr lang="en-US" dirty="0"/>
          </a:p>
          <a:p>
            <a:pPr algn="ctr"/>
            <a:r>
              <a:rPr lang="en-US" b="1" dirty="0"/>
              <a:t>NORTH CAROLINA LAND OF WATER (NC LOW)</a:t>
            </a:r>
            <a:endParaRPr lang="en-US" dirty="0"/>
          </a:p>
          <a:p>
            <a:pPr algn="ctr"/>
            <a:r>
              <a:rPr lang="en-US" b="1" u="sng" dirty="0">
                <a:hlinkClick r:id="rId2"/>
              </a:rPr>
              <a:t>www.nclandofwater.org</a:t>
            </a:r>
            <a:endParaRPr lang="en-US" dirty="0"/>
          </a:p>
          <a:p>
            <a:pPr algn="ctr"/>
            <a:r>
              <a:rPr lang="en-US" b="1" dirty="0"/>
              <a:t>	</a:t>
            </a:r>
            <a:endParaRPr lang="en-US" dirty="0"/>
          </a:p>
          <a:p>
            <a:pPr algn="ctr"/>
            <a:r>
              <a:rPr lang="en-US" b="1" dirty="0"/>
              <a:t> </a:t>
            </a:r>
            <a:endParaRPr lang="en-US" dirty="0"/>
          </a:p>
          <a:p>
            <a:pPr algn="ctr"/>
            <a:r>
              <a:rPr lang="en-US" b="1" u="sng" dirty="0"/>
              <a:t>NC LOW TEAM</a:t>
            </a:r>
            <a:endParaRPr lang="en-US" dirty="0"/>
          </a:p>
          <a:p>
            <a:pPr algn="ctr"/>
            <a:r>
              <a:rPr lang="en-US" b="1" dirty="0"/>
              <a:t>Dr. Stanley Riggs and Dr. Robert R. Christian: North Carolina Land of Water (NC LOW)</a:t>
            </a:r>
          </a:p>
          <a:p>
            <a:pPr algn="ctr"/>
            <a:endParaRPr lang="en-US" dirty="0"/>
          </a:p>
          <a:p>
            <a:pPr algn="ctr"/>
            <a:r>
              <a:rPr lang="en-US" b="1" u="sng" dirty="0"/>
              <a:t>Additional Contributions By:</a:t>
            </a:r>
            <a:endParaRPr lang="en-US" dirty="0"/>
          </a:p>
          <a:p>
            <a:pPr algn="ctr"/>
            <a:r>
              <a:rPr lang="en-US" b="1" dirty="0"/>
              <a:t>Ms. Dorothea Ames: North Carolina Land of Water (NC LOW)</a:t>
            </a:r>
            <a:endParaRPr lang="en-US" dirty="0"/>
          </a:p>
          <a:p>
            <a:pPr algn="ctr"/>
            <a:r>
              <a:rPr lang="en-US" b="1" dirty="0"/>
              <a:t>Dr. David </a:t>
            </a:r>
            <a:r>
              <a:rPr lang="en-US" b="1" dirty="0" err="1"/>
              <a:t>Mallinson</a:t>
            </a:r>
            <a:r>
              <a:rPr lang="en-US" b="1" dirty="0"/>
              <a:t>: ECU Department of Geological Sciences</a:t>
            </a:r>
            <a:endParaRPr lang="en-US" dirty="0"/>
          </a:p>
          <a:p>
            <a:pPr algn="ctr"/>
            <a:r>
              <a:rPr lang="en-US" b="1" dirty="0"/>
              <a:t>Dr. B. Duffy, Dr. J. Dame, Ms. K. </a:t>
            </a:r>
            <a:r>
              <a:rPr lang="en-US" b="1" dirty="0" err="1"/>
              <a:t>Bolam</a:t>
            </a:r>
            <a:r>
              <a:rPr lang="en-US" b="1" dirty="0"/>
              <a:t>, &amp; Ms. S. </a:t>
            </a:r>
            <a:r>
              <a:rPr lang="en-US" b="1" dirty="0" err="1"/>
              <a:t>Kylander</a:t>
            </a:r>
            <a:r>
              <a:rPr lang="en-US" b="1" dirty="0"/>
              <a:t>: Chowan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45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95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953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2700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Level comparisons  relative to Windsor from selected flows at School Rd. </a:t>
            </a:r>
          </a:p>
        </p:txBody>
      </p:sp>
    </p:spTree>
    <p:extLst>
      <p:ext uri="{BB962C8B-B14F-4D97-AF65-F5344CB8AC3E}">
        <p14:creationId xmlns:p14="http://schemas.microsoft.com/office/powerpoint/2010/main" val="309249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Roanoke River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143000"/>
            <a:ext cx="507298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396533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16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348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48214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799"/>
            <a:ext cx="4343400" cy="614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60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Chowan River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5646"/>
            <a:ext cx="8229600" cy="615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79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4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4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Cyanobacterial blooms with low flow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600200"/>
            <a:ext cx="4343400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93341"/>
            <a:ext cx="4343399" cy="566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958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Might use water levels in lieu of flows.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Elevation of thalweg relative to sea level is a key feature.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Downstream conditions matter.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Changes in flow dynamics can occur within a few miles with flow dependence on precipitation.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Cyanobacterial blooms may be an explicit negative response to low flows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High flows may also have ecological consequences.</a:t>
            </a:r>
          </a:p>
        </p:txBody>
      </p:sp>
    </p:spTree>
    <p:extLst>
      <p:ext uri="{BB962C8B-B14F-4D97-AF65-F5344CB8AC3E}">
        <p14:creationId xmlns:p14="http://schemas.microsoft.com/office/powerpoint/2010/main" val="335502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24" y="1872705"/>
            <a:ext cx="5980952" cy="398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463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4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29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to 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Study not designed for low flows but flooding</a:t>
            </a:r>
          </a:p>
          <a:p>
            <a:pPr>
              <a:spcBef>
                <a:spcPts val="1200"/>
              </a:spcBef>
            </a:pPr>
            <a:r>
              <a:rPr lang="en-US" dirty="0"/>
              <a:t>Relevant information hopefully comes from study</a:t>
            </a:r>
          </a:p>
          <a:p>
            <a:pPr>
              <a:spcBef>
                <a:spcPts val="1200"/>
              </a:spcBef>
            </a:pPr>
            <a:r>
              <a:rPr lang="en-US" dirty="0"/>
              <a:t>Bertie County waterways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Cashie River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Roanoke River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Chowan River</a:t>
            </a:r>
          </a:p>
          <a:p>
            <a:pPr>
              <a:spcBef>
                <a:spcPts val="1200"/>
              </a:spcBef>
            </a:pPr>
            <a:r>
              <a:rPr lang="en-US" dirty="0"/>
              <a:t>Take home messages for APNEP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36" y="2895600"/>
            <a:ext cx="3860913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58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176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659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3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636"/>
            <a:ext cx="8229600" cy="1143000"/>
          </a:xfrm>
        </p:spPr>
        <p:txBody>
          <a:bodyPr/>
          <a:lstStyle/>
          <a:p>
            <a:r>
              <a:rPr lang="en-US" dirty="0"/>
              <a:t>Bertie County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43800" cy="56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86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/>
              <a:t>Cashie River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391400" cy="561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41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Factors affecting water levels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401444" cy="506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6172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NCSU Report 2018, </a:t>
            </a:r>
            <a:r>
              <a:rPr lang="en-US" sz="2400" b="1" dirty="0">
                <a:solidFill>
                  <a:srgbClr val="FF0000"/>
                </a:solidFill>
              </a:rPr>
              <a:t>NC LOW Report 2019, </a:t>
            </a:r>
            <a:r>
              <a:rPr lang="en-US" sz="2400" b="1" dirty="0"/>
              <a:t>Not studied</a:t>
            </a:r>
          </a:p>
        </p:txBody>
      </p:sp>
    </p:spTree>
    <p:extLst>
      <p:ext uri="{BB962C8B-B14F-4D97-AF65-F5344CB8AC3E}">
        <p14:creationId xmlns:p14="http://schemas.microsoft.com/office/powerpoint/2010/main" val="410939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/>
              <a:t>Study Sites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9120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47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95"/>
            <a:ext cx="8915400" cy="6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858000" y="3248890"/>
            <a:ext cx="2095500" cy="1018309"/>
          </a:xfrm>
          <a:prstGeom prst="wedgeRectCallout">
            <a:avLst>
              <a:gd name="adj1" fmla="val -147913"/>
              <a:gd name="adj2" fmla="val -55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723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Semi-diurnal tides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5943600" y="5257800"/>
            <a:ext cx="2362200" cy="609600"/>
          </a:xfrm>
          <a:prstGeom prst="wedgeRectCallout">
            <a:avLst>
              <a:gd name="adj1" fmla="val -104816"/>
              <a:gd name="adj2" fmla="val -5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800" y="5398716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Diurnal cycles</a:t>
            </a:r>
          </a:p>
        </p:txBody>
      </p:sp>
    </p:spTree>
    <p:extLst>
      <p:ext uri="{BB962C8B-B14F-4D97-AF65-F5344CB8AC3E}">
        <p14:creationId xmlns:p14="http://schemas.microsoft.com/office/powerpoint/2010/main" val="83220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073718" cy="68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87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70262"/>
            <a:ext cx="8915400" cy="66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818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265</Words>
  <Application>Microsoft Macintosh PowerPoint</Application>
  <PresentationFormat>On-screen Show (4:3)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What’s to come</vt:lpstr>
      <vt:lpstr>Bertie County</vt:lpstr>
      <vt:lpstr>Cashie River</vt:lpstr>
      <vt:lpstr>Factors affecting water levels</vt:lpstr>
      <vt:lpstr>Study Sites</vt:lpstr>
      <vt:lpstr>PowerPoint Presentation</vt:lpstr>
      <vt:lpstr>PowerPoint Presentation</vt:lpstr>
      <vt:lpstr>PowerPoint Presentation</vt:lpstr>
      <vt:lpstr>PowerPoint Presentation</vt:lpstr>
      <vt:lpstr>Roanoke River</vt:lpstr>
      <vt:lpstr>PowerPoint Presentation</vt:lpstr>
      <vt:lpstr>PowerPoint Presentation</vt:lpstr>
      <vt:lpstr>Chowan River</vt:lpstr>
      <vt:lpstr>PowerPoint Presentation</vt:lpstr>
      <vt:lpstr>Cyanobacterial blooms with low flow</vt:lpstr>
      <vt:lpstr>Take Home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Ellis, Kelsey A</cp:lastModifiedBy>
  <cp:revision>17</cp:revision>
  <dcterms:created xsi:type="dcterms:W3CDTF">2019-08-28T14:39:44Z</dcterms:created>
  <dcterms:modified xsi:type="dcterms:W3CDTF">2020-01-24T19:11:07Z</dcterms:modified>
</cp:coreProperties>
</file>