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handoutMasterIdLst>
    <p:handoutMasterId r:id="rId6"/>
  </p:handoutMasterIdLst>
  <p:sldIdLst>
    <p:sldId id="613" r:id="rId2"/>
    <p:sldId id="616" r:id="rId3"/>
    <p:sldId id="62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88846" autoAdjust="0"/>
  </p:normalViewPr>
  <p:slideViewPr>
    <p:cSldViewPr>
      <p:cViewPr varScale="1">
        <p:scale>
          <a:sx n="125" d="100"/>
          <a:sy n="125" d="100"/>
        </p:scale>
        <p:origin x="149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154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B7F6-01DB-4C27-8B58-5998D87B0F5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32ED8-5F85-47FD-ADF5-8D8D69F5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67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3353D-5CA5-47D6-B933-950747F8DB82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58AB3-4621-4182-8B62-DAA6AA4E5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6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3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10000"/>
            <a:lum/>
          </a:blip>
          <a:srcRect/>
          <a:stretch>
            <a:fillRect l="10000" t="10000" r="10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5DFD16-B1DD-4971-BF22-1AA91CFE967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91200"/>
            <a:ext cx="673147" cy="9668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ctr" rtl="0" eaLnBrk="1" latinLnBrk="0" hangingPunct="1">
        <a:spcBef>
          <a:spcPct val="0"/>
        </a:spcBef>
        <a:buNone/>
        <a:defRPr kumimoji="0" lang="en-US" sz="3200" b="0" kern="1200" dirty="0">
          <a:ln>
            <a:noFill/>
          </a:ln>
          <a:solidFill>
            <a:schemeClr val="tx2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lang="en-US" sz="2400" kern="1200" dirty="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gress.gov/bill/117th-congress/house-bill/3684/te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4A5C25-04F8-8ECC-9CB5-7D538908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4" y="3048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APNEP </a:t>
            </a: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Bipartisan Infrastructure Law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Funding Overview</a:t>
            </a:r>
            <a:b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0866AF-731B-AB7C-9F8C-AAACFE5AC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64" y="685800"/>
            <a:ext cx="8708136" cy="605485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Estuary Program (NEP) BIL Strategy should seek to: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Utilize NEP as vehicles to accelerate and more extensively implement CCMPs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that benefits reach disadvantaged communities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the adaptive capacity of ecosystems and communities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additional resources; particularly federal 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EPA guidance requires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5-year long term,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 strategy,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strategy, annual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Long Term Strategy due by June 1, 2023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 detail than annual workplans; may be modified at any time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draft Equity Strategy (</a:t>
            </a: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distributed April 2023 for review</a:t>
            </a: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approved initial 2-year BIL workplan (2022-2024)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workplans will be submitted for remaining years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 term strategy i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ncorporates 2-year workplan (</a:t>
            </a:r>
            <a:r>
              <a:rPr lang="en-US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LC approved October 2022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application and workplan submitted to EPA October 2022 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Cooperative Agreement between EPA/NCDEQ (2022-2027)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unds from EPA received February 2023:</a:t>
            </a:r>
          </a:p>
          <a:p>
            <a:pPr marL="1417320" lvl="3" indent="-2286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$909,800 first year / $1,819,600 for 2 years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7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provides $132 million total to NEPs for fiscal years 2022 through 2027.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of the 28 NEPs will receive ~$900,000 per year for 5 years (~$4.5 million)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23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5 Year Strategy + Workplan</a:t>
            </a:r>
            <a:b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1000" y="838200"/>
            <a:ext cx="4580977" cy="443484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Line item projects: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CCMP Implementation Financial Plan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Decision Support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Targeting Strategy 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(continuation of STAC effort)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Estuarine Spatial Planning Assessment 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(steering committee to guide + potential RFQ)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Undesignated CCMP Implementation Projects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: (5 buckets of funding for focus areas):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Coastal Wetlands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 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Communications and Engagement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Minimal travel/administrative fees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No personnel currently / contract support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5543947"/>
              </p:ext>
            </p:extLst>
          </p:nvPr>
        </p:nvGraphicFramePr>
        <p:xfrm>
          <a:off x="302940" y="990600"/>
          <a:ext cx="4345259" cy="548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0260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Activity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CCMP Financial Plan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$ 90,000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Spatial Decision Support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$ 300,000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Water Quality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SAV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Coastal Wetlands Projects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Oysters Habitat Projects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860016464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Community Resilience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8410151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 Administration (5 yrs.) *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$ 81,500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169653192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Travel / Meeting Support (5 yrs.)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$ 50,000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16615844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Grant Funds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$ 4,531,500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781849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6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012" y="-76200"/>
            <a:ext cx="7138387" cy="762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Undesignated CCMP Implementation Projects</a:t>
            </a:r>
            <a:endParaRPr lang="en-US" sz="24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762000"/>
            <a:ext cx="8972365" cy="594360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Focus Areas: 5 buckets of funding: ~$800K each)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Builds upon existing APNEP efforts /Leverages work of partners including other federal programs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Priority consideration will be given to actions identified as a BIL priority in 2023 CCMP Update (January 2023 LC Workshop)</a:t>
            </a:r>
          </a:p>
          <a:p>
            <a:pPr marL="651510" indent="-17145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200" i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Assessment of SAV Protection Policies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High-Salinity SAV Monitoring/Mapping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Low-Salinity SAV Monitoring Protocols Development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Analysis of Low-Salinity SAV Sentinel Site Data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(also 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Continued </a:t>
            </a: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NC Nutrient Criteria Development Plan (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NCDP) Support:  (research, indicators, metrics)</a:t>
            </a:r>
          </a:p>
          <a:p>
            <a:pPr marL="1737360" lvl="3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Research &amp; tool development tied to SAV protection (</a:t>
            </a:r>
            <a:r>
              <a:rPr lang="en-US" sz="1200" dirty="0" err="1">
                <a:ea typeface="Times New Roman" panose="02020603050405020304" pitchFamily="18" charset="0"/>
                <a:cs typeface="Calibri" panose="020F0502020204030204" pitchFamily="34" charset="0"/>
              </a:rPr>
              <a:t>Chla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/clarity standard, bio-optical model, data gaps)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Interagency Watershed Restoration Improvement Team (WRIT) (assist with spatial targeting)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Harmful Algal Blooms, Urban Waters, Chowan Healthy Waters, Stormwater 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 see Resilience section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Coastal Wetlands 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Wetland mapping &amp; monitoring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EO80 Natural and Working Lands Action Plan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/ large scale hydrologic wetland restoration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Oyster Habitat Mapping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Provide Direct Support for the Restoration of Wild Oyster Habitat</a:t>
            </a: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Engagement Strategy / Tribal Coastal Resilience Connections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Tools and resources for local governments / EO80 NC Climate Risk and Resilience Plan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Regional Needs Assessment (assist with spatial targeting, Equity Strategy implementation)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RISE: draw on regional vulnerability assessments and project portfolios conducted in 2022 for COGs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6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10722</TotalTime>
  <Words>592</Words>
  <Application>Microsoft Office PowerPoint</Application>
  <PresentationFormat>On-screen Show (4:3)</PresentationFormat>
  <Paragraphs>91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Cambria</vt:lpstr>
      <vt:lpstr>Constantia</vt:lpstr>
      <vt:lpstr>Courier New</vt:lpstr>
      <vt:lpstr>Symbol</vt:lpstr>
      <vt:lpstr>Times New Roman</vt:lpstr>
      <vt:lpstr>Wingdings</vt:lpstr>
      <vt:lpstr>Wingdings 2</vt:lpstr>
      <vt:lpstr>flow</vt:lpstr>
      <vt:lpstr>APNEP Bipartisan Infrastructure Law Funding Overview </vt:lpstr>
      <vt:lpstr>BIL 5 Year Strategy + Workplan </vt:lpstr>
      <vt:lpstr>Undesignated CCMP Implementation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 Feken</dc:creator>
  <cp:lastModifiedBy>Feken, Stacey W</cp:lastModifiedBy>
  <cp:revision>422</cp:revision>
  <dcterms:created xsi:type="dcterms:W3CDTF">2013-05-13T11:16:44Z</dcterms:created>
  <dcterms:modified xsi:type="dcterms:W3CDTF">2023-05-24T15:54:09Z</dcterms:modified>
</cp:coreProperties>
</file>