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1.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2.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23" r:id="rId4"/>
  </p:sldMasterIdLst>
  <p:notesMasterIdLst>
    <p:notesMasterId r:id="rId45"/>
  </p:notesMasterIdLst>
  <p:sldIdLst>
    <p:sldId id="256" r:id="rId5"/>
    <p:sldId id="2145707444" r:id="rId6"/>
    <p:sldId id="2145707516" r:id="rId7"/>
    <p:sldId id="2145707445" r:id="rId8"/>
    <p:sldId id="2145707404" r:id="rId9"/>
    <p:sldId id="2145707442" r:id="rId10"/>
    <p:sldId id="2145707443" r:id="rId11"/>
    <p:sldId id="3587" r:id="rId12"/>
    <p:sldId id="2145707465" r:id="rId13"/>
    <p:sldId id="2145707466" r:id="rId14"/>
    <p:sldId id="2145707450" r:id="rId15"/>
    <p:sldId id="2145707451" r:id="rId16"/>
    <p:sldId id="2145707452" r:id="rId17"/>
    <p:sldId id="2145707531" r:id="rId18"/>
    <p:sldId id="3482" r:id="rId19"/>
    <p:sldId id="2145707485" r:id="rId20"/>
    <p:sldId id="2145707486" r:id="rId21"/>
    <p:sldId id="2145707470" r:id="rId22"/>
    <p:sldId id="2145707455" r:id="rId23"/>
    <p:sldId id="2145707492" r:id="rId24"/>
    <p:sldId id="2145707457" r:id="rId25"/>
    <p:sldId id="2145707494" r:id="rId26"/>
    <p:sldId id="2145707460" r:id="rId27"/>
    <p:sldId id="2145707495" r:id="rId28"/>
    <p:sldId id="2145707469" r:id="rId29"/>
    <p:sldId id="2145707480" r:id="rId30"/>
    <p:sldId id="2145707499" r:id="rId31"/>
    <p:sldId id="2145707497" r:id="rId32"/>
    <p:sldId id="2145707461" r:id="rId33"/>
    <p:sldId id="2145707510" r:id="rId34"/>
    <p:sldId id="2145707512" r:id="rId35"/>
    <p:sldId id="2145707481" r:id="rId36"/>
    <p:sldId id="2145707502" r:id="rId37"/>
    <p:sldId id="2145707521" r:id="rId38"/>
    <p:sldId id="2145707459" r:id="rId39"/>
    <p:sldId id="3484" r:id="rId40"/>
    <p:sldId id="2145707505" r:id="rId41"/>
    <p:sldId id="2145707507" r:id="rId42"/>
    <p:sldId id="2145707509" r:id="rId43"/>
    <p:sldId id="3606"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7714103-D80D-9966-72B9-C2FE0B6985D9}" name="Morgan, Hope" initials="MH" userId="S::hope.morgan_aecom.com#ext#@ncconnect.onmicrosoft.com::493451a3-3a43-4692-bb49-1ebaf2ab9098" providerId="AD"/>
  <p188:author id="{A54A691F-1E33-546C-6226-132F5CD96C67}" name="Dorman, John" initials="DJ" userId="S::john.dorman@aecom.com::f1c5f635-92df-4bb0-b3af-240fe8336ae6" providerId="AD"/>
  <p188:author id="{7475C22A-07CE-4BB2-7A52-3E96BE7279E6}" name="Hadsell, Andrew" initials="HA" userId="S::andrew.hadsell@aecom.com::dae8449b-9d5d-45ec-aa33-a79fbbadb26c" providerId="AD"/>
  <p188:author id="{9785B734-ADC8-8D66-2078-9A1E6DE7F214}" name="Hannah DeLude" initials="HD" userId="S::hdelude_espassociates.com#ext#@aecom.onmicrosoft.com::6019218b-529a-4b8f-9fc4-b249d115ba77" providerId="AD"/>
  <p188:author id="{468D7A3D-ECC2-AA9A-FED4-1F89CECC1164}" name="Mollenhoff, Rachel" initials="MR" userId="S::rachel.mollenhoff_aecom.com#ext#@ncconnect.onmicrosoft.com::33767984-442c-494d-8458-83fe1173b97a" providerId="AD"/>
  <p188:author id="{97CA733E-A9E8-3B75-C326-FC4EA305B13B}" name="Christenson-Diver, Elizabeth" initials="CE" userId="S::elizabeth.christenson@ncdenr.gov::5c788e28-9e66-4bfe-963f-d5b494d1be19" providerId="AD"/>
  <p188:author id="{F92D1657-7029-529A-E649-16009864EAD1}" name="Hannah Delude" initials="HD" userId="S::hdelude@espassociates.com::6c3ec520-c7c1-4988-9a7f-db19c85f4bc8" providerId="AD"/>
  <p188:author id="{5BD5BF5E-376E-0CE6-EB68-E425EBA09094}" name="Morgan, Hope" initials="MH" userId="S::hope.morgan@aecom.com::d655537d-1bf1-4f23-8939-75fcd29411f2" providerId="AD"/>
  <p188:author id="{5960D176-D651-9818-CA87-D562F0B3DDE3}" name="Dreps, Christopher L" initials="DL" userId="S::chris.dreps@deq.nc.gov::d6394889-44b9-4209-a261-3765b60d48e1" providerId="AD"/>
  <p188:author id="{0AD3197E-2752-B3FF-008E-2D28EACA0A25}" name="Canaan, Dave" initials="CD" userId="S::dave.canaan@aecom.com::dbb2bc2b-8121-49ad-bcd7-69074030eb4f" providerId="AD"/>
  <p188:author id="{1615829D-1BA9-24F1-125E-79C6832E7C68}" name="Brown, Stuart" initials="SB" userId="S::Stuart.brown@deq.nc.gov::bf5151c6-df77-401a-83cf-abfaa7c44a26" providerId="AD"/>
  <p188:author id="{A99D02A0-40D4-5CC4-9270-FCC15A39587C}" name="David  Key" initials="DK" userId="S::dkey-espassociates@aecomguest.com::ca0c4726-10ae-43a4-933b-7e0ce5efa35f" providerId="AD"/>
  <p188:author id="{E4A44EBA-2D29-9BCB-280A-B8E3A5E52A96}" name="Nunna, Shrikar" initials="NS" userId="S::shrikar.nunna@deq.nc.gov::b6cc4204-6655-47c5-8224-d1fb0da7ef97" providerId="AD"/>
  <p188:author id="{1AF0C6BE-7622-F469-6DA2-60F85C8EE76E}" name="Recktenwald, Marc" initials="RM" userId="S::marc.recktenwald@ncdenr.gov::9e03ca82-3763-4976-84be-f22b2e89ed57" providerId="AD"/>
  <p188:author id="{01559DD6-14C0-9FF8-8000-C64C2F148C5F}" name="Canaan, Dave" initials="CD" userId="S::dave.canaan_aecom.com#ext#@ncconnect.onmicrosoft.com::a52ba845-a4b1-4597-98b9-f36007a110f0" providerId="AD"/>
  <p188:author id="{41ABB8DD-F3C4-79F7-F278-084DBBE7F8D3}" name="Nathan Slaughter" initials="NS" userId="S::nslaughter_espassociates.com#ext#@ncconnect.onmicrosoft.com::4d0b7fdd-fe63-4963-877e-fef7466b7a14" providerId="AD"/>
  <p188:author id="{1F3A63F6-A915-DF0A-979E-B6FBCC996164}" name="Peterson, Kelsey" initials="KP" userId="S::Kelsey.Peterson@aecom.com::4099fe8f-8452-43ad-96f4-af6e7df7235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Nathan Slaughter" initials="NS" lastIdx="2" clrIdx="0">
    <p:extLst>
      <p:ext uri="{19B8F6BF-5375-455C-9EA6-DF929625EA0E}">
        <p15:presenceInfo xmlns:p15="http://schemas.microsoft.com/office/powerpoint/2012/main" userId="S::nslaughter@espassociates.com::044ce480-7c28-4f27-82a6-919e0a063954" providerId="AD"/>
      </p:ext>
    </p:extLst>
  </p:cmAuthor>
  <p:cmAuthor id="2" name="Hannah Delude" initials="HD" lastIdx="1" clrIdx="1">
    <p:extLst>
      <p:ext uri="{19B8F6BF-5375-455C-9EA6-DF929625EA0E}">
        <p15:presenceInfo xmlns:p15="http://schemas.microsoft.com/office/powerpoint/2012/main" userId="S::hdelude@espassociates.com::6c3ec520-c7c1-4988-9a7f-db19c85f4bc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7C80"/>
    <a:srgbClr val="243F8F"/>
    <a:srgbClr val="FF9999"/>
    <a:srgbClr val="F321D5"/>
    <a:srgbClr val="290324"/>
    <a:srgbClr val="C00000"/>
    <a:srgbClr val="23418F"/>
    <a:srgbClr val="347537"/>
    <a:srgbClr val="87CBCE"/>
    <a:srgbClr val="36763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1470" y="54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commentAuthors" Target="commentAuthor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AF67E20-FB1E-4268-B4BF-1E0144588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1E5820-4544-49B2-8863-34DED24512B5}">
      <dgm:prSet phldrT="[Text]" custT="1"/>
      <dgm:spPr>
        <a:solidFill>
          <a:schemeClr val="accent1"/>
        </a:solidFill>
      </dgm:spPr>
      <dgm:t>
        <a:bodyPr/>
        <a:lstStyle/>
        <a:p>
          <a:r>
            <a:rPr lang="en-US" sz="1600">
              <a:solidFill>
                <a:schemeClr val="bg1"/>
              </a:solidFill>
            </a:rPr>
            <a:t>Develop a Detailed Community Profile</a:t>
          </a:r>
        </a:p>
      </dgm:t>
    </dgm:pt>
    <dgm:pt modelId="{60FC8929-9BE1-4C77-871F-8741A2BDEC7B}" type="parTrans" cxnId="{029AD7B5-CC9B-4F02-A022-08920C4BA8D2}">
      <dgm:prSet/>
      <dgm:spPr/>
      <dgm:t>
        <a:bodyPr/>
        <a:lstStyle/>
        <a:p>
          <a:endParaRPr lang="en-US" sz="1600">
            <a:solidFill>
              <a:schemeClr val="bg1"/>
            </a:solidFill>
          </a:endParaRPr>
        </a:p>
      </dgm:t>
    </dgm:pt>
    <dgm:pt modelId="{3FB7D84D-0589-4B95-BB57-C6B3045F8F41}" type="sibTrans" cxnId="{029AD7B5-CC9B-4F02-A022-08920C4BA8D2}">
      <dgm:prSet/>
      <dgm:spPr/>
      <dgm:t>
        <a:bodyPr/>
        <a:lstStyle/>
        <a:p>
          <a:endParaRPr lang="en-US" sz="1600">
            <a:solidFill>
              <a:schemeClr val="bg1"/>
            </a:solidFill>
          </a:endParaRPr>
        </a:p>
      </dgm:t>
    </dgm:pt>
    <dgm:pt modelId="{FE80657B-04F1-48F2-B538-ED94F2F6997F}">
      <dgm:prSet custT="1"/>
      <dgm:spPr/>
      <dgm:t>
        <a:bodyPr/>
        <a:lstStyle/>
        <a:p>
          <a:r>
            <a:rPr lang="en-US" sz="1600">
              <a:solidFill>
                <a:schemeClr val="bg1"/>
              </a:solidFill>
            </a:rPr>
            <a:t>Fund Matching Tool</a:t>
          </a:r>
        </a:p>
      </dgm:t>
    </dgm:pt>
    <dgm:pt modelId="{FB3B76AB-EFEC-492E-995D-4FD92D45144C}" type="parTrans" cxnId="{5434A0BA-BAB8-413D-BF5F-AE62DE9651F9}">
      <dgm:prSet/>
      <dgm:spPr/>
      <dgm:t>
        <a:bodyPr/>
        <a:lstStyle/>
        <a:p>
          <a:endParaRPr lang="en-US" sz="1600">
            <a:solidFill>
              <a:schemeClr val="bg1"/>
            </a:solidFill>
          </a:endParaRPr>
        </a:p>
      </dgm:t>
    </dgm:pt>
    <dgm:pt modelId="{07A8566B-D999-437A-BB2F-64C3DF47E998}" type="sibTrans" cxnId="{5434A0BA-BAB8-413D-BF5F-AE62DE9651F9}">
      <dgm:prSet/>
      <dgm:spPr/>
      <dgm:t>
        <a:bodyPr/>
        <a:lstStyle/>
        <a:p>
          <a:endParaRPr lang="en-US" sz="1600">
            <a:solidFill>
              <a:schemeClr val="bg1"/>
            </a:solidFill>
          </a:endParaRPr>
        </a:p>
      </dgm:t>
    </dgm:pt>
    <dgm:pt modelId="{3A3B00CD-AA69-4409-9CBA-20E0B0AD7343}">
      <dgm:prSet custT="1"/>
      <dgm:spPr/>
      <dgm:t>
        <a:bodyPr/>
        <a:lstStyle/>
        <a:p>
          <a:r>
            <a:rPr lang="en-US" sz="1600">
              <a:solidFill>
                <a:schemeClr val="bg1"/>
              </a:solidFill>
            </a:rPr>
            <a:t>Community Capacity</a:t>
          </a:r>
        </a:p>
      </dgm:t>
    </dgm:pt>
    <dgm:pt modelId="{53ECA575-B378-400C-8F74-FD82E5706118}" type="parTrans" cxnId="{BD9F1D5A-E000-4F01-81B3-083B103EC72D}">
      <dgm:prSet/>
      <dgm:spPr/>
      <dgm:t>
        <a:bodyPr/>
        <a:lstStyle/>
        <a:p>
          <a:endParaRPr lang="en-US" sz="1600">
            <a:solidFill>
              <a:schemeClr val="bg1"/>
            </a:solidFill>
          </a:endParaRPr>
        </a:p>
      </dgm:t>
    </dgm:pt>
    <dgm:pt modelId="{FE666397-18FB-47FE-9BE6-10ABEBF44C0B}" type="sibTrans" cxnId="{BD9F1D5A-E000-4F01-81B3-083B103EC72D}">
      <dgm:prSet/>
      <dgm:spPr/>
      <dgm:t>
        <a:bodyPr/>
        <a:lstStyle/>
        <a:p>
          <a:endParaRPr lang="en-US" sz="1600">
            <a:solidFill>
              <a:schemeClr val="bg1"/>
            </a:solidFill>
          </a:endParaRPr>
        </a:p>
      </dgm:t>
    </dgm:pt>
    <dgm:pt modelId="{C6BFE600-DAF7-4168-A7D9-7EDF02FDEB89}">
      <dgm:prSet custT="1"/>
      <dgm:spPr/>
      <dgm:t>
        <a:bodyPr/>
        <a:lstStyle/>
        <a:p>
          <a:r>
            <a:rPr lang="en-US" sz="1600">
              <a:solidFill>
                <a:schemeClr val="bg1"/>
              </a:solidFill>
            </a:rPr>
            <a:t>Project Complexity</a:t>
          </a:r>
        </a:p>
      </dgm:t>
    </dgm:pt>
    <dgm:pt modelId="{E09F14D0-2015-473F-87BA-3EFAA5B0B852}" type="parTrans" cxnId="{5D839EC3-0726-4044-8767-7A0548A65E1B}">
      <dgm:prSet/>
      <dgm:spPr/>
      <dgm:t>
        <a:bodyPr/>
        <a:lstStyle/>
        <a:p>
          <a:endParaRPr lang="en-US" sz="1600">
            <a:solidFill>
              <a:schemeClr val="bg1"/>
            </a:solidFill>
          </a:endParaRPr>
        </a:p>
      </dgm:t>
    </dgm:pt>
    <dgm:pt modelId="{69B788DC-4487-481C-957B-46FE2CBA0B7E}" type="sibTrans" cxnId="{5D839EC3-0726-4044-8767-7A0548A65E1B}">
      <dgm:prSet/>
      <dgm:spPr/>
      <dgm:t>
        <a:bodyPr/>
        <a:lstStyle/>
        <a:p>
          <a:endParaRPr lang="en-US" sz="1600">
            <a:solidFill>
              <a:schemeClr val="bg1"/>
            </a:solidFill>
          </a:endParaRPr>
        </a:p>
      </dgm:t>
    </dgm:pt>
    <dgm:pt modelId="{7CACFF04-9D65-4EF4-B412-0FFAF5FB237D}">
      <dgm:prSet custT="1"/>
      <dgm:spPr/>
      <dgm:t>
        <a:bodyPr/>
        <a:lstStyle/>
        <a:p>
          <a:r>
            <a:rPr lang="en-US" sz="1600" b="0" i="0">
              <a:solidFill>
                <a:schemeClr val="bg1"/>
              </a:solidFill>
              <a:latin typeface="+mn-lt"/>
            </a:rPr>
            <a:t>Flood Risk Scores</a:t>
          </a:r>
          <a:endParaRPr lang="en-US" sz="1600">
            <a:solidFill>
              <a:schemeClr val="bg1"/>
            </a:solidFill>
            <a:latin typeface="+mn-lt"/>
          </a:endParaRPr>
        </a:p>
      </dgm:t>
    </dgm:pt>
    <dgm:pt modelId="{EAC4AD9E-D850-4880-83A2-F3EBC84B4D8D}" type="parTrans" cxnId="{45FF594D-1B2B-4956-82B0-50743F27429F}">
      <dgm:prSet/>
      <dgm:spPr/>
      <dgm:t>
        <a:bodyPr/>
        <a:lstStyle/>
        <a:p>
          <a:endParaRPr lang="en-US" sz="1600">
            <a:solidFill>
              <a:schemeClr val="bg1"/>
            </a:solidFill>
          </a:endParaRPr>
        </a:p>
      </dgm:t>
    </dgm:pt>
    <dgm:pt modelId="{7D594FEC-294C-4C2C-B836-0A907D55965C}" type="sibTrans" cxnId="{45FF594D-1B2B-4956-82B0-50743F27429F}">
      <dgm:prSet/>
      <dgm:spPr/>
      <dgm:t>
        <a:bodyPr/>
        <a:lstStyle/>
        <a:p>
          <a:endParaRPr lang="en-US" sz="1600">
            <a:solidFill>
              <a:schemeClr val="bg1"/>
            </a:solidFill>
          </a:endParaRPr>
        </a:p>
      </dgm:t>
    </dgm:pt>
    <dgm:pt modelId="{66DBB648-B451-4A16-A4CE-6442088AA626}">
      <dgm:prSet custT="1"/>
      <dgm:spPr/>
      <dgm:t>
        <a:bodyPr/>
        <a:lstStyle/>
        <a:p>
          <a:r>
            <a:rPr lang="en-US" sz="1600" b="0" i="0">
              <a:solidFill>
                <a:schemeClr val="bg1"/>
              </a:solidFill>
              <a:latin typeface="+mn-lt"/>
            </a:rPr>
            <a:t>Ranking Actions</a:t>
          </a:r>
          <a:endParaRPr lang="en-US" sz="1600">
            <a:solidFill>
              <a:schemeClr val="bg1"/>
            </a:solidFill>
            <a:latin typeface="+mn-lt"/>
          </a:endParaRPr>
        </a:p>
      </dgm:t>
    </dgm:pt>
    <dgm:pt modelId="{4F2C2956-4669-4766-ADF0-334176332432}" type="parTrans" cxnId="{129C1D3E-08A1-4140-BE33-1E7203BEBDE7}">
      <dgm:prSet/>
      <dgm:spPr/>
      <dgm:t>
        <a:bodyPr/>
        <a:lstStyle/>
        <a:p>
          <a:endParaRPr lang="en-US" sz="1600">
            <a:solidFill>
              <a:schemeClr val="bg1"/>
            </a:solidFill>
          </a:endParaRPr>
        </a:p>
      </dgm:t>
    </dgm:pt>
    <dgm:pt modelId="{29718F1D-79A3-4154-A63E-AC0333134286}" type="sibTrans" cxnId="{129C1D3E-08A1-4140-BE33-1E7203BEBDE7}">
      <dgm:prSet/>
      <dgm:spPr/>
      <dgm:t>
        <a:bodyPr/>
        <a:lstStyle/>
        <a:p>
          <a:endParaRPr lang="en-US" sz="1600">
            <a:solidFill>
              <a:schemeClr val="bg1"/>
            </a:solidFill>
          </a:endParaRPr>
        </a:p>
      </dgm:t>
    </dgm:pt>
    <dgm:pt modelId="{0402CF89-3047-4E08-8A72-3DE68509537E}">
      <dgm:prSet custT="1"/>
      <dgm:spPr/>
      <dgm:t>
        <a:bodyPr/>
        <a:lstStyle/>
        <a:p>
          <a:r>
            <a:rPr lang="en-US" sz="1100" b="0" i="0">
              <a:solidFill>
                <a:schemeClr val="bg1"/>
              </a:solidFill>
              <a:latin typeface="+mn-lt"/>
            </a:rPr>
            <a:t>Estimating Impacts of Flooding on People, Environment, Infrastructure, and Economic Sustainability</a:t>
          </a:r>
          <a:r>
            <a:rPr lang="en-US" sz="1100" b="1" i="0" baseline="0">
              <a:solidFill>
                <a:schemeClr val="bg1"/>
              </a:solidFill>
              <a:latin typeface="+mn-lt"/>
            </a:rPr>
            <a:t> </a:t>
          </a:r>
          <a:r>
            <a:rPr kumimoji="0" lang="en-US" sz="1100" b="1" i="0" u="none" strike="noStrike" cap="none" spc="0" normalizeH="0" baseline="0" noProof="0">
              <a:ln>
                <a:noFill/>
              </a:ln>
              <a:solidFill>
                <a:schemeClr val="bg1"/>
              </a:solidFill>
              <a:effectLst/>
              <a:uLnTx/>
              <a:uFillTx/>
              <a:ea typeface="+mn-ea"/>
              <a:cs typeface="+mn-cs"/>
            </a:rPr>
            <a:t>+</a:t>
          </a:r>
          <a:endParaRPr lang="en-US" sz="1100">
            <a:solidFill>
              <a:schemeClr val="bg1"/>
            </a:solidFill>
            <a:latin typeface="+mn-lt"/>
          </a:endParaRPr>
        </a:p>
      </dgm:t>
    </dgm:pt>
    <dgm:pt modelId="{524CA723-40CB-4DB4-8E89-A8837648EDE7}" type="parTrans" cxnId="{0271643A-FA6E-42B3-9A8A-AEFE489B564C}">
      <dgm:prSet/>
      <dgm:spPr/>
      <dgm:t>
        <a:bodyPr/>
        <a:lstStyle/>
        <a:p>
          <a:endParaRPr lang="en-US" sz="1600">
            <a:solidFill>
              <a:schemeClr val="bg1"/>
            </a:solidFill>
          </a:endParaRPr>
        </a:p>
      </dgm:t>
    </dgm:pt>
    <dgm:pt modelId="{48942375-A198-453C-9BF4-545FF2F359E6}" type="sibTrans" cxnId="{0271643A-FA6E-42B3-9A8A-AEFE489B564C}">
      <dgm:prSet/>
      <dgm:spPr/>
      <dgm:t>
        <a:bodyPr/>
        <a:lstStyle/>
        <a:p>
          <a:endParaRPr lang="en-US" sz="1600">
            <a:solidFill>
              <a:schemeClr val="bg1"/>
            </a:solidFill>
          </a:endParaRPr>
        </a:p>
      </dgm:t>
    </dgm:pt>
    <dgm:pt modelId="{7D75A5D6-24FE-4C01-B81B-01223B024AF2}">
      <dgm:prSet custT="1"/>
      <dgm:spPr/>
      <dgm:t>
        <a:bodyPr/>
        <a:lstStyle/>
        <a:p>
          <a:r>
            <a:rPr lang="en-US" sz="1600">
              <a:solidFill>
                <a:schemeClr val="bg1"/>
              </a:solidFill>
            </a:rPr>
            <a:t>Data Repository</a:t>
          </a:r>
        </a:p>
      </dgm:t>
    </dgm:pt>
    <dgm:pt modelId="{3FD237C0-B1D0-4281-8597-7DCCC9FDDB7A}" type="parTrans" cxnId="{CF54E450-92F2-494E-ACA0-F1DA410DF602}">
      <dgm:prSet/>
      <dgm:spPr/>
      <dgm:t>
        <a:bodyPr/>
        <a:lstStyle/>
        <a:p>
          <a:endParaRPr lang="en-US" sz="1600"/>
        </a:p>
      </dgm:t>
    </dgm:pt>
    <dgm:pt modelId="{1B5B94BA-BF91-43B3-A9CE-D7880AEB3BF3}" type="sibTrans" cxnId="{CF54E450-92F2-494E-ACA0-F1DA410DF602}">
      <dgm:prSet/>
      <dgm:spPr/>
      <dgm:t>
        <a:bodyPr/>
        <a:lstStyle/>
        <a:p>
          <a:endParaRPr lang="en-US" sz="1600"/>
        </a:p>
      </dgm:t>
    </dgm:pt>
    <dgm:pt modelId="{95CE1625-02FB-489B-A4EC-F08516DE4671}">
      <dgm:prSet phldrT="[Text]" custT="1"/>
      <dgm:spPr>
        <a:solidFill>
          <a:schemeClr val="accent1"/>
        </a:solidFill>
      </dgm:spPr>
      <dgm:t>
        <a:bodyPr/>
        <a:lstStyle/>
        <a:p>
          <a:r>
            <a:rPr lang="en-US" sz="1600">
              <a:solidFill>
                <a:schemeClr val="bg1"/>
              </a:solidFill>
            </a:rPr>
            <a:t>Explore Flood Risk</a:t>
          </a:r>
        </a:p>
      </dgm:t>
    </dgm:pt>
    <dgm:pt modelId="{2D04B0CB-7EFB-45DF-95ED-3045393D8B8D}" type="parTrans" cxnId="{D0064424-D4EF-4D83-9394-44A67042C5D9}">
      <dgm:prSet/>
      <dgm:spPr/>
      <dgm:t>
        <a:bodyPr/>
        <a:lstStyle/>
        <a:p>
          <a:endParaRPr lang="en-US" sz="1600"/>
        </a:p>
      </dgm:t>
    </dgm:pt>
    <dgm:pt modelId="{B5A25240-A16C-49C7-B1CB-38507CB3FC70}" type="sibTrans" cxnId="{D0064424-D4EF-4D83-9394-44A67042C5D9}">
      <dgm:prSet/>
      <dgm:spPr/>
      <dgm:t>
        <a:bodyPr/>
        <a:lstStyle/>
        <a:p>
          <a:endParaRPr lang="en-US" sz="1600"/>
        </a:p>
      </dgm:t>
    </dgm:pt>
    <dgm:pt modelId="{A63AD928-50C9-4E45-831E-7B327C6E3D78}">
      <dgm:prSet phldrT="[Text]" custT="1"/>
      <dgm:spPr>
        <a:solidFill>
          <a:schemeClr val="accent2">
            <a:lumMod val="75000"/>
          </a:schemeClr>
        </a:solidFill>
      </dgm:spPr>
      <dgm:t>
        <a:bodyPr/>
        <a:lstStyle/>
        <a:p>
          <a:r>
            <a:rPr lang="en-US" sz="1600">
              <a:solidFill>
                <a:schemeClr val="bg1"/>
              </a:solidFill>
            </a:rPr>
            <a:t>Build a local Action Plan</a:t>
          </a:r>
        </a:p>
      </dgm:t>
    </dgm:pt>
    <dgm:pt modelId="{06A3D522-054B-4D0F-B7D6-461393212AC6}" type="parTrans" cxnId="{E9282750-ACDB-4497-90C0-29349E8A0C7D}">
      <dgm:prSet/>
      <dgm:spPr/>
      <dgm:t>
        <a:bodyPr/>
        <a:lstStyle/>
        <a:p>
          <a:endParaRPr lang="en-US" sz="1600"/>
        </a:p>
      </dgm:t>
    </dgm:pt>
    <dgm:pt modelId="{74BC8C0C-A297-4659-B9DB-A4EAA2B72408}" type="sibTrans" cxnId="{E9282750-ACDB-4497-90C0-29349E8A0C7D}">
      <dgm:prSet/>
      <dgm:spPr/>
      <dgm:t>
        <a:bodyPr/>
        <a:lstStyle/>
        <a:p>
          <a:endParaRPr lang="en-US" sz="1600"/>
        </a:p>
      </dgm:t>
    </dgm:pt>
    <dgm:pt modelId="{B5F4C127-17A9-43F0-AF5D-E58A3BD80589}">
      <dgm:prSet phldrT="[Text]" custT="1"/>
      <dgm:spPr>
        <a:solidFill>
          <a:schemeClr val="accent1"/>
        </a:solidFill>
      </dgm:spPr>
      <dgm:t>
        <a:bodyPr/>
        <a:lstStyle/>
        <a:p>
          <a:r>
            <a:rPr lang="en-US" sz="1600">
              <a:solidFill>
                <a:schemeClr val="bg1"/>
              </a:solidFill>
            </a:rPr>
            <a:t>Develop New Resilience Actions</a:t>
          </a:r>
        </a:p>
      </dgm:t>
    </dgm:pt>
    <dgm:pt modelId="{11EFA940-0D4C-47A7-A3C9-EACB24C5E8D0}" type="parTrans" cxnId="{08ED1378-F6F2-43F7-8176-76E7D6195D3A}">
      <dgm:prSet/>
      <dgm:spPr/>
      <dgm:t>
        <a:bodyPr/>
        <a:lstStyle/>
        <a:p>
          <a:endParaRPr lang="en-US"/>
        </a:p>
      </dgm:t>
    </dgm:pt>
    <dgm:pt modelId="{AE03A73D-5E60-479C-8DB4-FBAA76E0E9E5}" type="sibTrans" cxnId="{08ED1378-F6F2-43F7-8176-76E7D6195D3A}">
      <dgm:prSet/>
      <dgm:spPr/>
      <dgm:t>
        <a:bodyPr/>
        <a:lstStyle/>
        <a:p>
          <a:endParaRPr lang="en-US"/>
        </a:p>
      </dgm:t>
    </dgm:pt>
    <dgm:pt modelId="{59443A17-BF09-4A2B-A50D-0595D69260C6}">
      <dgm:prSet phldrT="[Text]" custT="1"/>
      <dgm:spPr>
        <a:solidFill>
          <a:schemeClr val="accent2">
            <a:lumMod val="75000"/>
          </a:schemeClr>
        </a:solidFill>
      </dgm:spPr>
      <dgm:t>
        <a:bodyPr/>
        <a:lstStyle/>
        <a:p>
          <a:r>
            <a:rPr lang="en-US" sz="1600">
              <a:solidFill>
                <a:schemeClr val="bg1"/>
              </a:solidFill>
            </a:rPr>
            <a:t>Action Management</a:t>
          </a:r>
        </a:p>
        <a:p>
          <a:r>
            <a:rPr lang="en-US" sz="1600">
              <a:solidFill>
                <a:schemeClr val="bg1"/>
              </a:solidFill>
            </a:rPr>
            <a:t>(internal)</a:t>
          </a:r>
        </a:p>
      </dgm:t>
    </dgm:pt>
    <dgm:pt modelId="{72DF6854-0EB7-41EF-989F-9BD822D1B5D7}" type="parTrans" cxnId="{928FBF56-D218-4B0F-9623-B035808290C1}">
      <dgm:prSet/>
      <dgm:spPr/>
      <dgm:t>
        <a:bodyPr/>
        <a:lstStyle/>
        <a:p>
          <a:endParaRPr lang="en-US"/>
        </a:p>
      </dgm:t>
    </dgm:pt>
    <dgm:pt modelId="{1DF737E9-66BA-4D72-8C22-FD44538C15CE}" type="sibTrans" cxnId="{928FBF56-D218-4B0F-9623-B035808290C1}">
      <dgm:prSet/>
      <dgm:spPr/>
      <dgm:t>
        <a:bodyPr/>
        <a:lstStyle/>
        <a:p>
          <a:endParaRPr lang="en-US"/>
        </a:p>
      </dgm:t>
    </dgm:pt>
    <dgm:pt modelId="{930E57D4-DCE8-4E28-B3FC-35ABB92FF336}" type="pres">
      <dgm:prSet presAssocID="{7AF67E20-FB1E-4268-B4BF-1E01445889B4}" presName="diagram" presStyleCnt="0">
        <dgm:presLayoutVars>
          <dgm:dir/>
          <dgm:resizeHandles val="exact"/>
        </dgm:presLayoutVars>
      </dgm:prSet>
      <dgm:spPr/>
    </dgm:pt>
    <dgm:pt modelId="{39AD9BE5-650E-4F33-99DD-F16A1E48DD42}" type="pres">
      <dgm:prSet presAssocID="{F31E5820-4544-49B2-8863-34DED24512B5}" presName="node" presStyleLbl="node1" presStyleIdx="0" presStyleCnt="12">
        <dgm:presLayoutVars>
          <dgm:bulletEnabled val="1"/>
        </dgm:presLayoutVars>
      </dgm:prSet>
      <dgm:spPr/>
    </dgm:pt>
    <dgm:pt modelId="{7824C50A-D0E8-450A-A9F5-69E9FDD493DF}" type="pres">
      <dgm:prSet presAssocID="{3FB7D84D-0589-4B95-BB57-C6B3045F8F41}" presName="sibTrans" presStyleCnt="0"/>
      <dgm:spPr/>
    </dgm:pt>
    <dgm:pt modelId="{E37858E6-F433-4701-B2C4-EE83D804D750}" type="pres">
      <dgm:prSet presAssocID="{B5F4C127-17A9-43F0-AF5D-E58A3BD80589}" presName="node" presStyleLbl="node1" presStyleIdx="1" presStyleCnt="12">
        <dgm:presLayoutVars>
          <dgm:bulletEnabled val="1"/>
        </dgm:presLayoutVars>
      </dgm:prSet>
      <dgm:spPr/>
    </dgm:pt>
    <dgm:pt modelId="{28972949-E747-4EAE-A028-840E73669158}" type="pres">
      <dgm:prSet presAssocID="{AE03A73D-5E60-479C-8DB4-FBAA76E0E9E5}" presName="sibTrans" presStyleCnt="0"/>
      <dgm:spPr/>
    </dgm:pt>
    <dgm:pt modelId="{D0536188-1256-407C-A555-CF110C808CD4}" type="pres">
      <dgm:prSet presAssocID="{A63AD928-50C9-4E45-831E-7B327C6E3D78}" presName="node" presStyleLbl="node1" presStyleIdx="2" presStyleCnt="12">
        <dgm:presLayoutVars>
          <dgm:bulletEnabled val="1"/>
        </dgm:presLayoutVars>
      </dgm:prSet>
      <dgm:spPr/>
    </dgm:pt>
    <dgm:pt modelId="{8D5FE557-DB25-4364-B68E-429C73067343}" type="pres">
      <dgm:prSet presAssocID="{74BC8C0C-A297-4659-B9DB-A4EAA2B72408}" presName="sibTrans" presStyleCnt="0"/>
      <dgm:spPr/>
    </dgm:pt>
    <dgm:pt modelId="{42975BC3-280C-4F06-8669-A93440C2700B}" type="pres">
      <dgm:prSet presAssocID="{95CE1625-02FB-489B-A4EC-F08516DE4671}" presName="node" presStyleLbl="node1" presStyleIdx="3" presStyleCnt="12">
        <dgm:presLayoutVars>
          <dgm:bulletEnabled val="1"/>
        </dgm:presLayoutVars>
      </dgm:prSet>
      <dgm:spPr/>
    </dgm:pt>
    <dgm:pt modelId="{D20F4FC3-711E-4CB0-9CB5-959510857BDD}" type="pres">
      <dgm:prSet presAssocID="{B5A25240-A16C-49C7-B1CB-38507CB3FC70}" presName="sibTrans" presStyleCnt="0"/>
      <dgm:spPr/>
    </dgm:pt>
    <dgm:pt modelId="{4B0144D9-0768-41A8-9ED8-094E121D5CC5}" type="pres">
      <dgm:prSet presAssocID="{59443A17-BF09-4A2B-A50D-0595D69260C6}" presName="node" presStyleLbl="node1" presStyleIdx="4" presStyleCnt="12">
        <dgm:presLayoutVars>
          <dgm:bulletEnabled val="1"/>
        </dgm:presLayoutVars>
      </dgm:prSet>
      <dgm:spPr/>
    </dgm:pt>
    <dgm:pt modelId="{0F4D6581-ED81-4517-9B0A-9587AE37A2AE}" type="pres">
      <dgm:prSet presAssocID="{1DF737E9-66BA-4D72-8C22-FD44538C15CE}" presName="sibTrans" presStyleCnt="0"/>
      <dgm:spPr/>
    </dgm:pt>
    <dgm:pt modelId="{7040A86D-717E-41D9-B41D-4CBBBC11125B}" type="pres">
      <dgm:prSet presAssocID="{FE80657B-04F1-48F2-B538-ED94F2F6997F}" presName="node" presStyleLbl="node1" presStyleIdx="5" presStyleCnt="12">
        <dgm:presLayoutVars>
          <dgm:bulletEnabled val="1"/>
        </dgm:presLayoutVars>
      </dgm:prSet>
      <dgm:spPr/>
    </dgm:pt>
    <dgm:pt modelId="{375301D7-30EF-4FAB-82A6-6E69E4726D29}" type="pres">
      <dgm:prSet presAssocID="{07A8566B-D999-437A-BB2F-64C3DF47E998}" presName="sibTrans" presStyleCnt="0"/>
      <dgm:spPr/>
    </dgm:pt>
    <dgm:pt modelId="{489A3EFE-E3AA-4567-AD02-9F83C8A2BDDD}" type="pres">
      <dgm:prSet presAssocID="{C6BFE600-DAF7-4168-A7D9-7EDF02FDEB89}" presName="node" presStyleLbl="node1" presStyleIdx="6" presStyleCnt="12">
        <dgm:presLayoutVars>
          <dgm:bulletEnabled val="1"/>
        </dgm:presLayoutVars>
      </dgm:prSet>
      <dgm:spPr/>
    </dgm:pt>
    <dgm:pt modelId="{A633DC5E-E1CF-4D02-BBF1-6F80C09A6692}" type="pres">
      <dgm:prSet presAssocID="{69B788DC-4487-481C-957B-46FE2CBA0B7E}" presName="sibTrans" presStyleCnt="0"/>
      <dgm:spPr/>
    </dgm:pt>
    <dgm:pt modelId="{BF143383-CBDE-4C5F-A086-2FCB3725577F}" type="pres">
      <dgm:prSet presAssocID="{7CACFF04-9D65-4EF4-B412-0FFAF5FB237D}" presName="node" presStyleLbl="node1" presStyleIdx="7" presStyleCnt="12">
        <dgm:presLayoutVars>
          <dgm:bulletEnabled val="1"/>
        </dgm:presLayoutVars>
      </dgm:prSet>
      <dgm:spPr/>
    </dgm:pt>
    <dgm:pt modelId="{A47CC842-DC5D-49A6-A176-4EAC205CE0A3}" type="pres">
      <dgm:prSet presAssocID="{7D594FEC-294C-4C2C-B836-0A907D55965C}" presName="sibTrans" presStyleCnt="0"/>
      <dgm:spPr/>
    </dgm:pt>
    <dgm:pt modelId="{BFD98314-89D0-483F-BC89-2705490C90F8}" type="pres">
      <dgm:prSet presAssocID="{66DBB648-B451-4A16-A4CE-6442088AA626}" presName="node" presStyleLbl="node1" presStyleIdx="8" presStyleCnt="12">
        <dgm:presLayoutVars>
          <dgm:bulletEnabled val="1"/>
        </dgm:presLayoutVars>
      </dgm:prSet>
      <dgm:spPr/>
    </dgm:pt>
    <dgm:pt modelId="{901A642E-07FB-4DE7-8C05-ADF6FF047A7C}" type="pres">
      <dgm:prSet presAssocID="{29718F1D-79A3-4154-A63E-AC0333134286}" presName="sibTrans" presStyleCnt="0"/>
      <dgm:spPr/>
    </dgm:pt>
    <dgm:pt modelId="{6C54FB36-9628-401F-8F29-8D0FA6E35509}" type="pres">
      <dgm:prSet presAssocID="{0402CF89-3047-4E08-8A72-3DE68509537E}" presName="node" presStyleLbl="node1" presStyleIdx="9" presStyleCnt="12">
        <dgm:presLayoutVars>
          <dgm:bulletEnabled val="1"/>
        </dgm:presLayoutVars>
      </dgm:prSet>
      <dgm:spPr/>
    </dgm:pt>
    <dgm:pt modelId="{6186A6C7-8A8F-49CD-8B6F-C2D92BE37D70}" type="pres">
      <dgm:prSet presAssocID="{48942375-A198-453C-9BF4-545FF2F359E6}" presName="sibTrans" presStyleCnt="0"/>
      <dgm:spPr/>
    </dgm:pt>
    <dgm:pt modelId="{717AEA13-DAA6-466A-BF45-B77A168D676A}" type="pres">
      <dgm:prSet presAssocID="{3A3B00CD-AA69-4409-9CBA-20E0B0AD7343}" presName="node" presStyleLbl="node1" presStyleIdx="10" presStyleCnt="12">
        <dgm:presLayoutVars>
          <dgm:bulletEnabled val="1"/>
        </dgm:presLayoutVars>
      </dgm:prSet>
      <dgm:spPr/>
    </dgm:pt>
    <dgm:pt modelId="{FA83D5EC-2BB2-457F-B69E-3A1F8CA4D27B}" type="pres">
      <dgm:prSet presAssocID="{FE666397-18FB-47FE-9BE6-10ABEBF44C0B}" presName="sibTrans" presStyleCnt="0"/>
      <dgm:spPr/>
    </dgm:pt>
    <dgm:pt modelId="{432F8FEF-4EB8-40A0-8469-35A674D9BC90}" type="pres">
      <dgm:prSet presAssocID="{7D75A5D6-24FE-4C01-B81B-01223B024AF2}" presName="node" presStyleLbl="node1" presStyleIdx="11" presStyleCnt="12">
        <dgm:presLayoutVars>
          <dgm:bulletEnabled val="1"/>
        </dgm:presLayoutVars>
      </dgm:prSet>
      <dgm:spPr/>
    </dgm:pt>
  </dgm:ptLst>
  <dgm:cxnLst>
    <dgm:cxn modelId="{9BA53505-7087-4DBB-83A3-2F19D1DE07FC}" type="presOf" srcId="{7AF67E20-FB1E-4268-B4BF-1E01445889B4}" destId="{930E57D4-DCE8-4E28-B3FC-35ABB92FF336}" srcOrd="0" destOrd="0" presId="urn:microsoft.com/office/officeart/2005/8/layout/default"/>
    <dgm:cxn modelId="{22074F0F-0D61-4F3E-BA87-E0151ACE1C25}" type="presOf" srcId="{7D75A5D6-24FE-4C01-B81B-01223B024AF2}" destId="{432F8FEF-4EB8-40A0-8469-35A674D9BC90}" srcOrd="0" destOrd="0" presId="urn:microsoft.com/office/officeart/2005/8/layout/default"/>
    <dgm:cxn modelId="{D0064424-D4EF-4D83-9394-44A67042C5D9}" srcId="{7AF67E20-FB1E-4268-B4BF-1E01445889B4}" destId="{95CE1625-02FB-489B-A4EC-F08516DE4671}" srcOrd="3" destOrd="0" parTransId="{2D04B0CB-7EFB-45DF-95ED-3045393D8B8D}" sibTransId="{B5A25240-A16C-49C7-B1CB-38507CB3FC70}"/>
    <dgm:cxn modelId="{0271643A-FA6E-42B3-9A8A-AEFE489B564C}" srcId="{7AF67E20-FB1E-4268-B4BF-1E01445889B4}" destId="{0402CF89-3047-4E08-8A72-3DE68509537E}" srcOrd="9" destOrd="0" parTransId="{524CA723-40CB-4DB4-8E89-A8837648EDE7}" sibTransId="{48942375-A198-453C-9BF4-545FF2F359E6}"/>
    <dgm:cxn modelId="{129C1D3E-08A1-4140-BE33-1E7203BEBDE7}" srcId="{7AF67E20-FB1E-4268-B4BF-1E01445889B4}" destId="{66DBB648-B451-4A16-A4CE-6442088AA626}" srcOrd="8" destOrd="0" parTransId="{4F2C2956-4669-4766-ADF0-334176332432}" sibTransId="{29718F1D-79A3-4154-A63E-AC0333134286}"/>
    <dgm:cxn modelId="{0B69AC5C-7514-4D99-A9A4-46EBCF2EC5A0}" type="presOf" srcId="{A63AD928-50C9-4E45-831E-7B327C6E3D78}" destId="{D0536188-1256-407C-A555-CF110C808CD4}" srcOrd="0" destOrd="0" presId="urn:microsoft.com/office/officeart/2005/8/layout/default"/>
    <dgm:cxn modelId="{38489A48-F9E3-4A61-87D3-D34941B59550}" type="presOf" srcId="{3A3B00CD-AA69-4409-9CBA-20E0B0AD7343}" destId="{717AEA13-DAA6-466A-BF45-B77A168D676A}" srcOrd="0" destOrd="0" presId="urn:microsoft.com/office/officeart/2005/8/layout/default"/>
    <dgm:cxn modelId="{41FF9C6B-0292-44F1-8452-5784DB7F4BD6}" type="presOf" srcId="{66DBB648-B451-4A16-A4CE-6442088AA626}" destId="{BFD98314-89D0-483F-BC89-2705490C90F8}" srcOrd="0" destOrd="0" presId="urn:microsoft.com/office/officeart/2005/8/layout/default"/>
    <dgm:cxn modelId="{45FF594D-1B2B-4956-82B0-50743F27429F}" srcId="{7AF67E20-FB1E-4268-B4BF-1E01445889B4}" destId="{7CACFF04-9D65-4EF4-B412-0FFAF5FB237D}" srcOrd="7" destOrd="0" parTransId="{EAC4AD9E-D850-4880-83A2-F3EBC84B4D8D}" sibTransId="{7D594FEC-294C-4C2C-B836-0A907D55965C}"/>
    <dgm:cxn modelId="{E9282750-ACDB-4497-90C0-29349E8A0C7D}" srcId="{7AF67E20-FB1E-4268-B4BF-1E01445889B4}" destId="{A63AD928-50C9-4E45-831E-7B327C6E3D78}" srcOrd="2" destOrd="0" parTransId="{06A3D522-054B-4D0F-B7D6-461393212AC6}" sibTransId="{74BC8C0C-A297-4659-B9DB-A4EAA2B72408}"/>
    <dgm:cxn modelId="{CF54E450-92F2-494E-ACA0-F1DA410DF602}" srcId="{7AF67E20-FB1E-4268-B4BF-1E01445889B4}" destId="{7D75A5D6-24FE-4C01-B81B-01223B024AF2}" srcOrd="11" destOrd="0" parTransId="{3FD237C0-B1D0-4281-8597-7DCCC9FDDB7A}" sibTransId="{1B5B94BA-BF91-43B3-A9CE-D7880AEB3BF3}"/>
    <dgm:cxn modelId="{928FBF56-D218-4B0F-9623-B035808290C1}" srcId="{7AF67E20-FB1E-4268-B4BF-1E01445889B4}" destId="{59443A17-BF09-4A2B-A50D-0595D69260C6}" srcOrd="4" destOrd="0" parTransId="{72DF6854-0EB7-41EF-989F-9BD822D1B5D7}" sibTransId="{1DF737E9-66BA-4D72-8C22-FD44538C15CE}"/>
    <dgm:cxn modelId="{08ED1378-F6F2-43F7-8176-76E7D6195D3A}" srcId="{7AF67E20-FB1E-4268-B4BF-1E01445889B4}" destId="{B5F4C127-17A9-43F0-AF5D-E58A3BD80589}" srcOrd="1" destOrd="0" parTransId="{11EFA940-0D4C-47A7-A3C9-EACB24C5E8D0}" sibTransId="{AE03A73D-5E60-479C-8DB4-FBAA76E0E9E5}"/>
    <dgm:cxn modelId="{BD9F1D5A-E000-4F01-81B3-083B103EC72D}" srcId="{7AF67E20-FB1E-4268-B4BF-1E01445889B4}" destId="{3A3B00CD-AA69-4409-9CBA-20E0B0AD7343}" srcOrd="10" destOrd="0" parTransId="{53ECA575-B378-400C-8F74-FD82E5706118}" sibTransId="{FE666397-18FB-47FE-9BE6-10ABEBF44C0B}"/>
    <dgm:cxn modelId="{A8E4117E-2576-4D5B-A855-C30A86A3D248}" type="presOf" srcId="{F31E5820-4544-49B2-8863-34DED24512B5}" destId="{39AD9BE5-650E-4F33-99DD-F16A1E48DD42}" srcOrd="0" destOrd="0" presId="urn:microsoft.com/office/officeart/2005/8/layout/default"/>
    <dgm:cxn modelId="{A52B3CA7-57F1-4D03-83A6-32CB324C8016}" type="presOf" srcId="{59443A17-BF09-4A2B-A50D-0595D69260C6}" destId="{4B0144D9-0768-41A8-9ED8-094E121D5CC5}" srcOrd="0" destOrd="0" presId="urn:microsoft.com/office/officeart/2005/8/layout/default"/>
    <dgm:cxn modelId="{5DAF10A9-3D91-4C4A-88DA-50E234B19345}" type="presOf" srcId="{7CACFF04-9D65-4EF4-B412-0FFAF5FB237D}" destId="{BF143383-CBDE-4C5F-A086-2FCB3725577F}" srcOrd="0" destOrd="0" presId="urn:microsoft.com/office/officeart/2005/8/layout/default"/>
    <dgm:cxn modelId="{359EB0AC-C011-48F5-998D-8D7D3C1124A2}" type="presOf" srcId="{FE80657B-04F1-48F2-B538-ED94F2F6997F}" destId="{7040A86D-717E-41D9-B41D-4CBBBC11125B}" srcOrd="0" destOrd="0" presId="urn:microsoft.com/office/officeart/2005/8/layout/default"/>
    <dgm:cxn modelId="{029AD7B5-CC9B-4F02-A022-08920C4BA8D2}" srcId="{7AF67E20-FB1E-4268-B4BF-1E01445889B4}" destId="{F31E5820-4544-49B2-8863-34DED24512B5}" srcOrd="0" destOrd="0" parTransId="{60FC8929-9BE1-4C77-871F-8741A2BDEC7B}" sibTransId="{3FB7D84D-0589-4B95-BB57-C6B3045F8F41}"/>
    <dgm:cxn modelId="{9D4AB4B7-BE4A-47C6-93B4-6F591F3FA72A}" type="presOf" srcId="{B5F4C127-17A9-43F0-AF5D-E58A3BD80589}" destId="{E37858E6-F433-4701-B2C4-EE83D804D750}" srcOrd="0" destOrd="0" presId="urn:microsoft.com/office/officeart/2005/8/layout/default"/>
    <dgm:cxn modelId="{A1F1EAB7-1B07-4BCC-A1F3-9E73664EF568}" type="presOf" srcId="{0402CF89-3047-4E08-8A72-3DE68509537E}" destId="{6C54FB36-9628-401F-8F29-8D0FA6E35509}" srcOrd="0" destOrd="0" presId="urn:microsoft.com/office/officeart/2005/8/layout/default"/>
    <dgm:cxn modelId="{5434A0BA-BAB8-413D-BF5F-AE62DE9651F9}" srcId="{7AF67E20-FB1E-4268-B4BF-1E01445889B4}" destId="{FE80657B-04F1-48F2-B538-ED94F2F6997F}" srcOrd="5" destOrd="0" parTransId="{FB3B76AB-EFEC-492E-995D-4FD92D45144C}" sibTransId="{07A8566B-D999-437A-BB2F-64C3DF47E998}"/>
    <dgm:cxn modelId="{5D839EC3-0726-4044-8767-7A0548A65E1B}" srcId="{7AF67E20-FB1E-4268-B4BF-1E01445889B4}" destId="{C6BFE600-DAF7-4168-A7D9-7EDF02FDEB89}" srcOrd="6" destOrd="0" parTransId="{E09F14D0-2015-473F-87BA-3EFAA5B0B852}" sibTransId="{69B788DC-4487-481C-957B-46FE2CBA0B7E}"/>
    <dgm:cxn modelId="{99CA15CA-C022-4BF8-8D9A-B3A9E16AE1C2}" type="presOf" srcId="{C6BFE600-DAF7-4168-A7D9-7EDF02FDEB89}" destId="{489A3EFE-E3AA-4567-AD02-9F83C8A2BDDD}" srcOrd="0" destOrd="0" presId="urn:microsoft.com/office/officeart/2005/8/layout/default"/>
    <dgm:cxn modelId="{5B5B62FD-03FD-4904-9C36-84F26207DBAD}" type="presOf" srcId="{95CE1625-02FB-489B-A4EC-F08516DE4671}" destId="{42975BC3-280C-4F06-8669-A93440C2700B}" srcOrd="0" destOrd="0" presId="urn:microsoft.com/office/officeart/2005/8/layout/default"/>
    <dgm:cxn modelId="{FE0F7A22-5DFA-44FE-8895-3BE98B2B89B1}" type="presParOf" srcId="{930E57D4-DCE8-4E28-B3FC-35ABB92FF336}" destId="{39AD9BE5-650E-4F33-99DD-F16A1E48DD42}" srcOrd="0" destOrd="0" presId="urn:microsoft.com/office/officeart/2005/8/layout/default"/>
    <dgm:cxn modelId="{7C74AF47-C737-4406-83B8-7D359190C01E}" type="presParOf" srcId="{930E57D4-DCE8-4E28-B3FC-35ABB92FF336}" destId="{7824C50A-D0E8-450A-A9F5-69E9FDD493DF}" srcOrd="1" destOrd="0" presId="urn:microsoft.com/office/officeart/2005/8/layout/default"/>
    <dgm:cxn modelId="{8C7874F8-690E-4D6A-8C3A-E947214F47C0}" type="presParOf" srcId="{930E57D4-DCE8-4E28-B3FC-35ABB92FF336}" destId="{E37858E6-F433-4701-B2C4-EE83D804D750}" srcOrd="2" destOrd="0" presId="urn:microsoft.com/office/officeart/2005/8/layout/default"/>
    <dgm:cxn modelId="{2B9D79D8-9BBC-45A6-ABFB-02015A3D19EB}" type="presParOf" srcId="{930E57D4-DCE8-4E28-B3FC-35ABB92FF336}" destId="{28972949-E747-4EAE-A028-840E73669158}" srcOrd="3" destOrd="0" presId="urn:microsoft.com/office/officeart/2005/8/layout/default"/>
    <dgm:cxn modelId="{7DE45523-5431-433B-8A48-6D1FC5E0CA64}" type="presParOf" srcId="{930E57D4-DCE8-4E28-B3FC-35ABB92FF336}" destId="{D0536188-1256-407C-A555-CF110C808CD4}" srcOrd="4" destOrd="0" presId="urn:microsoft.com/office/officeart/2005/8/layout/default"/>
    <dgm:cxn modelId="{4B4FCA5A-2391-4082-BA07-A22D5B7BEC0E}" type="presParOf" srcId="{930E57D4-DCE8-4E28-B3FC-35ABB92FF336}" destId="{8D5FE557-DB25-4364-B68E-429C73067343}" srcOrd="5" destOrd="0" presId="urn:microsoft.com/office/officeart/2005/8/layout/default"/>
    <dgm:cxn modelId="{3F1CE58C-6E2D-4F6A-870F-D820D9F3037E}" type="presParOf" srcId="{930E57D4-DCE8-4E28-B3FC-35ABB92FF336}" destId="{42975BC3-280C-4F06-8669-A93440C2700B}" srcOrd="6" destOrd="0" presId="urn:microsoft.com/office/officeart/2005/8/layout/default"/>
    <dgm:cxn modelId="{23378229-C49B-4B95-98B9-A1B898855F9E}" type="presParOf" srcId="{930E57D4-DCE8-4E28-B3FC-35ABB92FF336}" destId="{D20F4FC3-711E-4CB0-9CB5-959510857BDD}" srcOrd="7" destOrd="0" presId="urn:microsoft.com/office/officeart/2005/8/layout/default"/>
    <dgm:cxn modelId="{3D3964D1-50A1-4FCC-9CDF-99F318DE5E60}" type="presParOf" srcId="{930E57D4-DCE8-4E28-B3FC-35ABB92FF336}" destId="{4B0144D9-0768-41A8-9ED8-094E121D5CC5}" srcOrd="8" destOrd="0" presId="urn:microsoft.com/office/officeart/2005/8/layout/default"/>
    <dgm:cxn modelId="{1BD28430-29C1-45E2-AB43-C954A6838C5A}" type="presParOf" srcId="{930E57D4-DCE8-4E28-B3FC-35ABB92FF336}" destId="{0F4D6581-ED81-4517-9B0A-9587AE37A2AE}" srcOrd="9" destOrd="0" presId="urn:microsoft.com/office/officeart/2005/8/layout/default"/>
    <dgm:cxn modelId="{B7D945C0-85BA-4BD2-A1B8-861A93238A8A}" type="presParOf" srcId="{930E57D4-DCE8-4E28-B3FC-35ABB92FF336}" destId="{7040A86D-717E-41D9-B41D-4CBBBC11125B}" srcOrd="10" destOrd="0" presId="urn:microsoft.com/office/officeart/2005/8/layout/default"/>
    <dgm:cxn modelId="{6611DAF4-C5F6-4F26-9B3F-07939046C33C}" type="presParOf" srcId="{930E57D4-DCE8-4E28-B3FC-35ABB92FF336}" destId="{375301D7-30EF-4FAB-82A6-6E69E4726D29}" srcOrd="11" destOrd="0" presId="urn:microsoft.com/office/officeart/2005/8/layout/default"/>
    <dgm:cxn modelId="{6D0C7A63-9D4C-42E4-9852-4ADE5E058962}" type="presParOf" srcId="{930E57D4-DCE8-4E28-B3FC-35ABB92FF336}" destId="{489A3EFE-E3AA-4567-AD02-9F83C8A2BDDD}" srcOrd="12" destOrd="0" presId="urn:microsoft.com/office/officeart/2005/8/layout/default"/>
    <dgm:cxn modelId="{632C8E70-DA93-4002-88B3-842A675CD8B3}" type="presParOf" srcId="{930E57D4-DCE8-4E28-B3FC-35ABB92FF336}" destId="{A633DC5E-E1CF-4D02-BBF1-6F80C09A6692}" srcOrd="13" destOrd="0" presId="urn:microsoft.com/office/officeart/2005/8/layout/default"/>
    <dgm:cxn modelId="{58D1D221-B32A-4519-A390-A89684AEAF92}" type="presParOf" srcId="{930E57D4-DCE8-4E28-B3FC-35ABB92FF336}" destId="{BF143383-CBDE-4C5F-A086-2FCB3725577F}" srcOrd="14" destOrd="0" presId="urn:microsoft.com/office/officeart/2005/8/layout/default"/>
    <dgm:cxn modelId="{B799EA44-26A3-443D-8D4F-D1192B8682E4}" type="presParOf" srcId="{930E57D4-DCE8-4E28-B3FC-35ABB92FF336}" destId="{A47CC842-DC5D-49A6-A176-4EAC205CE0A3}" srcOrd="15" destOrd="0" presId="urn:microsoft.com/office/officeart/2005/8/layout/default"/>
    <dgm:cxn modelId="{42997ED9-E377-4925-BA0C-C6E98519A8F8}" type="presParOf" srcId="{930E57D4-DCE8-4E28-B3FC-35ABB92FF336}" destId="{BFD98314-89D0-483F-BC89-2705490C90F8}" srcOrd="16" destOrd="0" presId="urn:microsoft.com/office/officeart/2005/8/layout/default"/>
    <dgm:cxn modelId="{56BBE10B-DB41-4C66-AB19-18574FFA15AE}" type="presParOf" srcId="{930E57D4-DCE8-4E28-B3FC-35ABB92FF336}" destId="{901A642E-07FB-4DE7-8C05-ADF6FF047A7C}" srcOrd="17" destOrd="0" presId="urn:microsoft.com/office/officeart/2005/8/layout/default"/>
    <dgm:cxn modelId="{64275972-8782-4489-8AD1-38E264C60794}" type="presParOf" srcId="{930E57D4-DCE8-4E28-B3FC-35ABB92FF336}" destId="{6C54FB36-9628-401F-8F29-8D0FA6E35509}" srcOrd="18" destOrd="0" presId="urn:microsoft.com/office/officeart/2005/8/layout/default"/>
    <dgm:cxn modelId="{66AF8F2F-30B7-4880-88B4-C474D37D418A}" type="presParOf" srcId="{930E57D4-DCE8-4E28-B3FC-35ABB92FF336}" destId="{6186A6C7-8A8F-49CD-8B6F-C2D92BE37D70}" srcOrd="19" destOrd="0" presId="urn:microsoft.com/office/officeart/2005/8/layout/default"/>
    <dgm:cxn modelId="{533870A4-AAF0-4820-AB2F-4CA3A48F978D}" type="presParOf" srcId="{930E57D4-DCE8-4E28-B3FC-35ABB92FF336}" destId="{717AEA13-DAA6-466A-BF45-B77A168D676A}" srcOrd="20" destOrd="0" presId="urn:microsoft.com/office/officeart/2005/8/layout/default"/>
    <dgm:cxn modelId="{59DC7979-7CF1-4D87-8CE6-D994194683DF}" type="presParOf" srcId="{930E57D4-DCE8-4E28-B3FC-35ABB92FF336}" destId="{FA83D5EC-2BB2-457F-B69E-3A1F8CA4D27B}" srcOrd="21" destOrd="0" presId="urn:microsoft.com/office/officeart/2005/8/layout/default"/>
    <dgm:cxn modelId="{6CDBD568-E456-4856-AAAF-0C8B31AB5CE4}" type="presParOf" srcId="{930E57D4-DCE8-4E28-B3FC-35ABB92FF336}" destId="{432F8FEF-4EB8-40A0-8469-35A674D9BC90}"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AF67E20-FB1E-4268-B4BF-1E0144588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1E5820-4544-49B2-8863-34DED24512B5}">
      <dgm:prSet phldrT="[Text]" custT="1"/>
      <dgm:spPr>
        <a:solidFill>
          <a:schemeClr val="accent1"/>
        </a:solidFill>
      </dgm:spPr>
      <dgm:t>
        <a:bodyPr/>
        <a:lstStyle/>
        <a:p>
          <a:r>
            <a:rPr lang="en-US" sz="1600">
              <a:solidFill>
                <a:schemeClr val="bg1"/>
              </a:solidFill>
            </a:rPr>
            <a:t>Develop a Detailed Community Profile</a:t>
          </a:r>
        </a:p>
      </dgm:t>
    </dgm:pt>
    <dgm:pt modelId="{60FC8929-9BE1-4C77-871F-8741A2BDEC7B}" type="parTrans" cxnId="{029AD7B5-CC9B-4F02-A022-08920C4BA8D2}">
      <dgm:prSet/>
      <dgm:spPr/>
      <dgm:t>
        <a:bodyPr/>
        <a:lstStyle/>
        <a:p>
          <a:endParaRPr lang="en-US" sz="1600">
            <a:solidFill>
              <a:schemeClr val="bg1"/>
            </a:solidFill>
          </a:endParaRPr>
        </a:p>
      </dgm:t>
    </dgm:pt>
    <dgm:pt modelId="{3FB7D84D-0589-4B95-BB57-C6B3045F8F41}" type="sibTrans" cxnId="{029AD7B5-CC9B-4F02-A022-08920C4BA8D2}">
      <dgm:prSet/>
      <dgm:spPr/>
      <dgm:t>
        <a:bodyPr/>
        <a:lstStyle/>
        <a:p>
          <a:endParaRPr lang="en-US" sz="1600">
            <a:solidFill>
              <a:schemeClr val="bg1"/>
            </a:solidFill>
          </a:endParaRPr>
        </a:p>
      </dgm:t>
    </dgm:pt>
    <dgm:pt modelId="{FE80657B-04F1-48F2-B538-ED94F2F6997F}">
      <dgm:prSet custT="1"/>
      <dgm:spPr>
        <a:solidFill>
          <a:srgbClr val="C00000"/>
        </a:solidFill>
      </dgm:spPr>
      <dgm:t>
        <a:bodyPr/>
        <a:lstStyle/>
        <a:p>
          <a:r>
            <a:rPr lang="en-US" sz="1600">
              <a:solidFill>
                <a:schemeClr val="bg1"/>
              </a:solidFill>
            </a:rPr>
            <a:t>Fund Matching Tool</a:t>
          </a:r>
        </a:p>
      </dgm:t>
    </dgm:pt>
    <dgm:pt modelId="{FB3B76AB-EFEC-492E-995D-4FD92D45144C}" type="parTrans" cxnId="{5434A0BA-BAB8-413D-BF5F-AE62DE9651F9}">
      <dgm:prSet/>
      <dgm:spPr/>
      <dgm:t>
        <a:bodyPr/>
        <a:lstStyle/>
        <a:p>
          <a:endParaRPr lang="en-US" sz="1600">
            <a:solidFill>
              <a:schemeClr val="bg1"/>
            </a:solidFill>
          </a:endParaRPr>
        </a:p>
      </dgm:t>
    </dgm:pt>
    <dgm:pt modelId="{07A8566B-D999-437A-BB2F-64C3DF47E998}" type="sibTrans" cxnId="{5434A0BA-BAB8-413D-BF5F-AE62DE9651F9}">
      <dgm:prSet/>
      <dgm:spPr/>
      <dgm:t>
        <a:bodyPr/>
        <a:lstStyle/>
        <a:p>
          <a:endParaRPr lang="en-US" sz="1600">
            <a:solidFill>
              <a:schemeClr val="bg1"/>
            </a:solidFill>
          </a:endParaRPr>
        </a:p>
      </dgm:t>
    </dgm:pt>
    <dgm:pt modelId="{3A3B00CD-AA69-4409-9CBA-20E0B0AD7343}">
      <dgm:prSet custT="1"/>
      <dgm:spPr/>
      <dgm:t>
        <a:bodyPr/>
        <a:lstStyle/>
        <a:p>
          <a:r>
            <a:rPr lang="en-US" sz="1600">
              <a:solidFill>
                <a:schemeClr val="bg1"/>
              </a:solidFill>
            </a:rPr>
            <a:t>Community Capacity</a:t>
          </a:r>
        </a:p>
      </dgm:t>
    </dgm:pt>
    <dgm:pt modelId="{53ECA575-B378-400C-8F74-FD82E5706118}" type="parTrans" cxnId="{BD9F1D5A-E000-4F01-81B3-083B103EC72D}">
      <dgm:prSet/>
      <dgm:spPr/>
      <dgm:t>
        <a:bodyPr/>
        <a:lstStyle/>
        <a:p>
          <a:endParaRPr lang="en-US" sz="1600">
            <a:solidFill>
              <a:schemeClr val="bg1"/>
            </a:solidFill>
          </a:endParaRPr>
        </a:p>
      </dgm:t>
    </dgm:pt>
    <dgm:pt modelId="{FE666397-18FB-47FE-9BE6-10ABEBF44C0B}" type="sibTrans" cxnId="{BD9F1D5A-E000-4F01-81B3-083B103EC72D}">
      <dgm:prSet/>
      <dgm:spPr/>
      <dgm:t>
        <a:bodyPr/>
        <a:lstStyle/>
        <a:p>
          <a:endParaRPr lang="en-US" sz="1600">
            <a:solidFill>
              <a:schemeClr val="bg1"/>
            </a:solidFill>
          </a:endParaRPr>
        </a:p>
      </dgm:t>
    </dgm:pt>
    <dgm:pt modelId="{C6BFE600-DAF7-4168-A7D9-7EDF02FDEB89}">
      <dgm:prSet custT="1"/>
      <dgm:spPr/>
      <dgm:t>
        <a:bodyPr/>
        <a:lstStyle/>
        <a:p>
          <a:r>
            <a:rPr lang="en-US" sz="1600">
              <a:solidFill>
                <a:schemeClr val="bg1"/>
              </a:solidFill>
            </a:rPr>
            <a:t>Project Complexity</a:t>
          </a:r>
        </a:p>
      </dgm:t>
    </dgm:pt>
    <dgm:pt modelId="{E09F14D0-2015-473F-87BA-3EFAA5B0B852}" type="parTrans" cxnId="{5D839EC3-0726-4044-8767-7A0548A65E1B}">
      <dgm:prSet/>
      <dgm:spPr/>
      <dgm:t>
        <a:bodyPr/>
        <a:lstStyle/>
        <a:p>
          <a:endParaRPr lang="en-US" sz="1600">
            <a:solidFill>
              <a:schemeClr val="bg1"/>
            </a:solidFill>
          </a:endParaRPr>
        </a:p>
      </dgm:t>
    </dgm:pt>
    <dgm:pt modelId="{69B788DC-4487-481C-957B-46FE2CBA0B7E}" type="sibTrans" cxnId="{5D839EC3-0726-4044-8767-7A0548A65E1B}">
      <dgm:prSet/>
      <dgm:spPr/>
      <dgm:t>
        <a:bodyPr/>
        <a:lstStyle/>
        <a:p>
          <a:endParaRPr lang="en-US" sz="1600">
            <a:solidFill>
              <a:schemeClr val="bg1"/>
            </a:solidFill>
          </a:endParaRPr>
        </a:p>
      </dgm:t>
    </dgm:pt>
    <dgm:pt modelId="{7CACFF04-9D65-4EF4-B412-0FFAF5FB237D}">
      <dgm:prSet custT="1"/>
      <dgm:spPr/>
      <dgm:t>
        <a:bodyPr/>
        <a:lstStyle/>
        <a:p>
          <a:r>
            <a:rPr lang="en-US" sz="1600" b="0" i="0">
              <a:solidFill>
                <a:schemeClr val="bg1"/>
              </a:solidFill>
              <a:latin typeface="+mn-lt"/>
            </a:rPr>
            <a:t>Flood Risk Scores</a:t>
          </a:r>
          <a:endParaRPr lang="en-US" sz="1600">
            <a:solidFill>
              <a:schemeClr val="bg1"/>
            </a:solidFill>
            <a:latin typeface="+mn-lt"/>
          </a:endParaRPr>
        </a:p>
      </dgm:t>
    </dgm:pt>
    <dgm:pt modelId="{EAC4AD9E-D850-4880-83A2-F3EBC84B4D8D}" type="parTrans" cxnId="{45FF594D-1B2B-4956-82B0-50743F27429F}">
      <dgm:prSet/>
      <dgm:spPr/>
      <dgm:t>
        <a:bodyPr/>
        <a:lstStyle/>
        <a:p>
          <a:endParaRPr lang="en-US" sz="1600">
            <a:solidFill>
              <a:schemeClr val="bg1"/>
            </a:solidFill>
          </a:endParaRPr>
        </a:p>
      </dgm:t>
    </dgm:pt>
    <dgm:pt modelId="{7D594FEC-294C-4C2C-B836-0A907D55965C}" type="sibTrans" cxnId="{45FF594D-1B2B-4956-82B0-50743F27429F}">
      <dgm:prSet/>
      <dgm:spPr/>
      <dgm:t>
        <a:bodyPr/>
        <a:lstStyle/>
        <a:p>
          <a:endParaRPr lang="en-US" sz="1600">
            <a:solidFill>
              <a:schemeClr val="bg1"/>
            </a:solidFill>
          </a:endParaRPr>
        </a:p>
      </dgm:t>
    </dgm:pt>
    <dgm:pt modelId="{66DBB648-B451-4A16-A4CE-6442088AA626}">
      <dgm:prSet custT="1"/>
      <dgm:spPr/>
      <dgm:t>
        <a:bodyPr/>
        <a:lstStyle/>
        <a:p>
          <a:r>
            <a:rPr lang="en-US" sz="1600" b="0" i="0">
              <a:solidFill>
                <a:schemeClr val="bg1"/>
              </a:solidFill>
              <a:latin typeface="+mn-lt"/>
            </a:rPr>
            <a:t>Ranking Actions</a:t>
          </a:r>
          <a:endParaRPr lang="en-US" sz="1600">
            <a:solidFill>
              <a:schemeClr val="bg1"/>
            </a:solidFill>
            <a:latin typeface="+mn-lt"/>
          </a:endParaRPr>
        </a:p>
      </dgm:t>
    </dgm:pt>
    <dgm:pt modelId="{4F2C2956-4669-4766-ADF0-334176332432}" type="parTrans" cxnId="{129C1D3E-08A1-4140-BE33-1E7203BEBDE7}">
      <dgm:prSet/>
      <dgm:spPr/>
      <dgm:t>
        <a:bodyPr/>
        <a:lstStyle/>
        <a:p>
          <a:endParaRPr lang="en-US" sz="1600">
            <a:solidFill>
              <a:schemeClr val="bg1"/>
            </a:solidFill>
          </a:endParaRPr>
        </a:p>
      </dgm:t>
    </dgm:pt>
    <dgm:pt modelId="{29718F1D-79A3-4154-A63E-AC0333134286}" type="sibTrans" cxnId="{129C1D3E-08A1-4140-BE33-1E7203BEBDE7}">
      <dgm:prSet/>
      <dgm:spPr/>
      <dgm:t>
        <a:bodyPr/>
        <a:lstStyle/>
        <a:p>
          <a:endParaRPr lang="en-US" sz="1600">
            <a:solidFill>
              <a:schemeClr val="bg1"/>
            </a:solidFill>
          </a:endParaRPr>
        </a:p>
      </dgm:t>
    </dgm:pt>
    <dgm:pt modelId="{0402CF89-3047-4E08-8A72-3DE68509537E}">
      <dgm:prSet custT="1"/>
      <dgm:spPr/>
      <dgm:t>
        <a:bodyPr/>
        <a:lstStyle/>
        <a:p>
          <a:r>
            <a:rPr lang="en-US" sz="1100" b="0" i="0">
              <a:solidFill>
                <a:schemeClr val="bg1"/>
              </a:solidFill>
              <a:latin typeface="+mn-lt"/>
            </a:rPr>
            <a:t>Estimating Impacts of Flooding on People, Environment, Infrastructure, and Economic Sustainability</a:t>
          </a:r>
          <a:r>
            <a:rPr lang="en-US" sz="1100" b="1" i="0" baseline="0">
              <a:solidFill>
                <a:schemeClr val="bg1"/>
              </a:solidFill>
              <a:latin typeface="+mn-lt"/>
            </a:rPr>
            <a:t> </a:t>
          </a:r>
          <a:r>
            <a:rPr kumimoji="0" lang="en-US" sz="1100" b="1" i="0" u="none" strike="noStrike" cap="none" spc="0" normalizeH="0" baseline="0" noProof="0">
              <a:ln>
                <a:noFill/>
              </a:ln>
              <a:solidFill>
                <a:schemeClr val="bg1"/>
              </a:solidFill>
              <a:effectLst/>
              <a:uLnTx/>
              <a:uFillTx/>
              <a:ea typeface="+mn-ea"/>
              <a:cs typeface="+mn-cs"/>
            </a:rPr>
            <a:t>+</a:t>
          </a:r>
          <a:endParaRPr lang="en-US" sz="1100">
            <a:solidFill>
              <a:schemeClr val="bg1"/>
            </a:solidFill>
            <a:latin typeface="+mn-lt"/>
          </a:endParaRPr>
        </a:p>
      </dgm:t>
    </dgm:pt>
    <dgm:pt modelId="{524CA723-40CB-4DB4-8E89-A8837648EDE7}" type="parTrans" cxnId="{0271643A-FA6E-42B3-9A8A-AEFE489B564C}">
      <dgm:prSet/>
      <dgm:spPr/>
      <dgm:t>
        <a:bodyPr/>
        <a:lstStyle/>
        <a:p>
          <a:endParaRPr lang="en-US" sz="1600">
            <a:solidFill>
              <a:schemeClr val="bg1"/>
            </a:solidFill>
          </a:endParaRPr>
        </a:p>
      </dgm:t>
    </dgm:pt>
    <dgm:pt modelId="{48942375-A198-453C-9BF4-545FF2F359E6}" type="sibTrans" cxnId="{0271643A-FA6E-42B3-9A8A-AEFE489B564C}">
      <dgm:prSet/>
      <dgm:spPr/>
      <dgm:t>
        <a:bodyPr/>
        <a:lstStyle/>
        <a:p>
          <a:endParaRPr lang="en-US" sz="1600">
            <a:solidFill>
              <a:schemeClr val="bg1"/>
            </a:solidFill>
          </a:endParaRPr>
        </a:p>
      </dgm:t>
    </dgm:pt>
    <dgm:pt modelId="{7D75A5D6-24FE-4C01-B81B-01223B024AF2}">
      <dgm:prSet custT="1"/>
      <dgm:spPr/>
      <dgm:t>
        <a:bodyPr/>
        <a:lstStyle/>
        <a:p>
          <a:r>
            <a:rPr lang="en-US" sz="1600">
              <a:solidFill>
                <a:schemeClr val="bg1"/>
              </a:solidFill>
            </a:rPr>
            <a:t>Data Repository</a:t>
          </a:r>
        </a:p>
      </dgm:t>
    </dgm:pt>
    <dgm:pt modelId="{3FD237C0-B1D0-4281-8597-7DCCC9FDDB7A}" type="parTrans" cxnId="{CF54E450-92F2-494E-ACA0-F1DA410DF602}">
      <dgm:prSet/>
      <dgm:spPr/>
      <dgm:t>
        <a:bodyPr/>
        <a:lstStyle/>
        <a:p>
          <a:endParaRPr lang="en-US" sz="1600"/>
        </a:p>
      </dgm:t>
    </dgm:pt>
    <dgm:pt modelId="{1B5B94BA-BF91-43B3-A9CE-D7880AEB3BF3}" type="sibTrans" cxnId="{CF54E450-92F2-494E-ACA0-F1DA410DF602}">
      <dgm:prSet/>
      <dgm:spPr/>
      <dgm:t>
        <a:bodyPr/>
        <a:lstStyle/>
        <a:p>
          <a:endParaRPr lang="en-US" sz="1600"/>
        </a:p>
      </dgm:t>
    </dgm:pt>
    <dgm:pt modelId="{95CE1625-02FB-489B-A4EC-F08516DE4671}">
      <dgm:prSet phldrT="[Text]" custT="1"/>
      <dgm:spPr>
        <a:solidFill>
          <a:schemeClr val="accent1"/>
        </a:solidFill>
      </dgm:spPr>
      <dgm:t>
        <a:bodyPr/>
        <a:lstStyle/>
        <a:p>
          <a:r>
            <a:rPr lang="en-US" sz="1600">
              <a:solidFill>
                <a:schemeClr val="bg1"/>
              </a:solidFill>
            </a:rPr>
            <a:t>Explore Flood Risk</a:t>
          </a:r>
        </a:p>
      </dgm:t>
    </dgm:pt>
    <dgm:pt modelId="{2D04B0CB-7EFB-45DF-95ED-3045393D8B8D}" type="parTrans" cxnId="{D0064424-D4EF-4D83-9394-44A67042C5D9}">
      <dgm:prSet/>
      <dgm:spPr/>
      <dgm:t>
        <a:bodyPr/>
        <a:lstStyle/>
        <a:p>
          <a:endParaRPr lang="en-US" sz="1600"/>
        </a:p>
      </dgm:t>
    </dgm:pt>
    <dgm:pt modelId="{B5A25240-A16C-49C7-B1CB-38507CB3FC70}" type="sibTrans" cxnId="{D0064424-D4EF-4D83-9394-44A67042C5D9}">
      <dgm:prSet/>
      <dgm:spPr/>
      <dgm:t>
        <a:bodyPr/>
        <a:lstStyle/>
        <a:p>
          <a:endParaRPr lang="en-US" sz="1600"/>
        </a:p>
      </dgm:t>
    </dgm:pt>
    <dgm:pt modelId="{A63AD928-50C9-4E45-831E-7B327C6E3D78}">
      <dgm:prSet phldrT="[Text]" custT="1"/>
      <dgm:spPr>
        <a:solidFill>
          <a:schemeClr val="accent2">
            <a:lumMod val="75000"/>
          </a:schemeClr>
        </a:solidFill>
      </dgm:spPr>
      <dgm:t>
        <a:bodyPr/>
        <a:lstStyle/>
        <a:p>
          <a:r>
            <a:rPr lang="en-US" sz="1600">
              <a:solidFill>
                <a:schemeClr val="bg1"/>
              </a:solidFill>
            </a:rPr>
            <a:t>Build a local Action Plan</a:t>
          </a:r>
        </a:p>
      </dgm:t>
    </dgm:pt>
    <dgm:pt modelId="{06A3D522-054B-4D0F-B7D6-461393212AC6}" type="parTrans" cxnId="{E9282750-ACDB-4497-90C0-29349E8A0C7D}">
      <dgm:prSet/>
      <dgm:spPr/>
      <dgm:t>
        <a:bodyPr/>
        <a:lstStyle/>
        <a:p>
          <a:endParaRPr lang="en-US" sz="1600"/>
        </a:p>
      </dgm:t>
    </dgm:pt>
    <dgm:pt modelId="{74BC8C0C-A297-4659-B9DB-A4EAA2B72408}" type="sibTrans" cxnId="{E9282750-ACDB-4497-90C0-29349E8A0C7D}">
      <dgm:prSet/>
      <dgm:spPr/>
      <dgm:t>
        <a:bodyPr/>
        <a:lstStyle/>
        <a:p>
          <a:endParaRPr lang="en-US" sz="1600"/>
        </a:p>
      </dgm:t>
    </dgm:pt>
    <dgm:pt modelId="{B5F4C127-17A9-43F0-AF5D-E58A3BD80589}">
      <dgm:prSet phldrT="[Text]" custT="1"/>
      <dgm:spPr>
        <a:solidFill>
          <a:schemeClr val="accent1"/>
        </a:solidFill>
      </dgm:spPr>
      <dgm:t>
        <a:bodyPr/>
        <a:lstStyle/>
        <a:p>
          <a:r>
            <a:rPr lang="en-US" sz="1600">
              <a:solidFill>
                <a:schemeClr val="bg1"/>
              </a:solidFill>
            </a:rPr>
            <a:t>Develop New Resilience Actions</a:t>
          </a:r>
        </a:p>
      </dgm:t>
    </dgm:pt>
    <dgm:pt modelId="{11EFA940-0D4C-47A7-A3C9-EACB24C5E8D0}" type="parTrans" cxnId="{08ED1378-F6F2-43F7-8176-76E7D6195D3A}">
      <dgm:prSet/>
      <dgm:spPr/>
      <dgm:t>
        <a:bodyPr/>
        <a:lstStyle/>
        <a:p>
          <a:endParaRPr lang="en-US"/>
        </a:p>
      </dgm:t>
    </dgm:pt>
    <dgm:pt modelId="{AE03A73D-5E60-479C-8DB4-FBAA76E0E9E5}" type="sibTrans" cxnId="{08ED1378-F6F2-43F7-8176-76E7D6195D3A}">
      <dgm:prSet/>
      <dgm:spPr/>
      <dgm:t>
        <a:bodyPr/>
        <a:lstStyle/>
        <a:p>
          <a:endParaRPr lang="en-US"/>
        </a:p>
      </dgm:t>
    </dgm:pt>
    <dgm:pt modelId="{59443A17-BF09-4A2B-A50D-0595D69260C6}">
      <dgm:prSet phldrT="[Text]" custT="1"/>
      <dgm:spPr>
        <a:solidFill>
          <a:schemeClr val="accent2">
            <a:lumMod val="75000"/>
          </a:schemeClr>
        </a:solidFill>
      </dgm:spPr>
      <dgm:t>
        <a:bodyPr/>
        <a:lstStyle/>
        <a:p>
          <a:r>
            <a:rPr lang="en-US" sz="1600">
              <a:solidFill>
                <a:schemeClr val="bg1"/>
              </a:solidFill>
            </a:rPr>
            <a:t>Action Management</a:t>
          </a:r>
        </a:p>
        <a:p>
          <a:r>
            <a:rPr lang="en-US" sz="1600">
              <a:solidFill>
                <a:schemeClr val="bg1"/>
              </a:solidFill>
            </a:rPr>
            <a:t>(internal)</a:t>
          </a:r>
        </a:p>
      </dgm:t>
    </dgm:pt>
    <dgm:pt modelId="{72DF6854-0EB7-41EF-989F-9BD822D1B5D7}" type="parTrans" cxnId="{928FBF56-D218-4B0F-9623-B035808290C1}">
      <dgm:prSet/>
      <dgm:spPr/>
      <dgm:t>
        <a:bodyPr/>
        <a:lstStyle/>
        <a:p>
          <a:endParaRPr lang="en-US"/>
        </a:p>
      </dgm:t>
    </dgm:pt>
    <dgm:pt modelId="{1DF737E9-66BA-4D72-8C22-FD44538C15CE}" type="sibTrans" cxnId="{928FBF56-D218-4B0F-9623-B035808290C1}">
      <dgm:prSet/>
      <dgm:spPr/>
      <dgm:t>
        <a:bodyPr/>
        <a:lstStyle/>
        <a:p>
          <a:endParaRPr lang="en-US"/>
        </a:p>
      </dgm:t>
    </dgm:pt>
    <dgm:pt modelId="{930E57D4-DCE8-4E28-B3FC-35ABB92FF336}" type="pres">
      <dgm:prSet presAssocID="{7AF67E20-FB1E-4268-B4BF-1E01445889B4}" presName="diagram" presStyleCnt="0">
        <dgm:presLayoutVars>
          <dgm:dir/>
          <dgm:resizeHandles val="exact"/>
        </dgm:presLayoutVars>
      </dgm:prSet>
      <dgm:spPr/>
    </dgm:pt>
    <dgm:pt modelId="{39AD9BE5-650E-4F33-99DD-F16A1E48DD42}" type="pres">
      <dgm:prSet presAssocID="{F31E5820-4544-49B2-8863-34DED24512B5}" presName="node" presStyleLbl="node1" presStyleIdx="0" presStyleCnt="12">
        <dgm:presLayoutVars>
          <dgm:bulletEnabled val="1"/>
        </dgm:presLayoutVars>
      </dgm:prSet>
      <dgm:spPr/>
    </dgm:pt>
    <dgm:pt modelId="{7824C50A-D0E8-450A-A9F5-69E9FDD493DF}" type="pres">
      <dgm:prSet presAssocID="{3FB7D84D-0589-4B95-BB57-C6B3045F8F41}" presName="sibTrans" presStyleCnt="0"/>
      <dgm:spPr/>
    </dgm:pt>
    <dgm:pt modelId="{E37858E6-F433-4701-B2C4-EE83D804D750}" type="pres">
      <dgm:prSet presAssocID="{B5F4C127-17A9-43F0-AF5D-E58A3BD80589}" presName="node" presStyleLbl="node1" presStyleIdx="1" presStyleCnt="12">
        <dgm:presLayoutVars>
          <dgm:bulletEnabled val="1"/>
        </dgm:presLayoutVars>
      </dgm:prSet>
      <dgm:spPr/>
    </dgm:pt>
    <dgm:pt modelId="{28972949-E747-4EAE-A028-840E73669158}" type="pres">
      <dgm:prSet presAssocID="{AE03A73D-5E60-479C-8DB4-FBAA76E0E9E5}" presName="sibTrans" presStyleCnt="0"/>
      <dgm:spPr/>
    </dgm:pt>
    <dgm:pt modelId="{D0536188-1256-407C-A555-CF110C808CD4}" type="pres">
      <dgm:prSet presAssocID="{A63AD928-50C9-4E45-831E-7B327C6E3D78}" presName="node" presStyleLbl="node1" presStyleIdx="2" presStyleCnt="12">
        <dgm:presLayoutVars>
          <dgm:bulletEnabled val="1"/>
        </dgm:presLayoutVars>
      </dgm:prSet>
      <dgm:spPr/>
    </dgm:pt>
    <dgm:pt modelId="{8D5FE557-DB25-4364-B68E-429C73067343}" type="pres">
      <dgm:prSet presAssocID="{74BC8C0C-A297-4659-B9DB-A4EAA2B72408}" presName="sibTrans" presStyleCnt="0"/>
      <dgm:spPr/>
    </dgm:pt>
    <dgm:pt modelId="{42975BC3-280C-4F06-8669-A93440C2700B}" type="pres">
      <dgm:prSet presAssocID="{95CE1625-02FB-489B-A4EC-F08516DE4671}" presName="node" presStyleLbl="node1" presStyleIdx="3" presStyleCnt="12">
        <dgm:presLayoutVars>
          <dgm:bulletEnabled val="1"/>
        </dgm:presLayoutVars>
      </dgm:prSet>
      <dgm:spPr/>
    </dgm:pt>
    <dgm:pt modelId="{D20F4FC3-711E-4CB0-9CB5-959510857BDD}" type="pres">
      <dgm:prSet presAssocID="{B5A25240-A16C-49C7-B1CB-38507CB3FC70}" presName="sibTrans" presStyleCnt="0"/>
      <dgm:spPr/>
    </dgm:pt>
    <dgm:pt modelId="{4B0144D9-0768-41A8-9ED8-094E121D5CC5}" type="pres">
      <dgm:prSet presAssocID="{59443A17-BF09-4A2B-A50D-0595D69260C6}" presName="node" presStyleLbl="node1" presStyleIdx="4" presStyleCnt="12">
        <dgm:presLayoutVars>
          <dgm:bulletEnabled val="1"/>
        </dgm:presLayoutVars>
      </dgm:prSet>
      <dgm:spPr/>
    </dgm:pt>
    <dgm:pt modelId="{0F4D6581-ED81-4517-9B0A-9587AE37A2AE}" type="pres">
      <dgm:prSet presAssocID="{1DF737E9-66BA-4D72-8C22-FD44538C15CE}" presName="sibTrans" presStyleCnt="0"/>
      <dgm:spPr/>
    </dgm:pt>
    <dgm:pt modelId="{7040A86D-717E-41D9-B41D-4CBBBC11125B}" type="pres">
      <dgm:prSet presAssocID="{FE80657B-04F1-48F2-B538-ED94F2F6997F}" presName="node" presStyleLbl="node1" presStyleIdx="5" presStyleCnt="12">
        <dgm:presLayoutVars>
          <dgm:bulletEnabled val="1"/>
        </dgm:presLayoutVars>
      </dgm:prSet>
      <dgm:spPr/>
    </dgm:pt>
    <dgm:pt modelId="{375301D7-30EF-4FAB-82A6-6E69E4726D29}" type="pres">
      <dgm:prSet presAssocID="{07A8566B-D999-437A-BB2F-64C3DF47E998}" presName="sibTrans" presStyleCnt="0"/>
      <dgm:spPr/>
    </dgm:pt>
    <dgm:pt modelId="{489A3EFE-E3AA-4567-AD02-9F83C8A2BDDD}" type="pres">
      <dgm:prSet presAssocID="{C6BFE600-DAF7-4168-A7D9-7EDF02FDEB89}" presName="node" presStyleLbl="node1" presStyleIdx="6" presStyleCnt="12">
        <dgm:presLayoutVars>
          <dgm:bulletEnabled val="1"/>
        </dgm:presLayoutVars>
      </dgm:prSet>
      <dgm:spPr/>
    </dgm:pt>
    <dgm:pt modelId="{A633DC5E-E1CF-4D02-BBF1-6F80C09A6692}" type="pres">
      <dgm:prSet presAssocID="{69B788DC-4487-481C-957B-46FE2CBA0B7E}" presName="sibTrans" presStyleCnt="0"/>
      <dgm:spPr/>
    </dgm:pt>
    <dgm:pt modelId="{BF143383-CBDE-4C5F-A086-2FCB3725577F}" type="pres">
      <dgm:prSet presAssocID="{7CACFF04-9D65-4EF4-B412-0FFAF5FB237D}" presName="node" presStyleLbl="node1" presStyleIdx="7" presStyleCnt="12">
        <dgm:presLayoutVars>
          <dgm:bulletEnabled val="1"/>
        </dgm:presLayoutVars>
      </dgm:prSet>
      <dgm:spPr/>
    </dgm:pt>
    <dgm:pt modelId="{A47CC842-DC5D-49A6-A176-4EAC205CE0A3}" type="pres">
      <dgm:prSet presAssocID="{7D594FEC-294C-4C2C-B836-0A907D55965C}" presName="sibTrans" presStyleCnt="0"/>
      <dgm:spPr/>
    </dgm:pt>
    <dgm:pt modelId="{BFD98314-89D0-483F-BC89-2705490C90F8}" type="pres">
      <dgm:prSet presAssocID="{66DBB648-B451-4A16-A4CE-6442088AA626}" presName="node" presStyleLbl="node1" presStyleIdx="8" presStyleCnt="12">
        <dgm:presLayoutVars>
          <dgm:bulletEnabled val="1"/>
        </dgm:presLayoutVars>
      </dgm:prSet>
      <dgm:spPr/>
    </dgm:pt>
    <dgm:pt modelId="{901A642E-07FB-4DE7-8C05-ADF6FF047A7C}" type="pres">
      <dgm:prSet presAssocID="{29718F1D-79A3-4154-A63E-AC0333134286}" presName="sibTrans" presStyleCnt="0"/>
      <dgm:spPr/>
    </dgm:pt>
    <dgm:pt modelId="{6C54FB36-9628-401F-8F29-8D0FA6E35509}" type="pres">
      <dgm:prSet presAssocID="{0402CF89-3047-4E08-8A72-3DE68509537E}" presName="node" presStyleLbl="node1" presStyleIdx="9" presStyleCnt="12">
        <dgm:presLayoutVars>
          <dgm:bulletEnabled val="1"/>
        </dgm:presLayoutVars>
      </dgm:prSet>
      <dgm:spPr/>
    </dgm:pt>
    <dgm:pt modelId="{6186A6C7-8A8F-49CD-8B6F-C2D92BE37D70}" type="pres">
      <dgm:prSet presAssocID="{48942375-A198-453C-9BF4-545FF2F359E6}" presName="sibTrans" presStyleCnt="0"/>
      <dgm:spPr/>
    </dgm:pt>
    <dgm:pt modelId="{717AEA13-DAA6-466A-BF45-B77A168D676A}" type="pres">
      <dgm:prSet presAssocID="{3A3B00CD-AA69-4409-9CBA-20E0B0AD7343}" presName="node" presStyleLbl="node1" presStyleIdx="10" presStyleCnt="12">
        <dgm:presLayoutVars>
          <dgm:bulletEnabled val="1"/>
        </dgm:presLayoutVars>
      </dgm:prSet>
      <dgm:spPr/>
    </dgm:pt>
    <dgm:pt modelId="{FA83D5EC-2BB2-457F-B69E-3A1F8CA4D27B}" type="pres">
      <dgm:prSet presAssocID="{FE666397-18FB-47FE-9BE6-10ABEBF44C0B}" presName="sibTrans" presStyleCnt="0"/>
      <dgm:spPr/>
    </dgm:pt>
    <dgm:pt modelId="{432F8FEF-4EB8-40A0-8469-35A674D9BC90}" type="pres">
      <dgm:prSet presAssocID="{7D75A5D6-24FE-4C01-B81B-01223B024AF2}" presName="node" presStyleLbl="node1" presStyleIdx="11" presStyleCnt="12">
        <dgm:presLayoutVars>
          <dgm:bulletEnabled val="1"/>
        </dgm:presLayoutVars>
      </dgm:prSet>
      <dgm:spPr/>
    </dgm:pt>
  </dgm:ptLst>
  <dgm:cxnLst>
    <dgm:cxn modelId="{9BA53505-7087-4DBB-83A3-2F19D1DE07FC}" type="presOf" srcId="{7AF67E20-FB1E-4268-B4BF-1E01445889B4}" destId="{930E57D4-DCE8-4E28-B3FC-35ABB92FF336}" srcOrd="0" destOrd="0" presId="urn:microsoft.com/office/officeart/2005/8/layout/default"/>
    <dgm:cxn modelId="{22074F0F-0D61-4F3E-BA87-E0151ACE1C25}" type="presOf" srcId="{7D75A5D6-24FE-4C01-B81B-01223B024AF2}" destId="{432F8FEF-4EB8-40A0-8469-35A674D9BC90}" srcOrd="0" destOrd="0" presId="urn:microsoft.com/office/officeart/2005/8/layout/default"/>
    <dgm:cxn modelId="{D0064424-D4EF-4D83-9394-44A67042C5D9}" srcId="{7AF67E20-FB1E-4268-B4BF-1E01445889B4}" destId="{95CE1625-02FB-489B-A4EC-F08516DE4671}" srcOrd="3" destOrd="0" parTransId="{2D04B0CB-7EFB-45DF-95ED-3045393D8B8D}" sibTransId="{B5A25240-A16C-49C7-B1CB-38507CB3FC70}"/>
    <dgm:cxn modelId="{0271643A-FA6E-42B3-9A8A-AEFE489B564C}" srcId="{7AF67E20-FB1E-4268-B4BF-1E01445889B4}" destId="{0402CF89-3047-4E08-8A72-3DE68509537E}" srcOrd="9" destOrd="0" parTransId="{524CA723-40CB-4DB4-8E89-A8837648EDE7}" sibTransId="{48942375-A198-453C-9BF4-545FF2F359E6}"/>
    <dgm:cxn modelId="{129C1D3E-08A1-4140-BE33-1E7203BEBDE7}" srcId="{7AF67E20-FB1E-4268-B4BF-1E01445889B4}" destId="{66DBB648-B451-4A16-A4CE-6442088AA626}" srcOrd="8" destOrd="0" parTransId="{4F2C2956-4669-4766-ADF0-334176332432}" sibTransId="{29718F1D-79A3-4154-A63E-AC0333134286}"/>
    <dgm:cxn modelId="{0B69AC5C-7514-4D99-A9A4-46EBCF2EC5A0}" type="presOf" srcId="{A63AD928-50C9-4E45-831E-7B327C6E3D78}" destId="{D0536188-1256-407C-A555-CF110C808CD4}" srcOrd="0" destOrd="0" presId="urn:microsoft.com/office/officeart/2005/8/layout/default"/>
    <dgm:cxn modelId="{38489A48-F9E3-4A61-87D3-D34941B59550}" type="presOf" srcId="{3A3B00CD-AA69-4409-9CBA-20E0B0AD7343}" destId="{717AEA13-DAA6-466A-BF45-B77A168D676A}" srcOrd="0" destOrd="0" presId="urn:microsoft.com/office/officeart/2005/8/layout/default"/>
    <dgm:cxn modelId="{41FF9C6B-0292-44F1-8452-5784DB7F4BD6}" type="presOf" srcId="{66DBB648-B451-4A16-A4CE-6442088AA626}" destId="{BFD98314-89D0-483F-BC89-2705490C90F8}" srcOrd="0" destOrd="0" presId="urn:microsoft.com/office/officeart/2005/8/layout/default"/>
    <dgm:cxn modelId="{45FF594D-1B2B-4956-82B0-50743F27429F}" srcId="{7AF67E20-FB1E-4268-B4BF-1E01445889B4}" destId="{7CACFF04-9D65-4EF4-B412-0FFAF5FB237D}" srcOrd="7" destOrd="0" parTransId="{EAC4AD9E-D850-4880-83A2-F3EBC84B4D8D}" sibTransId="{7D594FEC-294C-4C2C-B836-0A907D55965C}"/>
    <dgm:cxn modelId="{E9282750-ACDB-4497-90C0-29349E8A0C7D}" srcId="{7AF67E20-FB1E-4268-B4BF-1E01445889B4}" destId="{A63AD928-50C9-4E45-831E-7B327C6E3D78}" srcOrd="2" destOrd="0" parTransId="{06A3D522-054B-4D0F-B7D6-461393212AC6}" sibTransId="{74BC8C0C-A297-4659-B9DB-A4EAA2B72408}"/>
    <dgm:cxn modelId="{CF54E450-92F2-494E-ACA0-F1DA410DF602}" srcId="{7AF67E20-FB1E-4268-B4BF-1E01445889B4}" destId="{7D75A5D6-24FE-4C01-B81B-01223B024AF2}" srcOrd="11" destOrd="0" parTransId="{3FD237C0-B1D0-4281-8597-7DCCC9FDDB7A}" sibTransId="{1B5B94BA-BF91-43B3-A9CE-D7880AEB3BF3}"/>
    <dgm:cxn modelId="{928FBF56-D218-4B0F-9623-B035808290C1}" srcId="{7AF67E20-FB1E-4268-B4BF-1E01445889B4}" destId="{59443A17-BF09-4A2B-A50D-0595D69260C6}" srcOrd="4" destOrd="0" parTransId="{72DF6854-0EB7-41EF-989F-9BD822D1B5D7}" sibTransId="{1DF737E9-66BA-4D72-8C22-FD44538C15CE}"/>
    <dgm:cxn modelId="{08ED1378-F6F2-43F7-8176-76E7D6195D3A}" srcId="{7AF67E20-FB1E-4268-B4BF-1E01445889B4}" destId="{B5F4C127-17A9-43F0-AF5D-E58A3BD80589}" srcOrd="1" destOrd="0" parTransId="{11EFA940-0D4C-47A7-A3C9-EACB24C5E8D0}" sibTransId="{AE03A73D-5E60-479C-8DB4-FBAA76E0E9E5}"/>
    <dgm:cxn modelId="{BD9F1D5A-E000-4F01-81B3-083B103EC72D}" srcId="{7AF67E20-FB1E-4268-B4BF-1E01445889B4}" destId="{3A3B00CD-AA69-4409-9CBA-20E0B0AD7343}" srcOrd="10" destOrd="0" parTransId="{53ECA575-B378-400C-8F74-FD82E5706118}" sibTransId="{FE666397-18FB-47FE-9BE6-10ABEBF44C0B}"/>
    <dgm:cxn modelId="{A8E4117E-2576-4D5B-A855-C30A86A3D248}" type="presOf" srcId="{F31E5820-4544-49B2-8863-34DED24512B5}" destId="{39AD9BE5-650E-4F33-99DD-F16A1E48DD42}" srcOrd="0" destOrd="0" presId="urn:microsoft.com/office/officeart/2005/8/layout/default"/>
    <dgm:cxn modelId="{A52B3CA7-57F1-4D03-83A6-32CB324C8016}" type="presOf" srcId="{59443A17-BF09-4A2B-A50D-0595D69260C6}" destId="{4B0144D9-0768-41A8-9ED8-094E121D5CC5}" srcOrd="0" destOrd="0" presId="urn:microsoft.com/office/officeart/2005/8/layout/default"/>
    <dgm:cxn modelId="{5DAF10A9-3D91-4C4A-88DA-50E234B19345}" type="presOf" srcId="{7CACFF04-9D65-4EF4-B412-0FFAF5FB237D}" destId="{BF143383-CBDE-4C5F-A086-2FCB3725577F}" srcOrd="0" destOrd="0" presId="urn:microsoft.com/office/officeart/2005/8/layout/default"/>
    <dgm:cxn modelId="{359EB0AC-C011-48F5-998D-8D7D3C1124A2}" type="presOf" srcId="{FE80657B-04F1-48F2-B538-ED94F2F6997F}" destId="{7040A86D-717E-41D9-B41D-4CBBBC11125B}" srcOrd="0" destOrd="0" presId="urn:microsoft.com/office/officeart/2005/8/layout/default"/>
    <dgm:cxn modelId="{029AD7B5-CC9B-4F02-A022-08920C4BA8D2}" srcId="{7AF67E20-FB1E-4268-B4BF-1E01445889B4}" destId="{F31E5820-4544-49B2-8863-34DED24512B5}" srcOrd="0" destOrd="0" parTransId="{60FC8929-9BE1-4C77-871F-8741A2BDEC7B}" sibTransId="{3FB7D84D-0589-4B95-BB57-C6B3045F8F41}"/>
    <dgm:cxn modelId="{9D4AB4B7-BE4A-47C6-93B4-6F591F3FA72A}" type="presOf" srcId="{B5F4C127-17A9-43F0-AF5D-E58A3BD80589}" destId="{E37858E6-F433-4701-B2C4-EE83D804D750}" srcOrd="0" destOrd="0" presId="urn:microsoft.com/office/officeart/2005/8/layout/default"/>
    <dgm:cxn modelId="{A1F1EAB7-1B07-4BCC-A1F3-9E73664EF568}" type="presOf" srcId="{0402CF89-3047-4E08-8A72-3DE68509537E}" destId="{6C54FB36-9628-401F-8F29-8D0FA6E35509}" srcOrd="0" destOrd="0" presId="urn:microsoft.com/office/officeart/2005/8/layout/default"/>
    <dgm:cxn modelId="{5434A0BA-BAB8-413D-BF5F-AE62DE9651F9}" srcId="{7AF67E20-FB1E-4268-B4BF-1E01445889B4}" destId="{FE80657B-04F1-48F2-B538-ED94F2F6997F}" srcOrd="5" destOrd="0" parTransId="{FB3B76AB-EFEC-492E-995D-4FD92D45144C}" sibTransId="{07A8566B-D999-437A-BB2F-64C3DF47E998}"/>
    <dgm:cxn modelId="{5D839EC3-0726-4044-8767-7A0548A65E1B}" srcId="{7AF67E20-FB1E-4268-B4BF-1E01445889B4}" destId="{C6BFE600-DAF7-4168-A7D9-7EDF02FDEB89}" srcOrd="6" destOrd="0" parTransId="{E09F14D0-2015-473F-87BA-3EFAA5B0B852}" sibTransId="{69B788DC-4487-481C-957B-46FE2CBA0B7E}"/>
    <dgm:cxn modelId="{99CA15CA-C022-4BF8-8D9A-B3A9E16AE1C2}" type="presOf" srcId="{C6BFE600-DAF7-4168-A7D9-7EDF02FDEB89}" destId="{489A3EFE-E3AA-4567-AD02-9F83C8A2BDDD}" srcOrd="0" destOrd="0" presId="urn:microsoft.com/office/officeart/2005/8/layout/default"/>
    <dgm:cxn modelId="{5B5B62FD-03FD-4904-9C36-84F26207DBAD}" type="presOf" srcId="{95CE1625-02FB-489B-A4EC-F08516DE4671}" destId="{42975BC3-280C-4F06-8669-A93440C2700B}" srcOrd="0" destOrd="0" presId="urn:microsoft.com/office/officeart/2005/8/layout/default"/>
    <dgm:cxn modelId="{FE0F7A22-5DFA-44FE-8895-3BE98B2B89B1}" type="presParOf" srcId="{930E57D4-DCE8-4E28-B3FC-35ABB92FF336}" destId="{39AD9BE5-650E-4F33-99DD-F16A1E48DD42}" srcOrd="0" destOrd="0" presId="urn:microsoft.com/office/officeart/2005/8/layout/default"/>
    <dgm:cxn modelId="{7C74AF47-C737-4406-83B8-7D359190C01E}" type="presParOf" srcId="{930E57D4-DCE8-4E28-B3FC-35ABB92FF336}" destId="{7824C50A-D0E8-450A-A9F5-69E9FDD493DF}" srcOrd="1" destOrd="0" presId="urn:microsoft.com/office/officeart/2005/8/layout/default"/>
    <dgm:cxn modelId="{8C7874F8-690E-4D6A-8C3A-E947214F47C0}" type="presParOf" srcId="{930E57D4-DCE8-4E28-B3FC-35ABB92FF336}" destId="{E37858E6-F433-4701-B2C4-EE83D804D750}" srcOrd="2" destOrd="0" presId="urn:microsoft.com/office/officeart/2005/8/layout/default"/>
    <dgm:cxn modelId="{2B9D79D8-9BBC-45A6-ABFB-02015A3D19EB}" type="presParOf" srcId="{930E57D4-DCE8-4E28-B3FC-35ABB92FF336}" destId="{28972949-E747-4EAE-A028-840E73669158}" srcOrd="3" destOrd="0" presId="urn:microsoft.com/office/officeart/2005/8/layout/default"/>
    <dgm:cxn modelId="{7DE45523-5431-433B-8A48-6D1FC5E0CA64}" type="presParOf" srcId="{930E57D4-DCE8-4E28-B3FC-35ABB92FF336}" destId="{D0536188-1256-407C-A555-CF110C808CD4}" srcOrd="4" destOrd="0" presId="urn:microsoft.com/office/officeart/2005/8/layout/default"/>
    <dgm:cxn modelId="{4B4FCA5A-2391-4082-BA07-A22D5B7BEC0E}" type="presParOf" srcId="{930E57D4-DCE8-4E28-B3FC-35ABB92FF336}" destId="{8D5FE557-DB25-4364-B68E-429C73067343}" srcOrd="5" destOrd="0" presId="urn:microsoft.com/office/officeart/2005/8/layout/default"/>
    <dgm:cxn modelId="{3F1CE58C-6E2D-4F6A-870F-D820D9F3037E}" type="presParOf" srcId="{930E57D4-DCE8-4E28-B3FC-35ABB92FF336}" destId="{42975BC3-280C-4F06-8669-A93440C2700B}" srcOrd="6" destOrd="0" presId="urn:microsoft.com/office/officeart/2005/8/layout/default"/>
    <dgm:cxn modelId="{23378229-C49B-4B95-98B9-A1B898855F9E}" type="presParOf" srcId="{930E57D4-DCE8-4E28-B3FC-35ABB92FF336}" destId="{D20F4FC3-711E-4CB0-9CB5-959510857BDD}" srcOrd="7" destOrd="0" presId="urn:microsoft.com/office/officeart/2005/8/layout/default"/>
    <dgm:cxn modelId="{3D3964D1-50A1-4FCC-9CDF-99F318DE5E60}" type="presParOf" srcId="{930E57D4-DCE8-4E28-B3FC-35ABB92FF336}" destId="{4B0144D9-0768-41A8-9ED8-094E121D5CC5}" srcOrd="8" destOrd="0" presId="urn:microsoft.com/office/officeart/2005/8/layout/default"/>
    <dgm:cxn modelId="{1BD28430-29C1-45E2-AB43-C954A6838C5A}" type="presParOf" srcId="{930E57D4-DCE8-4E28-B3FC-35ABB92FF336}" destId="{0F4D6581-ED81-4517-9B0A-9587AE37A2AE}" srcOrd="9" destOrd="0" presId="urn:microsoft.com/office/officeart/2005/8/layout/default"/>
    <dgm:cxn modelId="{B7D945C0-85BA-4BD2-A1B8-861A93238A8A}" type="presParOf" srcId="{930E57D4-DCE8-4E28-B3FC-35ABB92FF336}" destId="{7040A86D-717E-41D9-B41D-4CBBBC11125B}" srcOrd="10" destOrd="0" presId="urn:microsoft.com/office/officeart/2005/8/layout/default"/>
    <dgm:cxn modelId="{6611DAF4-C5F6-4F26-9B3F-07939046C33C}" type="presParOf" srcId="{930E57D4-DCE8-4E28-B3FC-35ABB92FF336}" destId="{375301D7-30EF-4FAB-82A6-6E69E4726D29}" srcOrd="11" destOrd="0" presId="urn:microsoft.com/office/officeart/2005/8/layout/default"/>
    <dgm:cxn modelId="{6D0C7A63-9D4C-42E4-9852-4ADE5E058962}" type="presParOf" srcId="{930E57D4-DCE8-4E28-B3FC-35ABB92FF336}" destId="{489A3EFE-E3AA-4567-AD02-9F83C8A2BDDD}" srcOrd="12" destOrd="0" presId="urn:microsoft.com/office/officeart/2005/8/layout/default"/>
    <dgm:cxn modelId="{632C8E70-DA93-4002-88B3-842A675CD8B3}" type="presParOf" srcId="{930E57D4-DCE8-4E28-B3FC-35ABB92FF336}" destId="{A633DC5E-E1CF-4D02-BBF1-6F80C09A6692}" srcOrd="13" destOrd="0" presId="urn:microsoft.com/office/officeart/2005/8/layout/default"/>
    <dgm:cxn modelId="{58D1D221-B32A-4519-A390-A89684AEAF92}" type="presParOf" srcId="{930E57D4-DCE8-4E28-B3FC-35ABB92FF336}" destId="{BF143383-CBDE-4C5F-A086-2FCB3725577F}" srcOrd="14" destOrd="0" presId="urn:microsoft.com/office/officeart/2005/8/layout/default"/>
    <dgm:cxn modelId="{B799EA44-26A3-443D-8D4F-D1192B8682E4}" type="presParOf" srcId="{930E57D4-DCE8-4E28-B3FC-35ABB92FF336}" destId="{A47CC842-DC5D-49A6-A176-4EAC205CE0A3}" srcOrd="15" destOrd="0" presId="urn:microsoft.com/office/officeart/2005/8/layout/default"/>
    <dgm:cxn modelId="{42997ED9-E377-4925-BA0C-C6E98519A8F8}" type="presParOf" srcId="{930E57D4-DCE8-4E28-B3FC-35ABB92FF336}" destId="{BFD98314-89D0-483F-BC89-2705490C90F8}" srcOrd="16" destOrd="0" presId="urn:microsoft.com/office/officeart/2005/8/layout/default"/>
    <dgm:cxn modelId="{56BBE10B-DB41-4C66-AB19-18574FFA15AE}" type="presParOf" srcId="{930E57D4-DCE8-4E28-B3FC-35ABB92FF336}" destId="{901A642E-07FB-4DE7-8C05-ADF6FF047A7C}" srcOrd="17" destOrd="0" presId="urn:microsoft.com/office/officeart/2005/8/layout/default"/>
    <dgm:cxn modelId="{64275972-8782-4489-8AD1-38E264C60794}" type="presParOf" srcId="{930E57D4-DCE8-4E28-B3FC-35ABB92FF336}" destId="{6C54FB36-9628-401F-8F29-8D0FA6E35509}" srcOrd="18" destOrd="0" presId="urn:microsoft.com/office/officeart/2005/8/layout/default"/>
    <dgm:cxn modelId="{66AF8F2F-30B7-4880-88B4-C474D37D418A}" type="presParOf" srcId="{930E57D4-DCE8-4E28-B3FC-35ABB92FF336}" destId="{6186A6C7-8A8F-49CD-8B6F-C2D92BE37D70}" srcOrd="19" destOrd="0" presId="urn:microsoft.com/office/officeart/2005/8/layout/default"/>
    <dgm:cxn modelId="{533870A4-AAF0-4820-AB2F-4CA3A48F978D}" type="presParOf" srcId="{930E57D4-DCE8-4E28-B3FC-35ABB92FF336}" destId="{717AEA13-DAA6-466A-BF45-B77A168D676A}" srcOrd="20" destOrd="0" presId="urn:microsoft.com/office/officeart/2005/8/layout/default"/>
    <dgm:cxn modelId="{59DC7979-7CF1-4D87-8CE6-D994194683DF}" type="presParOf" srcId="{930E57D4-DCE8-4E28-B3FC-35ABB92FF336}" destId="{FA83D5EC-2BB2-457F-B69E-3A1F8CA4D27B}" srcOrd="21" destOrd="0" presId="urn:microsoft.com/office/officeart/2005/8/layout/default"/>
    <dgm:cxn modelId="{6CDBD568-E456-4856-AAAF-0C8B31AB5CE4}" type="presParOf" srcId="{930E57D4-DCE8-4E28-B3FC-35ABB92FF336}" destId="{432F8FEF-4EB8-40A0-8469-35A674D9BC90}"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F67E20-FB1E-4268-B4BF-1E0144588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1E5820-4544-49B2-8863-34DED24512B5}">
      <dgm:prSet phldrT="[Text]" custT="1"/>
      <dgm:spPr>
        <a:solidFill>
          <a:srgbClr val="C00000"/>
        </a:solidFill>
      </dgm:spPr>
      <dgm:t>
        <a:bodyPr/>
        <a:lstStyle/>
        <a:p>
          <a:r>
            <a:rPr lang="en-US" sz="1600">
              <a:solidFill>
                <a:schemeClr val="bg1"/>
              </a:solidFill>
            </a:rPr>
            <a:t>Develop a Detailed Community Profile</a:t>
          </a:r>
        </a:p>
      </dgm:t>
    </dgm:pt>
    <dgm:pt modelId="{60FC8929-9BE1-4C77-871F-8741A2BDEC7B}" type="parTrans" cxnId="{029AD7B5-CC9B-4F02-A022-08920C4BA8D2}">
      <dgm:prSet/>
      <dgm:spPr/>
      <dgm:t>
        <a:bodyPr/>
        <a:lstStyle/>
        <a:p>
          <a:endParaRPr lang="en-US" sz="1600">
            <a:solidFill>
              <a:schemeClr val="bg1"/>
            </a:solidFill>
          </a:endParaRPr>
        </a:p>
      </dgm:t>
    </dgm:pt>
    <dgm:pt modelId="{3FB7D84D-0589-4B95-BB57-C6B3045F8F41}" type="sibTrans" cxnId="{029AD7B5-CC9B-4F02-A022-08920C4BA8D2}">
      <dgm:prSet/>
      <dgm:spPr/>
      <dgm:t>
        <a:bodyPr/>
        <a:lstStyle/>
        <a:p>
          <a:endParaRPr lang="en-US" sz="1600">
            <a:solidFill>
              <a:schemeClr val="bg1"/>
            </a:solidFill>
          </a:endParaRPr>
        </a:p>
      </dgm:t>
    </dgm:pt>
    <dgm:pt modelId="{FE80657B-04F1-48F2-B538-ED94F2F6997F}">
      <dgm:prSet custT="1"/>
      <dgm:spPr/>
      <dgm:t>
        <a:bodyPr/>
        <a:lstStyle/>
        <a:p>
          <a:r>
            <a:rPr lang="en-US" sz="1600">
              <a:solidFill>
                <a:schemeClr val="bg1"/>
              </a:solidFill>
            </a:rPr>
            <a:t>Fund Matching Tool</a:t>
          </a:r>
        </a:p>
      </dgm:t>
    </dgm:pt>
    <dgm:pt modelId="{FB3B76AB-EFEC-492E-995D-4FD92D45144C}" type="parTrans" cxnId="{5434A0BA-BAB8-413D-BF5F-AE62DE9651F9}">
      <dgm:prSet/>
      <dgm:spPr/>
      <dgm:t>
        <a:bodyPr/>
        <a:lstStyle/>
        <a:p>
          <a:endParaRPr lang="en-US" sz="1600">
            <a:solidFill>
              <a:schemeClr val="bg1"/>
            </a:solidFill>
          </a:endParaRPr>
        </a:p>
      </dgm:t>
    </dgm:pt>
    <dgm:pt modelId="{07A8566B-D999-437A-BB2F-64C3DF47E998}" type="sibTrans" cxnId="{5434A0BA-BAB8-413D-BF5F-AE62DE9651F9}">
      <dgm:prSet/>
      <dgm:spPr/>
      <dgm:t>
        <a:bodyPr/>
        <a:lstStyle/>
        <a:p>
          <a:endParaRPr lang="en-US" sz="1600">
            <a:solidFill>
              <a:schemeClr val="bg1"/>
            </a:solidFill>
          </a:endParaRPr>
        </a:p>
      </dgm:t>
    </dgm:pt>
    <dgm:pt modelId="{3A3B00CD-AA69-4409-9CBA-20E0B0AD7343}">
      <dgm:prSet custT="1"/>
      <dgm:spPr/>
      <dgm:t>
        <a:bodyPr/>
        <a:lstStyle/>
        <a:p>
          <a:r>
            <a:rPr lang="en-US" sz="1600">
              <a:solidFill>
                <a:schemeClr val="bg1"/>
              </a:solidFill>
            </a:rPr>
            <a:t>Community Capacity</a:t>
          </a:r>
        </a:p>
      </dgm:t>
    </dgm:pt>
    <dgm:pt modelId="{53ECA575-B378-400C-8F74-FD82E5706118}" type="parTrans" cxnId="{BD9F1D5A-E000-4F01-81B3-083B103EC72D}">
      <dgm:prSet/>
      <dgm:spPr/>
      <dgm:t>
        <a:bodyPr/>
        <a:lstStyle/>
        <a:p>
          <a:endParaRPr lang="en-US" sz="1600">
            <a:solidFill>
              <a:schemeClr val="bg1"/>
            </a:solidFill>
          </a:endParaRPr>
        </a:p>
      </dgm:t>
    </dgm:pt>
    <dgm:pt modelId="{FE666397-18FB-47FE-9BE6-10ABEBF44C0B}" type="sibTrans" cxnId="{BD9F1D5A-E000-4F01-81B3-083B103EC72D}">
      <dgm:prSet/>
      <dgm:spPr/>
      <dgm:t>
        <a:bodyPr/>
        <a:lstStyle/>
        <a:p>
          <a:endParaRPr lang="en-US" sz="1600">
            <a:solidFill>
              <a:schemeClr val="bg1"/>
            </a:solidFill>
          </a:endParaRPr>
        </a:p>
      </dgm:t>
    </dgm:pt>
    <dgm:pt modelId="{C6BFE600-DAF7-4168-A7D9-7EDF02FDEB89}">
      <dgm:prSet custT="1"/>
      <dgm:spPr/>
      <dgm:t>
        <a:bodyPr/>
        <a:lstStyle/>
        <a:p>
          <a:r>
            <a:rPr lang="en-US" sz="1600">
              <a:solidFill>
                <a:schemeClr val="bg1"/>
              </a:solidFill>
            </a:rPr>
            <a:t>Project Complexity</a:t>
          </a:r>
        </a:p>
      </dgm:t>
    </dgm:pt>
    <dgm:pt modelId="{E09F14D0-2015-473F-87BA-3EFAA5B0B852}" type="parTrans" cxnId="{5D839EC3-0726-4044-8767-7A0548A65E1B}">
      <dgm:prSet/>
      <dgm:spPr/>
      <dgm:t>
        <a:bodyPr/>
        <a:lstStyle/>
        <a:p>
          <a:endParaRPr lang="en-US" sz="1600">
            <a:solidFill>
              <a:schemeClr val="bg1"/>
            </a:solidFill>
          </a:endParaRPr>
        </a:p>
      </dgm:t>
    </dgm:pt>
    <dgm:pt modelId="{69B788DC-4487-481C-957B-46FE2CBA0B7E}" type="sibTrans" cxnId="{5D839EC3-0726-4044-8767-7A0548A65E1B}">
      <dgm:prSet/>
      <dgm:spPr/>
      <dgm:t>
        <a:bodyPr/>
        <a:lstStyle/>
        <a:p>
          <a:endParaRPr lang="en-US" sz="1600">
            <a:solidFill>
              <a:schemeClr val="bg1"/>
            </a:solidFill>
          </a:endParaRPr>
        </a:p>
      </dgm:t>
    </dgm:pt>
    <dgm:pt modelId="{7CACFF04-9D65-4EF4-B412-0FFAF5FB237D}">
      <dgm:prSet custT="1"/>
      <dgm:spPr/>
      <dgm:t>
        <a:bodyPr/>
        <a:lstStyle/>
        <a:p>
          <a:r>
            <a:rPr lang="en-US" sz="1600" b="0" i="0">
              <a:solidFill>
                <a:schemeClr val="bg1"/>
              </a:solidFill>
              <a:latin typeface="+mn-lt"/>
            </a:rPr>
            <a:t>Flood Risk Scores</a:t>
          </a:r>
          <a:endParaRPr lang="en-US" sz="1600">
            <a:solidFill>
              <a:schemeClr val="bg1"/>
            </a:solidFill>
            <a:latin typeface="+mn-lt"/>
          </a:endParaRPr>
        </a:p>
      </dgm:t>
    </dgm:pt>
    <dgm:pt modelId="{EAC4AD9E-D850-4880-83A2-F3EBC84B4D8D}" type="parTrans" cxnId="{45FF594D-1B2B-4956-82B0-50743F27429F}">
      <dgm:prSet/>
      <dgm:spPr/>
      <dgm:t>
        <a:bodyPr/>
        <a:lstStyle/>
        <a:p>
          <a:endParaRPr lang="en-US" sz="1600">
            <a:solidFill>
              <a:schemeClr val="bg1"/>
            </a:solidFill>
          </a:endParaRPr>
        </a:p>
      </dgm:t>
    </dgm:pt>
    <dgm:pt modelId="{7D594FEC-294C-4C2C-B836-0A907D55965C}" type="sibTrans" cxnId="{45FF594D-1B2B-4956-82B0-50743F27429F}">
      <dgm:prSet/>
      <dgm:spPr/>
      <dgm:t>
        <a:bodyPr/>
        <a:lstStyle/>
        <a:p>
          <a:endParaRPr lang="en-US" sz="1600">
            <a:solidFill>
              <a:schemeClr val="bg1"/>
            </a:solidFill>
          </a:endParaRPr>
        </a:p>
      </dgm:t>
    </dgm:pt>
    <dgm:pt modelId="{66DBB648-B451-4A16-A4CE-6442088AA626}">
      <dgm:prSet custT="1"/>
      <dgm:spPr/>
      <dgm:t>
        <a:bodyPr/>
        <a:lstStyle/>
        <a:p>
          <a:r>
            <a:rPr lang="en-US" sz="1600" b="0" i="0">
              <a:solidFill>
                <a:schemeClr val="bg1"/>
              </a:solidFill>
              <a:latin typeface="+mn-lt"/>
            </a:rPr>
            <a:t>Ranking Actions</a:t>
          </a:r>
          <a:endParaRPr lang="en-US" sz="1600">
            <a:solidFill>
              <a:schemeClr val="bg1"/>
            </a:solidFill>
            <a:latin typeface="+mn-lt"/>
          </a:endParaRPr>
        </a:p>
      </dgm:t>
    </dgm:pt>
    <dgm:pt modelId="{4F2C2956-4669-4766-ADF0-334176332432}" type="parTrans" cxnId="{129C1D3E-08A1-4140-BE33-1E7203BEBDE7}">
      <dgm:prSet/>
      <dgm:spPr/>
      <dgm:t>
        <a:bodyPr/>
        <a:lstStyle/>
        <a:p>
          <a:endParaRPr lang="en-US" sz="1600">
            <a:solidFill>
              <a:schemeClr val="bg1"/>
            </a:solidFill>
          </a:endParaRPr>
        </a:p>
      </dgm:t>
    </dgm:pt>
    <dgm:pt modelId="{29718F1D-79A3-4154-A63E-AC0333134286}" type="sibTrans" cxnId="{129C1D3E-08A1-4140-BE33-1E7203BEBDE7}">
      <dgm:prSet/>
      <dgm:spPr/>
      <dgm:t>
        <a:bodyPr/>
        <a:lstStyle/>
        <a:p>
          <a:endParaRPr lang="en-US" sz="1600">
            <a:solidFill>
              <a:schemeClr val="bg1"/>
            </a:solidFill>
          </a:endParaRPr>
        </a:p>
      </dgm:t>
    </dgm:pt>
    <dgm:pt modelId="{0402CF89-3047-4E08-8A72-3DE68509537E}">
      <dgm:prSet custT="1"/>
      <dgm:spPr/>
      <dgm:t>
        <a:bodyPr/>
        <a:lstStyle/>
        <a:p>
          <a:r>
            <a:rPr lang="en-US" sz="1100" b="0" i="0">
              <a:solidFill>
                <a:schemeClr val="bg1"/>
              </a:solidFill>
              <a:latin typeface="+mn-lt"/>
            </a:rPr>
            <a:t>Estimating Impacts of Flooding on People, Environment, Infrastructure, and Economic Sustainability</a:t>
          </a:r>
          <a:r>
            <a:rPr lang="en-US" sz="1100" b="1" i="0" baseline="0">
              <a:solidFill>
                <a:schemeClr val="bg1"/>
              </a:solidFill>
              <a:latin typeface="+mn-lt"/>
            </a:rPr>
            <a:t> </a:t>
          </a:r>
          <a:r>
            <a:rPr kumimoji="0" lang="en-US" sz="1100" b="1" i="0" u="none" strike="noStrike" cap="none" spc="0" normalizeH="0" baseline="0" noProof="0">
              <a:ln>
                <a:noFill/>
              </a:ln>
              <a:solidFill>
                <a:schemeClr val="bg1"/>
              </a:solidFill>
              <a:effectLst/>
              <a:uLnTx/>
              <a:uFillTx/>
              <a:ea typeface="+mn-ea"/>
              <a:cs typeface="+mn-cs"/>
            </a:rPr>
            <a:t>+</a:t>
          </a:r>
          <a:endParaRPr lang="en-US" sz="1100">
            <a:solidFill>
              <a:schemeClr val="bg1"/>
            </a:solidFill>
            <a:latin typeface="+mn-lt"/>
          </a:endParaRPr>
        </a:p>
      </dgm:t>
    </dgm:pt>
    <dgm:pt modelId="{524CA723-40CB-4DB4-8E89-A8837648EDE7}" type="parTrans" cxnId="{0271643A-FA6E-42B3-9A8A-AEFE489B564C}">
      <dgm:prSet/>
      <dgm:spPr/>
      <dgm:t>
        <a:bodyPr/>
        <a:lstStyle/>
        <a:p>
          <a:endParaRPr lang="en-US" sz="1600">
            <a:solidFill>
              <a:schemeClr val="bg1"/>
            </a:solidFill>
          </a:endParaRPr>
        </a:p>
      </dgm:t>
    </dgm:pt>
    <dgm:pt modelId="{48942375-A198-453C-9BF4-545FF2F359E6}" type="sibTrans" cxnId="{0271643A-FA6E-42B3-9A8A-AEFE489B564C}">
      <dgm:prSet/>
      <dgm:spPr/>
      <dgm:t>
        <a:bodyPr/>
        <a:lstStyle/>
        <a:p>
          <a:endParaRPr lang="en-US" sz="1600">
            <a:solidFill>
              <a:schemeClr val="bg1"/>
            </a:solidFill>
          </a:endParaRPr>
        </a:p>
      </dgm:t>
    </dgm:pt>
    <dgm:pt modelId="{7D75A5D6-24FE-4C01-B81B-01223B024AF2}">
      <dgm:prSet custT="1"/>
      <dgm:spPr/>
      <dgm:t>
        <a:bodyPr/>
        <a:lstStyle/>
        <a:p>
          <a:r>
            <a:rPr lang="en-US" sz="1600">
              <a:solidFill>
                <a:schemeClr val="bg1"/>
              </a:solidFill>
            </a:rPr>
            <a:t>Data Repository</a:t>
          </a:r>
        </a:p>
      </dgm:t>
    </dgm:pt>
    <dgm:pt modelId="{3FD237C0-B1D0-4281-8597-7DCCC9FDDB7A}" type="parTrans" cxnId="{CF54E450-92F2-494E-ACA0-F1DA410DF602}">
      <dgm:prSet/>
      <dgm:spPr/>
      <dgm:t>
        <a:bodyPr/>
        <a:lstStyle/>
        <a:p>
          <a:endParaRPr lang="en-US" sz="1600"/>
        </a:p>
      </dgm:t>
    </dgm:pt>
    <dgm:pt modelId="{1B5B94BA-BF91-43B3-A9CE-D7880AEB3BF3}" type="sibTrans" cxnId="{CF54E450-92F2-494E-ACA0-F1DA410DF602}">
      <dgm:prSet/>
      <dgm:spPr/>
      <dgm:t>
        <a:bodyPr/>
        <a:lstStyle/>
        <a:p>
          <a:endParaRPr lang="en-US" sz="1600"/>
        </a:p>
      </dgm:t>
    </dgm:pt>
    <dgm:pt modelId="{95CE1625-02FB-489B-A4EC-F08516DE4671}">
      <dgm:prSet phldrT="[Text]" custT="1"/>
      <dgm:spPr>
        <a:solidFill>
          <a:schemeClr val="accent1"/>
        </a:solidFill>
      </dgm:spPr>
      <dgm:t>
        <a:bodyPr/>
        <a:lstStyle/>
        <a:p>
          <a:r>
            <a:rPr lang="en-US" sz="1600">
              <a:solidFill>
                <a:schemeClr val="bg1"/>
              </a:solidFill>
            </a:rPr>
            <a:t>Explore Flood Risk</a:t>
          </a:r>
        </a:p>
      </dgm:t>
    </dgm:pt>
    <dgm:pt modelId="{2D04B0CB-7EFB-45DF-95ED-3045393D8B8D}" type="parTrans" cxnId="{D0064424-D4EF-4D83-9394-44A67042C5D9}">
      <dgm:prSet/>
      <dgm:spPr/>
      <dgm:t>
        <a:bodyPr/>
        <a:lstStyle/>
        <a:p>
          <a:endParaRPr lang="en-US" sz="1600"/>
        </a:p>
      </dgm:t>
    </dgm:pt>
    <dgm:pt modelId="{B5A25240-A16C-49C7-B1CB-38507CB3FC70}" type="sibTrans" cxnId="{D0064424-D4EF-4D83-9394-44A67042C5D9}">
      <dgm:prSet/>
      <dgm:spPr/>
      <dgm:t>
        <a:bodyPr/>
        <a:lstStyle/>
        <a:p>
          <a:endParaRPr lang="en-US" sz="1600"/>
        </a:p>
      </dgm:t>
    </dgm:pt>
    <dgm:pt modelId="{A63AD928-50C9-4E45-831E-7B327C6E3D78}">
      <dgm:prSet phldrT="[Text]" custT="1"/>
      <dgm:spPr>
        <a:solidFill>
          <a:srgbClr val="C00000"/>
        </a:solidFill>
      </dgm:spPr>
      <dgm:t>
        <a:bodyPr/>
        <a:lstStyle/>
        <a:p>
          <a:r>
            <a:rPr lang="en-US" sz="1600">
              <a:solidFill>
                <a:schemeClr val="bg1"/>
              </a:solidFill>
            </a:rPr>
            <a:t>Build a Local Action Strategy</a:t>
          </a:r>
        </a:p>
      </dgm:t>
    </dgm:pt>
    <dgm:pt modelId="{06A3D522-054B-4D0F-B7D6-461393212AC6}" type="parTrans" cxnId="{E9282750-ACDB-4497-90C0-29349E8A0C7D}">
      <dgm:prSet/>
      <dgm:spPr/>
      <dgm:t>
        <a:bodyPr/>
        <a:lstStyle/>
        <a:p>
          <a:endParaRPr lang="en-US" sz="1600"/>
        </a:p>
      </dgm:t>
    </dgm:pt>
    <dgm:pt modelId="{74BC8C0C-A297-4659-B9DB-A4EAA2B72408}" type="sibTrans" cxnId="{E9282750-ACDB-4497-90C0-29349E8A0C7D}">
      <dgm:prSet/>
      <dgm:spPr/>
      <dgm:t>
        <a:bodyPr/>
        <a:lstStyle/>
        <a:p>
          <a:endParaRPr lang="en-US" sz="1600"/>
        </a:p>
      </dgm:t>
    </dgm:pt>
    <dgm:pt modelId="{B5F4C127-17A9-43F0-AF5D-E58A3BD80589}">
      <dgm:prSet phldrT="[Text]" custT="1"/>
      <dgm:spPr>
        <a:solidFill>
          <a:srgbClr val="C00000"/>
        </a:solidFill>
      </dgm:spPr>
      <dgm:t>
        <a:bodyPr/>
        <a:lstStyle/>
        <a:p>
          <a:r>
            <a:rPr lang="en-US" sz="1600">
              <a:solidFill>
                <a:schemeClr val="bg1"/>
              </a:solidFill>
            </a:rPr>
            <a:t>Develop New Resilience Actions</a:t>
          </a:r>
        </a:p>
      </dgm:t>
    </dgm:pt>
    <dgm:pt modelId="{11EFA940-0D4C-47A7-A3C9-EACB24C5E8D0}" type="parTrans" cxnId="{08ED1378-F6F2-43F7-8176-76E7D6195D3A}">
      <dgm:prSet/>
      <dgm:spPr/>
      <dgm:t>
        <a:bodyPr/>
        <a:lstStyle/>
        <a:p>
          <a:endParaRPr lang="en-US"/>
        </a:p>
      </dgm:t>
    </dgm:pt>
    <dgm:pt modelId="{AE03A73D-5E60-479C-8DB4-FBAA76E0E9E5}" type="sibTrans" cxnId="{08ED1378-F6F2-43F7-8176-76E7D6195D3A}">
      <dgm:prSet/>
      <dgm:spPr/>
      <dgm:t>
        <a:bodyPr/>
        <a:lstStyle/>
        <a:p>
          <a:endParaRPr lang="en-US"/>
        </a:p>
      </dgm:t>
    </dgm:pt>
    <dgm:pt modelId="{59443A17-BF09-4A2B-A50D-0595D69260C6}">
      <dgm:prSet phldrT="[Text]" custT="1"/>
      <dgm:spPr>
        <a:solidFill>
          <a:schemeClr val="accent2">
            <a:lumMod val="75000"/>
          </a:schemeClr>
        </a:solidFill>
      </dgm:spPr>
      <dgm:t>
        <a:bodyPr/>
        <a:lstStyle/>
        <a:p>
          <a:r>
            <a:rPr lang="en-US" sz="1600">
              <a:solidFill>
                <a:schemeClr val="bg1"/>
              </a:solidFill>
            </a:rPr>
            <a:t>Action Management</a:t>
          </a:r>
        </a:p>
        <a:p>
          <a:r>
            <a:rPr lang="en-US" sz="1600">
              <a:solidFill>
                <a:schemeClr val="bg1"/>
              </a:solidFill>
            </a:rPr>
            <a:t>(internal)</a:t>
          </a:r>
        </a:p>
      </dgm:t>
    </dgm:pt>
    <dgm:pt modelId="{72DF6854-0EB7-41EF-989F-9BD822D1B5D7}" type="parTrans" cxnId="{928FBF56-D218-4B0F-9623-B035808290C1}">
      <dgm:prSet/>
      <dgm:spPr/>
      <dgm:t>
        <a:bodyPr/>
        <a:lstStyle/>
        <a:p>
          <a:endParaRPr lang="en-US"/>
        </a:p>
      </dgm:t>
    </dgm:pt>
    <dgm:pt modelId="{1DF737E9-66BA-4D72-8C22-FD44538C15CE}" type="sibTrans" cxnId="{928FBF56-D218-4B0F-9623-B035808290C1}">
      <dgm:prSet/>
      <dgm:spPr/>
      <dgm:t>
        <a:bodyPr/>
        <a:lstStyle/>
        <a:p>
          <a:endParaRPr lang="en-US"/>
        </a:p>
      </dgm:t>
    </dgm:pt>
    <dgm:pt modelId="{930E57D4-DCE8-4E28-B3FC-35ABB92FF336}" type="pres">
      <dgm:prSet presAssocID="{7AF67E20-FB1E-4268-B4BF-1E01445889B4}" presName="diagram" presStyleCnt="0">
        <dgm:presLayoutVars>
          <dgm:dir/>
          <dgm:resizeHandles val="exact"/>
        </dgm:presLayoutVars>
      </dgm:prSet>
      <dgm:spPr/>
    </dgm:pt>
    <dgm:pt modelId="{39AD9BE5-650E-4F33-99DD-F16A1E48DD42}" type="pres">
      <dgm:prSet presAssocID="{F31E5820-4544-49B2-8863-34DED24512B5}" presName="node" presStyleLbl="node1" presStyleIdx="0" presStyleCnt="12">
        <dgm:presLayoutVars>
          <dgm:bulletEnabled val="1"/>
        </dgm:presLayoutVars>
      </dgm:prSet>
      <dgm:spPr/>
    </dgm:pt>
    <dgm:pt modelId="{7824C50A-D0E8-450A-A9F5-69E9FDD493DF}" type="pres">
      <dgm:prSet presAssocID="{3FB7D84D-0589-4B95-BB57-C6B3045F8F41}" presName="sibTrans" presStyleCnt="0"/>
      <dgm:spPr/>
    </dgm:pt>
    <dgm:pt modelId="{E37858E6-F433-4701-B2C4-EE83D804D750}" type="pres">
      <dgm:prSet presAssocID="{B5F4C127-17A9-43F0-AF5D-E58A3BD80589}" presName="node" presStyleLbl="node1" presStyleIdx="1" presStyleCnt="12">
        <dgm:presLayoutVars>
          <dgm:bulletEnabled val="1"/>
        </dgm:presLayoutVars>
      </dgm:prSet>
      <dgm:spPr/>
    </dgm:pt>
    <dgm:pt modelId="{28972949-E747-4EAE-A028-840E73669158}" type="pres">
      <dgm:prSet presAssocID="{AE03A73D-5E60-479C-8DB4-FBAA76E0E9E5}" presName="sibTrans" presStyleCnt="0"/>
      <dgm:spPr/>
    </dgm:pt>
    <dgm:pt modelId="{D0536188-1256-407C-A555-CF110C808CD4}" type="pres">
      <dgm:prSet presAssocID="{A63AD928-50C9-4E45-831E-7B327C6E3D78}" presName="node" presStyleLbl="node1" presStyleIdx="2" presStyleCnt="12">
        <dgm:presLayoutVars>
          <dgm:bulletEnabled val="1"/>
        </dgm:presLayoutVars>
      </dgm:prSet>
      <dgm:spPr/>
    </dgm:pt>
    <dgm:pt modelId="{8D5FE557-DB25-4364-B68E-429C73067343}" type="pres">
      <dgm:prSet presAssocID="{74BC8C0C-A297-4659-B9DB-A4EAA2B72408}" presName="sibTrans" presStyleCnt="0"/>
      <dgm:spPr/>
    </dgm:pt>
    <dgm:pt modelId="{42975BC3-280C-4F06-8669-A93440C2700B}" type="pres">
      <dgm:prSet presAssocID="{95CE1625-02FB-489B-A4EC-F08516DE4671}" presName="node" presStyleLbl="node1" presStyleIdx="3" presStyleCnt="12">
        <dgm:presLayoutVars>
          <dgm:bulletEnabled val="1"/>
        </dgm:presLayoutVars>
      </dgm:prSet>
      <dgm:spPr/>
    </dgm:pt>
    <dgm:pt modelId="{D20F4FC3-711E-4CB0-9CB5-959510857BDD}" type="pres">
      <dgm:prSet presAssocID="{B5A25240-A16C-49C7-B1CB-38507CB3FC70}" presName="sibTrans" presStyleCnt="0"/>
      <dgm:spPr/>
    </dgm:pt>
    <dgm:pt modelId="{4B0144D9-0768-41A8-9ED8-094E121D5CC5}" type="pres">
      <dgm:prSet presAssocID="{59443A17-BF09-4A2B-A50D-0595D69260C6}" presName="node" presStyleLbl="node1" presStyleIdx="4" presStyleCnt="12">
        <dgm:presLayoutVars>
          <dgm:bulletEnabled val="1"/>
        </dgm:presLayoutVars>
      </dgm:prSet>
      <dgm:spPr/>
    </dgm:pt>
    <dgm:pt modelId="{0F4D6581-ED81-4517-9B0A-9587AE37A2AE}" type="pres">
      <dgm:prSet presAssocID="{1DF737E9-66BA-4D72-8C22-FD44538C15CE}" presName="sibTrans" presStyleCnt="0"/>
      <dgm:spPr/>
    </dgm:pt>
    <dgm:pt modelId="{7040A86D-717E-41D9-B41D-4CBBBC11125B}" type="pres">
      <dgm:prSet presAssocID="{FE80657B-04F1-48F2-B538-ED94F2F6997F}" presName="node" presStyleLbl="node1" presStyleIdx="5" presStyleCnt="12">
        <dgm:presLayoutVars>
          <dgm:bulletEnabled val="1"/>
        </dgm:presLayoutVars>
      </dgm:prSet>
      <dgm:spPr/>
    </dgm:pt>
    <dgm:pt modelId="{375301D7-30EF-4FAB-82A6-6E69E4726D29}" type="pres">
      <dgm:prSet presAssocID="{07A8566B-D999-437A-BB2F-64C3DF47E998}" presName="sibTrans" presStyleCnt="0"/>
      <dgm:spPr/>
    </dgm:pt>
    <dgm:pt modelId="{489A3EFE-E3AA-4567-AD02-9F83C8A2BDDD}" type="pres">
      <dgm:prSet presAssocID="{C6BFE600-DAF7-4168-A7D9-7EDF02FDEB89}" presName="node" presStyleLbl="node1" presStyleIdx="6" presStyleCnt="12">
        <dgm:presLayoutVars>
          <dgm:bulletEnabled val="1"/>
        </dgm:presLayoutVars>
      </dgm:prSet>
      <dgm:spPr/>
    </dgm:pt>
    <dgm:pt modelId="{A633DC5E-E1CF-4D02-BBF1-6F80C09A6692}" type="pres">
      <dgm:prSet presAssocID="{69B788DC-4487-481C-957B-46FE2CBA0B7E}" presName="sibTrans" presStyleCnt="0"/>
      <dgm:spPr/>
    </dgm:pt>
    <dgm:pt modelId="{BF143383-CBDE-4C5F-A086-2FCB3725577F}" type="pres">
      <dgm:prSet presAssocID="{7CACFF04-9D65-4EF4-B412-0FFAF5FB237D}" presName="node" presStyleLbl="node1" presStyleIdx="7" presStyleCnt="12">
        <dgm:presLayoutVars>
          <dgm:bulletEnabled val="1"/>
        </dgm:presLayoutVars>
      </dgm:prSet>
      <dgm:spPr/>
    </dgm:pt>
    <dgm:pt modelId="{A47CC842-DC5D-49A6-A176-4EAC205CE0A3}" type="pres">
      <dgm:prSet presAssocID="{7D594FEC-294C-4C2C-B836-0A907D55965C}" presName="sibTrans" presStyleCnt="0"/>
      <dgm:spPr/>
    </dgm:pt>
    <dgm:pt modelId="{BFD98314-89D0-483F-BC89-2705490C90F8}" type="pres">
      <dgm:prSet presAssocID="{66DBB648-B451-4A16-A4CE-6442088AA626}" presName="node" presStyleLbl="node1" presStyleIdx="8" presStyleCnt="12">
        <dgm:presLayoutVars>
          <dgm:bulletEnabled val="1"/>
        </dgm:presLayoutVars>
      </dgm:prSet>
      <dgm:spPr/>
    </dgm:pt>
    <dgm:pt modelId="{901A642E-07FB-4DE7-8C05-ADF6FF047A7C}" type="pres">
      <dgm:prSet presAssocID="{29718F1D-79A3-4154-A63E-AC0333134286}" presName="sibTrans" presStyleCnt="0"/>
      <dgm:spPr/>
    </dgm:pt>
    <dgm:pt modelId="{6C54FB36-9628-401F-8F29-8D0FA6E35509}" type="pres">
      <dgm:prSet presAssocID="{0402CF89-3047-4E08-8A72-3DE68509537E}" presName="node" presStyleLbl="node1" presStyleIdx="9" presStyleCnt="12">
        <dgm:presLayoutVars>
          <dgm:bulletEnabled val="1"/>
        </dgm:presLayoutVars>
      </dgm:prSet>
      <dgm:spPr/>
    </dgm:pt>
    <dgm:pt modelId="{6186A6C7-8A8F-49CD-8B6F-C2D92BE37D70}" type="pres">
      <dgm:prSet presAssocID="{48942375-A198-453C-9BF4-545FF2F359E6}" presName="sibTrans" presStyleCnt="0"/>
      <dgm:spPr/>
    </dgm:pt>
    <dgm:pt modelId="{717AEA13-DAA6-466A-BF45-B77A168D676A}" type="pres">
      <dgm:prSet presAssocID="{3A3B00CD-AA69-4409-9CBA-20E0B0AD7343}" presName="node" presStyleLbl="node1" presStyleIdx="10" presStyleCnt="12">
        <dgm:presLayoutVars>
          <dgm:bulletEnabled val="1"/>
        </dgm:presLayoutVars>
      </dgm:prSet>
      <dgm:spPr/>
    </dgm:pt>
    <dgm:pt modelId="{FA83D5EC-2BB2-457F-B69E-3A1F8CA4D27B}" type="pres">
      <dgm:prSet presAssocID="{FE666397-18FB-47FE-9BE6-10ABEBF44C0B}" presName="sibTrans" presStyleCnt="0"/>
      <dgm:spPr/>
    </dgm:pt>
    <dgm:pt modelId="{432F8FEF-4EB8-40A0-8469-35A674D9BC90}" type="pres">
      <dgm:prSet presAssocID="{7D75A5D6-24FE-4C01-B81B-01223B024AF2}" presName="node" presStyleLbl="node1" presStyleIdx="11" presStyleCnt="12">
        <dgm:presLayoutVars>
          <dgm:bulletEnabled val="1"/>
        </dgm:presLayoutVars>
      </dgm:prSet>
      <dgm:spPr/>
    </dgm:pt>
  </dgm:ptLst>
  <dgm:cxnLst>
    <dgm:cxn modelId="{80A00400-D579-4DCA-A8ED-5980F44794B9}" type="presOf" srcId="{3A3B00CD-AA69-4409-9CBA-20E0B0AD7343}" destId="{717AEA13-DAA6-466A-BF45-B77A168D676A}" srcOrd="0" destOrd="0" presId="urn:microsoft.com/office/officeart/2005/8/layout/default"/>
    <dgm:cxn modelId="{9BA53505-7087-4DBB-83A3-2F19D1DE07FC}" type="presOf" srcId="{7AF67E20-FB1E-4268-B4BF-1E01445889B4}" destId="{930E57D4-DCE8-4E28-B3FC-35ABB92FF336}" srcOrd="0" destOrd="0" presId="urn:microsoft.com/office/officeart/2005/8/layout/default"/>
    <dgm:cxn modelId="{B95F940F-C4CA-43A6-83CA-25FEB682DFB5}" type="presOf" srcId="{C6BFE600-DAF7-4168-A7D9-7EDF02FDEB89}" destId="{489A3EFE-E3AA-4567-AD02-9F83C8A2BDDD}" srcOrd="0" destOrd="0" presId="urn:microsoft.com/office/officeart/2005/8/layout/default"/>
    <dgm:cxn modelId="{F47D8A21-A47B-45E8-B5C9-F2E0B51D2EDF}" type="presOf" srcId="{F31E5820-4544-49B2-8863-34DED24512B5}" destId="{39AD9BE5-650E-4F33-99DD-F16A1E48DD42}" srcOrd="0" destOrd="0" presId="urn:microsoft.com/office/officeart/2005/8/layout/default"/>
    <dgm:cxn modelId="{D0064424-D4EF-4D83-9394-44A67042C5D9}" srcId="{7AF67E20-FB1E-4268-B4BF-1E01445889B4}" destId="{95CE1625-02FB-489B-A4EC-F08516DE4671}" srcOrd="3" destOrd="0" parTransId="{2D04B0CB-7EFB-45DF-95ED-3045393D8B8D}" sibTransId="{B5A25240-A16C-49C7-B1CB-38507CB3FC70}"/>
    <dgm:cxn modelId="{4E5F7D32-7CE0-4F8E-8508-8F0B572CDEFC}" type="presOf" srcId="{0402CF89-3047-4E08-8A72-3DE68509537E}" destId="{6C54FB36-9628-401F-8F29-8D0FA6E35509}" srcOrd="0" destOrd="0" presId="urn:microsoft.com/office/officeart/2005/8/layout/default"/>
    <dgm:cxn modelId="{0271643A-FA6E-42B3-9A8A-AEFE489B564C}" srcId="{7AF67E20-FB1E-4268-B4BF-1E01445889B4}" destId="{0402CF89-3047-4E08-8A72-3DE68509537E}" srcOrd="9" destOrd="0" parTransId="{524CA723-40CB-4DB4-8E89-A8837648EDE7}" sibTransId="{48942375-A198-453C-9BF4-545FF2F359E6}"/>
    <dgm:cxn modelId="{129C1D3E-08A1-4140-BE33-1E7203BEBDE7}" srcId="{7AF67E20-FB1E-4268-B4BF-1E01445889B4}" destId="{66DBB648-B451-4A16-A4CE-6442088AA626}" srcOrd="8" destOrd="0" parTransId="{4F2C2956-4669-4766-ADF0-334176332432}" sibTransId="{29718F1D-79A3-4154-A63E-AC0333134286}"/>
    <dgm:cxn modelId="{45FF594D-1B2B-4956-82B0-50743F27429F}" srcId="{7AF67E20-FB1E-4268-B4BF-1E01445889B4}" destId="{7CACFF04-9D65-4EF4-B412-0FFAF5FB237D}" srcOrd="7" destOrd="0" parTransId="{EAC4AD9E-D850-4880-83A2-F3EBC84B4D8D}" sibTransId="{7D594FEC-294C-4C2C-B836-0A907D55965C}"/>
    <dgm:cxn modelId="{E9282750-ACDB-4497-90C0-29349E8A0C7D}" srcId="{7AF67E20-FB1E-4268-B4BF-1E01445889B4}" destId="{A63AD928-50C9-4E45-831E-7B327C6E3D78}" srcOrd="2" destOrd="0" parTransId="{06A3D522-054B-4D0F-B7D6-461393212AC6}" sibTransId="{74BC8C0C-A297-4659-B9DB-A4EAA2B72408}"/>
    <dgm:cxn modelId="{CF54E450-92F2-494E-ACA0-F1DA410DF602}" srcId="{7AF67E20-FB1E-4268-B4BF-1E01445889B4}" destId="{7D75A5D6-24FE-4C01-B81B-01223B024AF2}" srcOrd="11" destOrd="0" parTransId="{3FD237C0-B1D0-4281-8597-7DCCC9FDDB7A}" sibTransId="{1B5B94BA-BF91-43B3-A9CE-D7880AEB3BF3}"/>
    <dgm:cxn modelId="{928FBF56-D218-4B0F-9623-B035808290C1}" srcId="{7AF67E20-FB1E-4268-B4BF-1E01445889B4}" destId="{59443A17-BF09-4A2B-A50D-0595D69260C6}" srcOrd="4" destOrd="0" parTransId="{72DF6854-0EB7-41EF-989F-9BD822D1B5D7}" sibTransId="{1DF737E9-66BA-4D72-8C22-FD44538C15CE}"/>
    <dgm:cxn modelId="{08ED1378-F6F2-43F7-8176-76E7D6195D3A}" srcId="{7AF67E20-FB1E-4268-B4BF-1E01445889B4}" destId="{B5F4C127-17A9-43F0-AF5D-E58A3BD80589}" srcOrd="1" destOrd="0" parTransId="{11EFA940-0D4C-47A7-A3C9-EACB24C5E8D0}" sibTransId="{AE03A73D-5E60-479C-8DB4-FBAA76E0E9E5}"/>
    <dgm:cxn modelId="{670FA859-ACD6-4AA6-89C1-8EC2253B9582}" type="presOf" srcId="{7CACFF04-9D65-4EF4-B412-0FFAF5FB237D}" destId="{BF143383-CBDE-4C5F-A086-2FCB3725577F}" srcOrd="0" destOrd="0" presId="urn:microsoft.com/office/officeart/2005/8/layout/default"/>
    <dgm:cxn modelId="{BD9F1D5A-E000-4F01-81B3-083B103EC72D}" srcId="{7AF67E20-FB1E-4268-B4BF-1E01445889B4}" destId="{3A3B00CD-AA69-4409-9CBA-20E0B0AD7343}" srcOrd="10" destOrd="0" parTransId="{53ECA575-B378-400C-8F74-FD82E5706118}" sibTransId="{FE666397-18FB-47FE-9BE6-10ABEBF44C0B}"/>
    <dgm:cxn modelId="{6EDAA48C-161B-4BE5-AAFA-73A3DD61E8E3}" type="presOf" srcId="{59443A17-BF09-4A2B-A50D-0595D69260C6}" destId="{4B0144D9-0768-41A8-9ED8-094E121D5CC5}" srcOrd="0" destOrd="0" presId="urn:microsoft.com/office/officeart/2005/8/layout/default"/>
    <dgm:cxn modelId="{8119B792-0CF0-4AFE-B045-758B2A73588B}" type="presOf" srcId="{FE80657B-04F1-48F2-B538-ED94F2F6997F}" destId="{7040A86D-717E-41D9-B41D-4CBBBC11125B}" srcOrd="0" destOrd="0" presId="urn:microsoft.com/office/officeart/2005/8/layout/default"/>
    <dgm:cxn modelId="{029AD7B5-CC9B-4F02-A022-08920C4BA8D2}" srcId="{7AF67E20-FB1E-4268-B4BF-1E01445889B4}" destId="{F31E5820-4544-49B2-8863-34DED24512B5}" srcOrd="0" destOrd="0" parTransId="{60FC8929-9BE1-4C77-871F-8741A2BDEC7B}" sibTransId="{3FB7D84D-0589-4B95-BB57-C6B3045F8F41}"/>
    <dgm:cxn modelId="{5434A0BA-BAB8-413D-BF5F-AE62DE9651F9}" srcId="{7AF67E20-FB1E-4268-B4BF-1E01445889B4}" destId="{FE80657B-04F1-48F2-B538-ED94F2F6997F}" srcOrd="5" destOrd="0" parTransId="{FB3B76AB-EFEC-492E-995D-4FD92D45144C}" sibTransId="{07A8566B-D999-437A-BB2F-64C3DF47E998}"/>
    <dgm:cxn modelId="{5D839EC3-0726-4044-8767-7A0548A65E1B}" srcId="{7AF67E20-FB1E-4268-B4BF-1E01445889B4}" destId="{C6BFE600-DAF7-4168-A7D9-7EDF02FDEB89}" srcOrd="6" destOrd="0" parTransId="{E09F14D0-2015-473F-87BA-3EFAA5B0B852}" sibTransId="{69B788DC-4487-481C-957B-46FE2CBA0B7E}"/>
    <dgm:cxn modelId="{011895CA-D746-4E02-A95A-6651654D76B0}" type="presOf" srcId="{95CE1625-02FB-489B-A4EC-F08516DE4671}" destId="{42975BC3-280C-4F06-8669-A93440C2700B}" srcOrd="0" destOrd="0" presId="urn:microsoft.com/office/officeart/2005/8/layout/default"/>
    <dgm:cxn modelId="{8A38DDCA-B8EC-460A-9086-01D88B828393}" type="presOf" srcId="{A63AD928-50C9-4E45-831E-7B327C6E3D78}" destId="{D0536188-1256-407C-A555-CF110C808CD4}" srcOrd="0" destOrd="0" presId="urn:microsoft.com/office/officeart/2005/8/layout/default"/>
    <dgm:cxn modelId="{E6320ED7-FCE4-4F25-B91D-061D1DB4BBEF}" type="presOf" srcId="{7D75A5D6-24FE-4C01-B81B-01223B024AF2}" destId="{432F8FEF-4EB8-40A0-8469-35A674D9BC90}" srcOrd="0" destOrd="0" presId="urn:microsoft.com/office/officeart/2005/8/layout/default"/>
    <dgm:cxn modelId="{D79B3ED7-0674-4109-8198-0CE4B4316A1E}" type="presOf" srcId="{B5F4C127-17A9-43F0-AF5D-E58A3BD80589}" destId="{E37858E6-F433-4701-B2C4-EE83D804D750}" srcOrd="0" destOrd="0" presId="urn:microsoft.com/office/officeart/2005/8/layout/default"/>
    <dgm:cxn modelId="{91C83FFD-5850-4C23-9347-B8ED7E1CFDEB}" type="presOf" srcId="{66DBB648-B451-4A16-A4CE-6442088AA626}" destId="{BFD98314-89D0-483F-BC89-2705490C90F8}" srcOrd="0" destOrd="0" presId="urn:microsoft.com/office/officeart/2005/8/layout/default"/>
    <dgm:cxn modelId="{CE1EA241-794B-4CBC-ADB5-B9897FF8E041}" type="presParOf" srcId="{930E57D4-DCE8-4E28-B3FC-35ABB92FF336}" destId="{39AD9BE5-650E-4F33-99DD-F16A1E48DD42}" srcOrd="0" destOrd="0" presId="urn:microsoft.com/office/officeart/2005/8/layout/default"/>
    <dgm:cxn modelId="{76552EFE-2CBA-4DC2-9322-824A899B7678}" type="presParOf" srcId="{930E57D4-DCE8-4E28-B3FC-35ABB92FF336}" destId="{7824C50A-D0E8-450A-A9F5-69E9FDD493DF}" srcOrd="1" destOrd="0" presId="urn:microsoft.com/office/officeart/2005/8/layout/default"/>
    <dgm:cxn modelId="{B4116DFC-6039-49A9-B52D-7112F3BB1BF2}" type="presParOf" srcId="{930E57D4-DCE8-4E28-B3FC-35ABB92FF336}" destId="{E37858E6-F433-4701-B2C4-EE83D804D750}" srcOrd="2" destOrd="0" presId="urn:microsoft.com/office/officeart/2005/8/layout/default"/>
    <dgm:cxn modelId="{29131CEE-7AC4-49F6-BC89-817BA6BF7E32}" type="presParOf" srcId="{930E57D4-DCE8-4E28-B3FC-35ABB92FF336}" destId="{28972949-E747-4EAE-A028-840E73669158}" srcOrd="3" destOrd="0" presId="urn:microsoft.com/office/officeart/2005/8/layout/default"/>
    <dgm:cxn modelId="{ADB7E97A-B60D-447B-B496-CFC811E44A11}" type="presParOf" srcId="{930E57D4-DCE8-4E28-B3FC-35ABB92FF336}" destId="{D0536188-1256-407C-A555-CF110C808CD4}" srcOrd="4" destOrd="0" presId="urn:microsoft.com/office/officeart/2005/8/layout/default"/>
    <dgm:cxn modelId="{752A18A6-1E45-4065-B83C-1150C0A10DF7}" type="presParOf" srcId="{930E57D4-DCE8-4E28-B3FC-35ABB92FF336}" destId="{8D5FE557-DB25-4364-B68E-429C73067343}" srcOrd="5" destOrd="0" presId="urn:microsoft.com/office/officeart/2005/8/layout/default"/>
    <dgm:cxn modelId="{19F9D2EC-7684-4E20-9D5F-25AF1C01790B}" type="presParOf" srcId="{930E57D4-DCE8-4E28-B3FC-35ABB92FF336}" destId="{42975BC3-280C-4F06-8669-A93440C2700B}" srcOrd="6" destOrd="0" presId="urn:microsoft.com/office/officeart/2005/8/layout/default"/>
    <dgm:cxn modelId="{E7ED9569-576C-422C-89CE-9A669EC32479}" type="presParOf" srcId="{930E57D4-DCE8-4E28-B3FC-35ABB92FF336}" destId="{D20F4FC3-711E-4CB0-9CB5-959510857BDD}" srcOrd="7" destOrd="0" presId="urn:microsoft.com/office/officeart/2005/8/layout/default"/>
    <dgm:cxn modelId="{3695BFB3-C6E9-40B8-9C39-16333FCA9AFA}" type="presParOf" srcId="{930E57D4-DCE8-4E28-B3FC-35ABB92FF336}" destId="{4B0144D9-0768-41A8-9ED8-094E121D5CC5}" srcOrd="8" destOrd="0" presId="urn:microsoft.com/office/officeart/2005/8/layout/default"/>
    <dgm:cxn modelId="{CA7B2787-7B3A-4942-972B-2ADEE1769475}" type="presParOf" srcId="{930E57D4-DCE8-4E28-B3FC-35ABB92FF336}" destId="{0F4D6581-ED81-4517-9B0A-9587AE37A2AE}" srcOrd="9" destOrd="0" presId="urn:microsoft.com/office/officeart/2005/8/layout/default"/>
    <dgm:cxn modelId="{9D0CBA10-C6B2-4009-9021-3BF200BBB73D}" type="presParOf" srcId="{930E57D4-DCE8-4E28-B3FC-35ABB92FF336}" destId="{7040A86D-717E-41D9-B41D-4CBBBC11125B}" srcOrd="10" destOrd="0" presId="urn:microsoft.com/office/officeart/2005/8/layout/default"/>
    <dgm:cxn modelId="{A630343C-0544-4009-B8AC-32D883D363E9}" type="presParOf" srcId="{930E57D4-DCE8-4E28-B3FC-35ABB92FF336}" destId="{375301D7-30EF-4FAB-82A6-6E69E4726D29}" srcOrd="11" destOrd="0" presId="urn:microsoft.com/office/officeart/2005/8/layout/default"/>
    <dgm:cxn modelId="{F8D10E22-34AE-49EC-9332-11DA0920B7C8}" type="presParOf" srcId="{930E57D4-DCE8-4E28-B3FC-35ABB92FF336}" destId="{489A3EFE-E3AA-4567-AD02-9F83C8A2BDDD}" srcOrd="12" destOrd="0" presId="urn:microsoft.com/office/officeart/2005/8/layout/default"/>
    <dgm:cxn modelId="{0C302FF4-3938-4B17-83A8-92B004C3C5B3}" type="presParOf" srcId="{930E57D4-DCE8-4E28-B3FC-35ABB92FF336}" destId="{A633DC5E-E1CF-4D02-BBF1-6F80C09A6692}" srcOrd="13" destOrd="0" presId="urn:microsoft.com/office/officeart/2005/8/layout/default"/>
    <dgm:cxn modelId="{84EEC137-DF40-4E24-9CD7-2218986C7A17}" type="presParOf" srcId="{930E57D4-DCE8-4E28-B3FC-35ABB92FF336}" destId="{BF143383-CBDE-4C5F-A086-2FCB3725577F}" srcOrd="14" destOrd="0" presId="urn:microsoft.com/office/officeart/2005/8/layout/default"/>
    <dgm:cxn modelId="{56B12B7E-9362-4C41-8F27-A6BC0511B432}" type="presParOf" srcId="{930E57D4-DCE8-4E28-B3FC-35ABB92FF336}" destId="{A47CC842-DC5D-49A6-A176-4EAC205CE0A3}" srcOrd="15" destOrd="0" presId="urn:microsoft.com/office/officeart/2005/8/layout/default"/>
    <dgm:cxn modelId="{0E6F6952-C632-45B0-B1A6-CBA991D7C8A2}" type="presParOf" srcId="{930E57D4-DCE8-4E28-B3FC-35ABB92FF336}" destId="{BFD98314-89D0-483F-BC89-2705490C90F8}" srcOrd="16" destOrd="0" presId="urn:microsoft.com/office/officeart/2005/8/layout/default"/>
    <dgm:cxn modelId="{71B229F8-9BC1-4824-AE52-B5E64F1F4DA6}" type="presParOf" srcId="{930E57D4-DCE8-4E28-B3FC-35ABB92FF336}" destId="{901A642E-07FB-4DE7-8C05-ADF6FF047A7C}" srcOrd="17" destOrd="0" presId="urn:microsoft.com/office/officeart/2005/8/layout/default"/>
    <dgm:cxn modelId="{A31E5425-4F37-409C-9542-E21D02D10582}" type="presParOf" srcId="{930E57D4-DCE8-4E28-B3FC-35ABB92FF336}" destId="{6C54FB36-9628-401F-8F29-8D0FA6E35509}" srcOrd="18" destOrd="0" presId="urn:microsoft.com/office/officeart/2005/8/layout/default"/>
    <dgm:cxn modelId="{CD86AE4B-F3E8-4724-927F-64A1865EF714}" type="presParOf" srcId="{930E57D4-DCE8-4E28-B3FC-35ABB92FF336}" destId="{6186A6C7-8A8F-49CD-8B6F-C2D92BE37D70}" srcOrd="19" destOrd="0" presId="urn:microsoft.com/office/officeart/2005/8/layout/default"/>
    <dgm:cxn modelId="{811E9506-4DAC-4839-92E1-C6F1D0A2619E}" type="presParOf" srcId="{930E57D4-DCE8-4E28-B3FC-35ABB92FF336}" destId="{717AEA13-DAA6-466A-BF45-B77A168D676A}" srcOrd="20" destOrd="0" presId="urn:microsoft.com/office/officeart/2005/8/layout/default"/>
    <dgm:cxn modelId="{219B6BE9-4750-4501-9C4D-65CA4EA4B14D}" type="presParOf" srcId="{930E57D4-DCE8-4E28-B3FC-35ABB92FF336}" destId="{FA83D5EC-2BB2-457F-B69E-3A1F8CA4D27B}" srcOrd="21" destOrd="0" presId="urn:microsoft.com/office/officeart/2005/8/layout/default"/>
    <dgm:cxn modelId="{AE4579CD-AD4B-4DEA-AA56-62AC90580515}" type="presParOf" srcId="{930E57D4-DCE8-4E28-B3FC-35ABB92FF336}" destId="{432F8FEF-4EB8-40A0-8469-35A674D9BC90}" srcOrd="22"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AF67E20-FB1E-4268-B4BF-1E0144588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1E5820-4544-49B2-8863-34DED24512B5}">
      <dgm:prSet phldrT="[Text]" custT="1"/>
      <dgm:spPr>
        <a:solidFill>
          <a:srgbClr val="C00000"/>
        </a:solidFill>
      </dgm:spPr>
      <dgm:t>
        <a:bodyPr/>
        <a:lstStyle/>
        <a:p>
          <a:r>
            <a:rPr lang="en-US" sz="1600">
              <a:solidFill>
                <a:schemeClr val="bg1"/>
              </a:solidFill>
            </a:rPr>
            <a:t>Develop a Detailed Community Profile</a:t>
          </a:r>
        </a:p>
      </dgm:t>
    </dgm:pt>
    <dgm:pt modelId="{60FC8929-9BE1-4C77-871F-8741A2BDEC7B}" type="parTrans" cxnId="{029AD7B5-CC9B-4F02-A022-08920C4BA8D2}">
      <dgm:prSet/>
      <dgm:spPr/>
      <dgm:t>
        <a:bodyPr/>
        <a:lstStyle/>
        <a:p>
          <a:endParaRPr lang="en-US" sz="1600">
            <a:solidFill>
              <a:schemeClr val="bg1"/>
            </a:solidFill>
          </a:endParaRPr>
        </a:p>
      </dgm:t>
    </dgm:pt>
    <dgm:pt modelId="{3FB7D84D-0589-4B95-BB57-C6B3045F8F41}" type="sibTrans" cxnId="{029AD7B5-CC9B-4F02-A022-08920C4BA8D2}">
      <dgm:prSet/>
      <dgm:spPr/>
      <dgm:t>
        <a:bodyPr/>
        <a:lstStyle/>
        <a:p>
          <a:endParaRPr lang="en-US" sz="1600">
            <a:solidFill>
              <a:schemeClr val="bg1"/>
            </a:solidFill>
          </a:endParaRPr>
        </a:p>
      </dgm:t>
    </dgm:pt>
    <dgm:pt modelId="{A63AD928-50C9-4E45-831E-7B327C6E3D78}">
      <dgm:prSet phldrT="[Text]" custT="1"/>
      <dgm:spPr>
        <a:solidFill>
          <a:schemeClr val="accent1"/>
        </a:solidFill>
      </dgm:spPr>
      <dgm:t>
        <a:bodyPr/>
        <a:lstStyle/>
        <a:p>
          <a:r>
            <a:rPr lang="en-US" sz="1600">
              <a:solidFill>
                <a:schemeClr val="bg1"/>
              </a:solidFill>
            </a:rPr>
            <a:t>Build a Local Action Strategy</a:t>
          </a:r>
        </a:p>
      </dgm:t>
    </dgm:pt>
    <dgm:pt modelId="{06A3D522-054B-4D0F-B7D6-461393212AC6}" type="parTrans" cxnId="{E9282750-ACDB-4497-90C0-29349E8A0C7D}">
      <dgm:prSet/>
      <dgm:spPr/>
      <dgm:t>
        <a:bodyPr/>
        <a:lstStyle/>
        <a:p>
          <a:endParaRPr lang="en-US" sz="1600"/>
        </a:p>
      </dgm:t>
    </dgm:pt>
    <dgm:pt modelId="{74BC8C0C-A297-4659-B9DB-A4EAA2B72408}" type="sibTrans" cxnId="{E9282750-ACDB-4497-90C0-29349E8A0C7D}">
      <dgm:prSet/>
      <dgm:spPr/>
      <dgm:t>
        <a:bodyPr/>
        <a:lstStyle/>
        <a:p>
          <a:endParaRPr lang="en-US" sz="1600"/>
        </a:p>
      </dgm:t>
    </dgm:pt>
    <dgm:pt modelId="{B5F4C127-17A9-43F0-AF5D-E58A3BD80589}">
      <dgm:prSet phldrT="[Text]" custT="1"/>
      <dgm:spPr>
        <a:solidFill>
          <a:schemeClr val="accent1"/>
        </a:solidFill>
      </dgm:spPr>
      <dgm:t>
        <a:bodyPr/>
        <a:lstStyle/>
        <a:p>
          <a:r>
            <a:rPr lang="en-US" sz="1600">
              <a:solidFill>
                <a:schemeClr val="bg1"/>
              </a:solidFill>
            </a:rPr>
            <a:t>Develop New Resilience Actions</a:t>
          </a:r>
        </a:p>
      </dgm:t>
    </dgm:pt>
    <dgm:pt modelId="{11EFA940-0D4C-47A7-A3C9-EACB24C5E8D0}" type="parTrans" cxnId="{08ED1378-F6F2-43F7-8176-76E7D6195D3A}">
      <dgm:prSet/>
      <dgm:spPr/>
      <dgm:t>
        <a:bodyPr/>
        <a:lstStyle/>
        <a:p>
          <a:endParaRPr lang="en-US"/>
        </a:p>
      </dgm:t>
    </dgm:pt>
    <dgm:pt modelId="{AE03A73D-5E60-479C-8DB4-FBAA76E0E9E5}" type="sibTrans" cxnId="{08ED1378-F6F2-43F7-8176-76E7D6195D3A}">
      <dgm:prSet/>
      <dgm:spPr/>
      <dgm:t>
        <a:bodyPr/>
        <a:lstStyle/>
        <a:p>
          <a:endParaRPr lang="en-US"/>
        </a:p>
      </dgm:t>
    </dgm:pt>
    <dgm:pt modelId="{930E57D4-DCE8-4E28-B3FC-35ABB92FF336}" type="pres">
      <dgm:prSet presAssocID="{7AF67E20-FB1E-4268-B4BF-1E01445889B4}" presName="diagram" presStyleCnt="0">
        <dgm:presLayoutVars>
          <dgm:dir/>
          <dgm:resizeHandles val="exact"/>
        </dgm:presLayoutVars>
      </dgm:prSet>
      <dgm:spPr/>
    </dgm:pt>
    <dgm:pt modelId="{39AD9BE5-650E-4F33-99DD-F16A1E48DD42}" type="pres">
      <dgm:prSet presAssocID="{F31E5820-4544-49B2-8863-34DED24512B5}" presName="node" presStyleLbl="node1" presStyleIdx="0" presStyleCnt="3">
        <dgm:presLayoutVars>
          <dgm:bulletEnabled val="1"/>
        </dgm:presLayoutVars>
      </dgm:prSet>
      <dgm:spPr/>
    </dgm:pt>
    <dgm:pt modelId="{7824C50A-D0E8-450A-A9F5-69E9FDD493DF}" type="pres">
      <dgm:prSet presAssocID="{3FB7D84D-0589-4B95-BB57-C6B3045F8F41}" presName="sibTrans" presStyleCnt="0"/>
      <dgm:spPr/>
    </dgm:pt>
    <dgm:pt modelId="{D0536188-1256-407C-A555-CF110C808CD4}" type="pres">
      <dgm:prSet presAssocID="{A63AD928-50C9-4E45-831E-7B327C6E3D78}" presName="node" presStyleLbl="node1" presStyleIdx="1" presStyleCnt="3">
        <dgm:presLayoutVars>
          <dgm:bulletEnabled val="1"/>
        </dgm:presLayoutVars>
      </dgm:prSet>
      <dgm:spPr/>
    </dgm:pt>
    <dgm:pt modelId="{2B490318-F6D5-4A37-994F-59A93CE30842}" type="pres">
      <dgm:prSet presAssocID="{74BC8C0C-A297-4659-B9DB-A4EAA2B72408}" presName="sibTrans" presStyleCnt="0"/>
      <dgm:spPr/>
    </dgm:pt>
    <dgm:pt modelId="{E37858E6-F433-4701-B2C4-EE83D804D750}" type="pres">
      <dgm:prSet presAssocID="{B5F4C127-17A9-43F0-AF5D-E58A3BD80589}" presName="node" presStyleLbl="node1" presStyleIdx="2" presStyleCnt="3">
        <dgm:presLayoutVars>
          <dgm:bulletEnabled val="1"/>
        </dgm:presLayoutVars>
      </dgm:prSet>
      <dgm:spPr/>
    </dgm:pt>
  </dgm:ptLst>
  <dgm:cxnLst>
    <dgm:cxn modelId="{A1DF1201-91ED-4C29-847D-C0EF3C8938E8}" type="presOf" srcId="{F31E5820-4544-49B2-8863-34DED24512B5}" destId="{39AD9BE5-650E-4F33-99DD-F16A1E48DD42}" srcOrd="0" destOrd="0" presId="urn:microsoft.com/office/officeart/2005/8/layout/default"/>
    <dgm:cxn modelId="{38682801-63E8-4F96-8723-5667B77483BA}" type="presOf" srcId="{A63AD928-50C9-4E45-831E-7B327C6E3D78}" destId="{D0536188-1256-407C-A555-CF110C808CD4}" srcOrd="0" destOrd="0" presId="urn:microsoft.com/office/officeart/2005/8/layout/default"/>
    <dgm:cxn modelId="{9BA53505-7087-4DBB-83A3-2F19D1DE07FC}" type="presOf" srcId="{7AF67E20-FB1E-4268-B4BF-1E01445889B4}" destId="{930E57D4-DCE8-4E28-B3FC-35ABB92FF336}" srcOrd="0" destOrd="0" presId="urn:microsoft.com/office/officeart/2005/8/layout/default"/>
    <dgm:cxn modelId="{E9282750-ACDB-4497-90C0-29349E8A0C7D}" srcId="{7AF67E20-FB1E-4268-B4BF-1E01445889B4}" destId="{A63AD928-50C9-4E45-831E-7B327C6E3D78}" srcOrd="1" destOrd="0" parTransId="{06A3D522-054B-4D0F-B7D6-461393212AC6}" sibTransId="{74BC8C0C-A297-4659-B9DB-A4EAA2B72408}"/>
    <dgm:cxn modelId="{40EAC957-AF49-4407-8BFB-11B46CC37DB7}" type="presOf" srcId="{B5F4C127-17A9-43F0-AF5D-E58A3BD80589}" destId="{E37858E6-F433-4701-B2C4-EE83D804D750}" srcOrd="0" destOrd="0" presId="urn:microsoft.com/office/officeart/2005/8/layout/default"/>
    <dgm:cxn modelId="{08ED1378-F6F2-43F7-8176-76E7D6195D3A}" srcId="{7AF67E20-FB1E-4268-B4BF-1E01445889B4}" destId="{B5F4C127-17A9-43F0-AF5D-E58A3BD80589}" srcOrd="2" destOrd="0" parTransId="{11EFA940-0D4C-47A7-A3C9-EACB24C5E8D0}" sibTransId="{AE03A73D-5E60-479C-8DB4-FBAA76E0E9E5}"/>
    <dgm:cxn modelId="{029AD7B5-CC9B-4F02-A022-08920C4BA8D2}" srcId="{7AF67E20-FB1E-4268-B4BF-1E01445889B4}" destId="{F31E5820-4544-49B2-8863-34DED24512B5}" srcOrd="0" destOrd="0" parTransId="{60FC8929-9BE1-4C77-871F-8741A2BDEC7B}" sibTransId="{3FB7D84D-0589-4B95-BB57-C6B3045F8F41}"/>
    <dgm:cxn modelId="{9483F576-22C3-490E-9D36-D7C3EC7791AD}" type="presParOf" srcId="{930E57D4-DCE8-4E28-B3FC-35ABB92FF336}" destId="{39AD9BE5-650E-4F33-99DD-F16A1E48DD42}" srcOrd="0" destOrd="0" presId="urn:microsoft.com/office/officeart/2005/8/layout/default"/>
    <dgm:cxn modelId="{9B3065B2-9292-4E58-8D1E-3D6E956B67D7}" type="presParOf" srcId="{930E57D4-DCE8-4E28-B3FC-35ABB92FF336}" destId="{7824C50A-D0E8-450A-A9F5-69E9FDD493DF}" srcOrd="1" destOrd="0" presId="urn:microsoft.com/office/officeart/2005/8/layout/default"/>
    <dgm:cxn modelId="{74975082-B20B-4F4E-95EE-C8CAD24691EA}" type="presParOf" srcId="{930E57D4-DCE8-4E28-B3FC-35ABB92FF336}" destId="{D0536188-1256-407C-A555-CF110C808CD4}" srcOrd="2" destOrd="0" presId="urn:microsoft.com/office/officeart/2005/8/layout/default"/>
    <dgm:cxn modelId="{08AF6BD4-5340-4C07-B7D7-9F8653BD54BA}" type="presParOf" srcId="{930E57D4-DCE8-4E28-B3FC-35ABB92FF336}" destId="{2B490318-F6D5-4A37-994F-59A93CE30842}" srcOrd="3" destOrd="0" presId="urn:microsoft.com/office/officeart/2005/8/layout/default"/>
    <dgm:cxn modelId="{D199F2D8-CF74-45A9-85C3-AF49187348F5}" type="presParOf" srcId="{930E57D4-DCE8-4E28-B3FC-35ABB92FF336}" destId="{E37858E6-F433-4701-B2C4-EE83D804D750}" srcOrd="4"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AF67E20-FB1E-4268-B4BF-1E0144588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1E5820-4544-49B2-8863-34DED24512B5}">
      <dgm:prSet phldrT="[Text]" custT="1"/>
      <dgm:spPr>
        <a:solidFill>
          <a:srgbClr val="C00000"/>
        </a:solidFill>
      </dgm:spPr>
      <dgm:t>
        <a:bodyPr/>
        <a:lstStyle/>
        <a:p>
          <a:r>
            <a:rPr lang="en-US" sz="1600">
              <a:solidFill>
                <a:schemeClr val="bg1"/>
              </a:solidFill>
            </a:rPr>
            <a:t>Develop a Detailed Community Profile</a:t>
          </a:r>
        </a:p>
      </dgm:t>
    </dgm:pt>
    <dgm:pt modelId="{60FC8929-9BE1-4C77-871F-8741A2BDEC7B}" type="parTrans" cxnId="{029AD7B5-CC9B-4F02-A022-08920C4BA8D2}">
      <dgm:prSet/>
      <dgm:spPr/>
      <dgm:t>
        <a:bodyPr/>
        <a:lstStyle/>
        <a:p>
          <a:endParaRPr lang="en-US" sz="1600">
            <a:solidFill>
              <a:schemeClr val="bg1"/>
            </a:solidFill>
          </a:endParaRPr>
        </a:p>
      </dgm:t>
    </dgm:pt>
    <dgm:pt modelId="{3FB7D84D-0589-4B95-BB57-C6B3045F8F41}" type="sibTrans" cxnId="{029AD7B5-CC9B-4F02-A022-08920C4BA8D2}">
      <dgm:prSet/>
      <dgm:spPr/>
      <dgm:t>
        <a:bodyPr/>
        <a:lstStyle/>
        <a:p>
          <a:endParaRPr lang="en-US" sz="1600">
            <a:solidFill>
              <a:schemeClr val="bg1"/>
            </a:solidFill>
          </a:endParaRPr>
        </a:p>
      </dgm:t>
    </dgm:pt>
    <dgm:pt modelId="{A63AD928-50C9-4E45-831E-7B327C6E3D78}">
      <dgm:prSet phldrT="[Text]" custT="1"/>
      <dgm:spPr>
        <a:solidFill>
          <a:schemeClr val="accent1"/>
        </a:solidFill>
      </dgm:spPr>
      <dgm:t>
        <a:bodyPr/>
        <a:lstStyle/>
        <a:p>
          <a:r>
            <a:rPr lang="en-US" sz="1600">
              <a:solidFill>
                <a:schemeClr val="bg1"/>
              </a:solidFill>
            </a:rPr>
            <a:t>Build a Local Action Strategy</a:t>
          </a:r>
        </a:p>
      </dgm:t>
    </dgm:pt>
    <dgm:pt modelId="{06A3D522-054B-4D0F-B7D6-461393212AC6}" type="parTrans" cxnId="{E9282750-ACDB-4497-90C0-29349E8A0C7D}">
      <dgm:prSet/>
      <dgm:spPr/>
      <dgm:t>
        <a:bodyPr/>
        <a:lstStyle/>
        <a:p>
          <a:endParaRPr lang="en-US" sz="1600"/>
        </a:p>
      </dgm:t>
    </dgm:pt>
    <dgm:pt modelId="{74BC8C0C-A297-4659-B9DB-A4EAA2B72408}" type="sibTrans" cxnId="{E9282750-ACDB-4497-90C0-29349E8A0C7D}">
      <dgm:prSet/>
      <dgm:spPr/>
      <dgm:t>
        <a:bodyPr/>
        <a:lstStyle/>
        <a:p>
          <a:endParaRPr lang="en-US" sz="1600"/>
        </a:p>
      </dgm:t>
    </dgm:pt>
    <dgm:pt modelId="{B5F4C127-17A9-43F0-AF5D-E58A3BD80589}">
      <dgm:prSet phldrT="[Text]" custT="1"/>
      <dgm:spPr>
        <a:solidFill>
          <a:schemeClr val="accent1"/>
        </a:solidFill>
      </dgm:spPr>
      <dgm:t>
        <a:bodyPr/>
        <a:lstStyle/>
        <a:p>
          <a:r>
            <a:rPr lang="en-US" sz="1600">
              <a:solidFill>
                <a:schemeClr val="bg1"/>
              </a:solidFill>
            </a:rPr>
            <a:t>Develop New Resilience Actions</a:t>
          </a:r>
        </a:p>
      </dgm:t>
    </dgm:pt>
    <dgm:pt modelId="{11EFA940-0D4C-47A7-A3C9-EACB24C5E8D0}" type="parTrans" cxnId="{08ED1378-F6F2-43F7-8176-76E7D6195D3A}">
      <dgm:prSet/>
      <dgm:spPr/>
      <dgm:t>
        <a:bodyPr/>
        <a:lstStyle/>
        <a:p>
          <a:endParaRPr lang="en-US"/>
        </a:p>
      </dgm:t>
    </dgm:pt>
    <dgm:pt modelId="{AE03A73D-5E60-479C-8DB4-FBAA76E0E9E5}" type="sibTrans" cxnId="{08ED1378-F6F2-43F7-8176-76E7D6195D3A}">
      <dgm:prSet/>
      <dgm:spPr/>
      <dgm:t>
        <a:bodyPr/>
        <a:lstStyle/>
        <a:p>
          <a:endParaRPr lang="en-US"/>
        </a:p>
      </dgm:t>
    </dgm:pt>
    <dgm:pt modelId="{930E57D4-DCE8-4E28-B3FC-35ABB92FF336}" type="pres">
      <dgm:prSet presAssocID="{7AF67E20-FB1E-4268-B4BF-1E01445889B4}" presName="diagram" presStyleCnt="0">
        <dgm:presLayoutVars>
          <dgm:dir/>
          <dgm:resizeHandles val="exact"/>
        </dgm:presLayoutVars>
      </dgm:prSet>
      <dgm:spPr/>
    </dgm:pt>
    <dgm:pt modelId="{39AD9BE5-650E-4F33-99DD-F16A1E48DD42}" type="pres">
      <dgm:prSet presAssocID="{F31E5820-4544-49B2-8863-34DED24512B5}" presName="node" presStyleLbl="node1" presStyleIdx="0" presStyleCnt="3">
        <dgm:presLayoutVars>
          <dgm:bulletEnabled val="1"/>
        </dgm:presLayoutVars>
      </dgm:prSet>
      <dgm:spPr/>
    </dgm:pt>
    <dgm:pt modelId="{7824C50A-D0E8-450A-A9F5-69E9FDD493DF}" type="pres">
      <dgm:prSet presAssocID="{3FB7D84D-0589-4B95-BB57-C6B3045F8F41}" presName="sibTrans" presStyleCnt="0"/>
      <dgm:spPr/>
    </dgm:pt>
    <dgm:pt modelId="{D0536188-1256-407C-A555-CF110C808CD4}" type="pres">
      <dgm:prSet presAssocID="{A63AD928-50C9-4E45-831E-7B327C6E3D78}" presName="node" presStyleLbl="node1" presStyleIdx="1" presStyleCnt="3">
        <dgm:presLayoutVars>
          <dgm:bulletEnabled val="1"/>
        </dgm:presLayoutVars>
      </dgm:prSet>
      <dgm:spPr/>
    </dgm:pt>
    <dgm:pt modelId="{0F1A4884-D1F1-45BD-BF55-00864E5AD5C2}" type="pres">
      <dgm:prSet presAssocID="{74BC8C0C-A297-4659-B9DB-A4EAA2B72408}" presName="sibTrans" presStyleCnt="0"/>
      <dgm:spPr/>
    </dgm:pt>
    <dgm:pt modelId="{E37858E6-F433-4701-B2C4-EE83D804D750}" type="pres">
      <dgm:prSet presAssocID="{B5F4C127-17A9-43F0-AF5D-E58A3BD80589}" presName="node" presStyleLbl="node1" presStyleIdx="2" presStyleCnt="3">
        <dgm:presLayoutVars>
          <dgm:bulletEnabled val="1"/>
        </dgm:presLayoutVars>
      </dgm:prSet>
      <dgm:spPr/>
    </dgm:pt>
  </dgm:ptLst>
  <dgm:cxnLst>
    <dgm:cxn modelId="{9BA53505-7087-4DBB-83A3-2F19D1DE07FC}" type="presOf" srcId="{7AF67E20-FB1E-4268-B4BF-1E01445889B4}" destId="{930E57D4-DCE8-4E28-B3FC-35ABB92FF336}" srcOrd="0" destOrd="0" presId="urn:microsoft.com/office/officeart/2005/8/layout/default"/>
    <dgm:cxn modelId="{E9282750-ACDB-4497-90C0-29349E8A0C7D}" srcId="{7AF67E20-FB1E-4268-B4BF-1E01445889B4}" destId="{A63AD928-50C9-4E45-831E-7B327C6E3D78}" srcOrd="1" destOrd="0" parTransId="{06A3D522-054B-4D0F-B7D6-461393212AC6}" sibTransId="{74BC8C0C-A297-4659-B9DB-A4EAA2B72408}"/>
    <dgm:cxn modelId="{89EAF172-1759-4CCF-AC12-17B35E0220A8}" type="presOf" srcId="{F31E5820-4544-49B2-8863-34DED24512B5}" destId="{39AD9BE5-650E-4F33-99DD-F16A1E48DD42}" srcOrd="0" destOrd="0" presId="urn:microsoft.com/office/officeart/2005/8/layout/default"/>
    <dgm:cxn modelId="{08ED1378-F6F2-43F7-8176-76E7D6195D3A}" srcId="{7AF67E20-FB1E-4268-B4BF-1E01445889B4}" destId="{B5F4C127-17A9-43F0-AF5D-E58A3BD80589}" srcOrd="2" destOrd="0" parTransId="{11EFA940-0D4C-47A7-A3C9-EACB24C5E8D0}" sibTransId="{AE03A73D-5E60-479C-8DB4-FBAA76E0E9E5}"/>
    <dgm:cxn modelId="{B5477484-6D9F-4606-9D6A-F2B4CC9A85E3}" type="presOf" srcId="{A63AD928-50C9-4E45-831E-7B327C6E3D78}" destId="{D0536188-1256-407C-A555-CF110C808CD4}" srcOrd="0" destOrd="0" presId="urn:microsoft.com/office/officeart/2005/8/layout/default"/>
    <dgm:cxn modelId="{BC3DE686-C994-469D-8ECD-9E04BB6CE9AB}" type="presOf" srcId="{B5F4C127-17A9-43F0-AF5D-E58A3BD80589}" destId="{E37858E6-F433-4701-B2C4-EE83D804D750}" srcOrd="0" destOrd="0" presId="urn:microsoft.com/office/officeart/2005/8/layout/default"/>
    <dgm:cxn modelId="{029AD7B5-CC9B-4F02-A022-08920C4BA8D2}" srcId="{7AF67E20-FB1E-4268-B4BF-1E01445889B4}" destId="{F31E5820-4544-49B2-8863-34DED24512B5}" srcOrd="0" destOrd="0" parTransId="{60FC8929-9BE1-4C77-871F-8741A2BDEC7B}" sibTransId="{3FB7D84D-0589-4B95-BB57-C6B3045F8F41}"/>
    <dgm:cxn modelId="{DA1FCFB9-AE3D-4DDE-994D-B126C3FFF04C}" type="presParOf" srcId="{930E57D4-DCE8-4E28-B3FC-35ABB92FF336}" destId="{39AD9BE5-650E-4F33-99DD-F16A1E48DD42}" srcOrd="0" destOrd="0" presId="urn:microsoft.com/office/officeart/2005/8/layout/default"/>
    <dgm:cxn modelId="{3E782C84-0D46-4702-BB48-563FEB9EF395}" type="presParOf" srcId="{930E57D4-DCE8-4E28-B3FC-35ABB92FF336}" destId="{7824C50A-D0E8-450A-A9F5-69E9FDD493DF}" srcOrd="1" destOrd="0" presId="urn:microsoft.com/office/officeart/2005/8/layout/default"/>
    <dgm:cxn modelId="{B1B12C35-934E-47EF-BF95-51DA12FC668C}" type="presParOf" srcId="{930E57D4-DCE8-4E28-B3FC-35ABB92FF336}" destId="{D0536188-1256-407C-A555-CF110C808CD4}" srcOrd="2" destOrd="0" presId="urn:microsoft.com/office/officeart/2005/8/layout/default"/>
    <dgm:cxn modelId="{2291AAE9-CCC9-4214-A0F6-F8E76AB577CD}" type="presParOf" srcId="{930E57D4-DCE8-4E28-B3FC-35ABB92FF336}" destId="{0F1A4884-D1F1-45BD-BF55-00864E5AD5C2}" srcOrd="3" destOrd="0" presId="urn:microsoft.com/office/officeart/2005/8/layout/default"/>
    <dgm:cxn modelId="{74F4F929-7446-4E2F-A737-156CBC4042DA}" type="presParOf" srcId="{930E57D4-DCE8-4E28-B3FC-35ABB92FF336}" destId="{E37858E6-F433-4701-B2C4-EE83D804D750}" srcOrd="4" destOrd="0" presId="urn:microsoft.com/office/officeart/2005/8/layout/defaul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AF67E20-FB1E-4268-B4BF-1E0144588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1E5820-4544-49B2-8863-34DED24512B5}">
      <dgm:prSet phldrT="[Text]" custT="1"/>
      <dgm:spPr>
        <a:solidFill>
          <a:schemeClr val="accent1"/>
        </a:solidFill>
      </dgm:spPr>
      <dgm:t>
        <a:bodyPr/>
        <a:lstStyle/>
        <a:p>
          <a:r>
            <a:rPr lang="en-US" sz="1600">
              <a:solidFill>
                <a:schemeClr val="bg1"/>
              </a:solidFill>
            </a:rPr>
            <a:t>Develop a Detailed Community Profile</a:t>
          </a:r>
        </a:p>
      </dgm:t>
    </dgm:pt>
    <dgm:pt modelId="{60FC8929-9BE1-4C77-871F-8741A2BDEC7B}" type="parTrans" cxnId="{029AD7B5-CC9B-4F02-A022-08920C4BA8D2}">
      <dgm:prSet/>
      <dgm:spPr/>
      <dgm:t>
        <a:bodyPr/>
        <a:lstStyle/>
        <a:p>
          <a:endParaRPr lang="en-US" sz="1600">
            <a:solidFill>
              <a:schemeClr val="bg1"/>
            </a:solidFill>
          </a:endParaRPr>
        </a:p>
      </dgm:t>
    </dgm:pt>
    <dgm:pt modelId="{3FB7D84D-0589-4B95-BB57-C6B3045F8F41}" type="sibTrans" cxnId="{029AD7B5-CC9B-4F02-A022-08920C4BA8D2}">
      <dgm:prSet/>
      <dgm:spPr/>
      <dgm:t>
        <a:bodyPr/>
        <a:lstStyle/>
        <a:p>
          <a:endParaRPr lang="en-US" sz="1600">
            <a:solidFill>
              <a:schemeClr val="bg1"/>
            </a:solidFill>
          </a:endParaRPr>
        </a:p>
      </dgm:t>
    </dgm:pt>
    <dgm:pt modelId="{A63AD928-50C9-4E45-831E-7B327C6E3D78}">
      <dgm:prSet phldrT="[Text]" custT="1"/>
      <dgm:spPr>
        <a:solidFill>
          <a:srgbClr val="C00000"/>
        </a:solidFill>
      </dgm:spPr>
      <dgm:t>
        <a:bodyPr/>
        <a:lstStyle/>
        <a:p>
          <a:r>
            <a:rPr lang="en-US" sz="1600">
              <a:solidFill>
                <a:schemeClr val="bg1"/>
              </a:solidFill>
            </a:rPr>
            <a:t>Build a Local Action Strategy</a:t>
          </a:r>
        </a:p>
      </dgm:t>
    </dgm:pt>
    <dgm:pt modelId="{06A3D522-054B-4D0F-B7D6-461393212AC6}" type="parTrans" cxnId="{E9282750-ACDB-4497-90C0-29349E8A0C7D}">
      <dgm:prSet/>
      <dgm:spPr/>
      <dgm:t>
        <a:bodyPr/>
        <a:lstStyle/>
        <a:p>
          <a:endParaRPr lang="en-US" sz="1600"/>
        </a:p>
      </dgm:t>
    </dgm:pt>
    <dgm:pt modelId="{74BC8C0C-A297-4659-B9DB-A4EAA2B72408}" type="sibTrans" cxnId="{E9282750-ACDB-4497-90C0-29349E8A0C7D}">
      <dgm:prSet/>
      <dgm:spPr/>
      <dgm:t>
        <a:bodyPr/>
        <a:lstStyle/>
        <a:p>
          <a:endParaRPr lang="en-US" sz="1600"/>
        </a:p>
      </dgm:t>
    </dgm:pt>
    <dgm:pt modelId="{B5F4C127-17A9-43F0-AF5D-E58A3BD80589}">
      <dgm:prSet phldrT="[Text]" custT="1"/>
      <dgm:spPr>
        <a:solidFill>
          <a:schemeClr val="accent1"/>
        </a:solidFill>
      </dgm:spPr>
      <dgm:t>
        <a:bodyPr/>
        <a:lstStyle/>
        <a:p>
          <a:r>
            <a:rPr lang="en-US" sz="1600">
              <a:solidFill>
                <a:schemeClr val="bg1"/>
              </a:solidFill>
            </a:rPr>
            <a:t>Develop New Resilience Actions</a:t>
          </a:r>
        </a:p>
      </dgm:t>
    </dgm:pt>
    <dgm:pt modelId="{11EFA940-0D4C-47A7-A3C9-EACB24C5E8D0}" type="parTrans" cxnId="{08ED1378-F6F2-43F7-8176-76E7D6195D3A}">
      <dgm:prSet/>
      <dgm:spPr/>
      <dgm:t>
        <a:bodyPr/>
        <a:lstStyle/>
        <a:p>
          <a:endParaRPr lang="en-US"/>
        </a:p>
      </dgm:t>
    </dgm:pt>
    <dgm:pt modelId="{AE03A73D-5E60-479C-8DB4-FBAA76E0E9E5}" type="sibTrans" cxnId="{08ED1378-F6F2-43F7-8176-76E7D6195D3A}">
      <dgm:prSet/>
      <dgm:spPr/>
      <dgm:t>
        <a:bodyPr/>
        <a:lstStyle/>
        <a:p>
          <a:endParaRPr lang="en-US"/>
        </a:p>
      </dgm:t>
    </dgm:pt>
    <dgm:pt modelId="{930E57D4-DCE8-4E28-B3FC-35ABB92FF336}" type="pres">
      <dgm:prSet presAssocID="{7AF67E20-FB1E-4268-B4BF-1E01445889B4}" presName="diagram" presStyleCnt="0">
        <dgm:presLayoutVars>
          <dgm:dir/>
          <dgm:resizeHandles val="exact"/>
        </dgm:presLayoutVars>
      </dgm:prSet>
      <dgm:spPr/>
    </dgm:pt>
    <dgm:pt modelId="{39AD9BE5-650E-4F33-99DD-F16A1E48DD42}" type="pres">
      <dgm:prSet presAssocID="{F31E5820-4544-49B2-8863-34DED24512B5}" presName="node" presStyleLbl="node1" presStyleIdx="0" presStyleCnt="3">
        <dgm:presLayoutVars>
          <dgm:bulletEnabled val="1"/>
        </dgm:presLayoutVars>
      </dgm:prSet>
      <dgm:spPr/>
    </dgm:pt>
    <dgm:pt modelId="{7824C50A-D0E8-450A-A9F5-69E9FDD493DF}" type="pres">
      <dgm:prSet presAssocID="{3FB7D84D-0589-4B95-BB57-C6B3045F8F41}" presName="sibTrans" presStyleCnt="0"/>
      <dgm:spPr/>
    </dgm:pt>
    <dgm:pt modelId="{D0536188-1256-407C-A555-CF110C808CD4}" type="pres">
      <dgm:prSet presAssocID="{A63AD928-50C9-4E45-831E-7B327C6E3D78}" presName="node" presStyleLbl="node1" presStyleIdx="1" presStyleCnt="3">
        <dgm:presLayoutVars>
          <dgm:bulletEnabled val="1"/>
        </dgm:presLayoutVars>
      </dgm:prSet>
      <dgm:spPr/>
    </dgm:pt>
    <dgm:pt modelId="{F227CA66-9B3E-46CB-A93A-2A2F189947D4}" type="pres">
      <dgm:prSet presAssocID="{74BC8C0C-A297-4659-B9DB-A4EAA2B72408}" presName="sibTrans" presStyleCnt="0"/>
      <dgm:spPr/>
    </dgm:pt>
    <dgm:pt modelId="{E37858E6-F433-4701-B2C4-EE83D804D750}" type="pres">
      <dgm:prSet presAssocID="{B5F4C127-17A9-43F0-AF5D-E58A3BD80589}" presName="node" presStyleLbl="node1" presStyleIdx="2" presStyleCnt="3">
        <dgm:presLayoutVars>
          <dgm:bulletEnabled val="1"/>
        </dgm:presLayoutVars>
      </dgm:prSet>
      <dgm:spPr/>
    </dgm:pt>
  </dgm:ptLst>
  <dgm:cxnLst>
    <dgm:cxn modelId="{9BA53505-7087-4DBB-83A3-2F19D1DE07FC}" type="presOf" srcId="{7AF67E20-FB1E-4268-B4BF-1E01445889B4}" destId="{930E57D4-DCE8-4E28-B3FC-35ABB92FF336}" srcOrd="0" destOrd="0" presId="urn:microsoft.com/office/officeart/2005/8/layout/default"/>
    <dgm:cxn modelId="{7F73BA1F-199A-42FB-B00E-F66963A53F3E}" type="presOf" srcId="{A63AD928-50C9-4E45-831E-7B327C6E3D78}" destId="{D0536188-1256-407C-A555-CF110C808CD4}" srcOrd="0" destOrd="0" presId="urn:microsoft.com/office/officeart/2005/8/layout/default"/>
    <dgm:cxn modelId="{E9282750-ACDB-4497-90C0-29349E8A0C7D}" srcId="{7AF67E20-FB1E-4268-B4BF-1E01445889B4}" destId="{A63AD928-50C9-4E45-831E-7B327C6E3D78}" srcOrd="1" destOrd="0" parTransId="{06A3D522-054B-4D0F-B7D6-461393212AC6}" sibTransId="{74BC8C0C-A297-4659-B9DB-A4EAA2B72408}"/>
    <dgm:cxn modelId="{08ED1378-F6F2-43F7-8176-76E7D6195D3A}" srcId="{7AF67E20-FB1E-4268-B4BF-1E01445889B4}" destId="{B5F4C127-17A9-43F0-AF5D-E58A3BD80589}" srcOrd="2" destOrd="0" parTransId="{11EFA940-0D4C-47A7-A3C9-EACB24C5E8D0}" sibTransId="{AE03A73D-5E60-479C-8DB4-FBAA76E0E9E5}"/>
    <dgm:cxn modelId="{29A9957A-D28D-4B00-B2CB-C43E17020407}" type="presOf" srcId="{B5F4C127-17A9-43F0-AF5D-E58A3BD80589}" destId="{E37858E6-F433-4701-B2C4-EE83D804D750}" srcOrd="0" destOrd="0" presId="urn:microsoft.com/office/officeart/2005/8/layout/default"/>
    <dgm:cxn modelId="{029AD7B5-CC9B-4F02-A022-08920C4BA8D2}" srcId="{7AF67E20-FB1E-4268-B4BF-1E01445889B4}" destId="{F31E5820-4544-49B2-8863-34DED24512B5}" srcOrd="0" destOrd="0" parTransId="{60FC8929-9BE1-4C77-871F-8741A2BDEC7B}" sibTransId="{3FB7D84D-0589-4B95-BB57-C6B3045F8F41}"/>
    <dgm:cxn modelId="{A177BDFA-F5DE-4828-9E1F-5454AD8DE6F8}" type="presOf" srcId="{F31E5820-4544-49B2-8863-34DED24512B5}" destId="{39AD9BE5-650E-4F33-99DD-F16A1E48DD42}" srcOrd="0" destOrd="0" presId="urn:microsoft.com/office/officeart/2005/8/layout/default"/>
    <dgm:cxn modelId="{FAB9E9A8-F01D-41F7-AAC4-B72CBECE631C}" type="presParOf" srcId="{930E57D4-DCE8-4E28-B3FC-35ABB92FF336}" destId="{39AD9BE5-650E-4F33-99DD-F16A1E48DD42}" srcOrd="0" destOrd="0" presId="urn:microsoft.com/office/officeart/2005/8/layout/default"/>
    <dgm:cxn modelId="{D1D95E28-4EFC-4891-91DC-A745F23496C2}" type="presParOf" srcId="{930E57D4-DCE8-4E28-B3FC-35ABB92FF336}" destId="{7824C50A-D0E8-450A-A9F5-69E9FDD493DF}" srcOrd="1" destOrd="0" presId="urn:microsoft.com/office/officeart/2005/8/layout/default"/>
    <dgm:cxn modelId="{96FDE2BC-8334-4D05-AD5C-77D3C036C9BA}" type="presParOf" srcId="{930E57D4-DCE8-4E28-B3FC-35ABB92FF336}" destId="{D0536188-1256-407C-A555-CF110C808CD4}" srcOrd="2" destOrd="0" presId="urn:microsoft.com/office/officeart/2005/8/layout/default"/>
    <dgm:cxn modelId="{6C09B27A-1A4E-4B43-8DC5-5710295B707B}" type="presParOf" srcId="{930E57D4-DCE8-4E28-B3FC-35ABB92FF336}" destId="{F227CA66-9B3E-46CB-A93A-2A2F189947D4}" srcOrd="3" destOrd="0" presId="urn:microsoft.com/office/officeart/2005/8/layout/default"/>
    <dgm:cxn modelId="{E8C51DE5-EA70-4AD9-A881-3A87B15CF6C5}" type="presParOf" srcId="{930E57D4-DCE8-4E28-B3FC-35ABB92FF336}" destId="{E37858E6-F433-4701-B2C4-EE83D804D750}"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AF67E20-FB1E-4268-B4BF-1E0144588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1E5820-4544-49B2-8863-34DED24512B5}">
      <dgm:prSet phldrT="[Text]" custT="1"/>
      <dgm:spPr>
        <a:solidFill>
          <a:schemeClr val="accent1"/>
        </a:solidFill>
      </dgm:spPr>
      <dgm:t>
        <a:bodyPr/>
        <a:lstStyle/>
        <a:p>
          <a:r>
            <a:rPr lang="en-US" sz="1600">
              <a:solidFill>
                <a:schemeClr val="bg1"/>
              </a:solidFill>
            </a:rPr>
            <a:t>Develop a Detailed Community Profile</a:t>
          </a:r>
        </a:p>
      </dgm:t>
    </dgm:pt>
    <dgm:pt modelId="{60FC8929-9BE1-4C77-871F-8741A2BDEC7B}" type="parTrans" cxnId="{029AD7B5-CC9B-4F02-A022-08920C4BA8D2}">
      <dgm:prSet/>
      <dgm:spPr/>
      <dgm:t>
        <a:bodyPr/>
        <a:lstStyle/>
        <a:p>
          <a:endParaRPr lang="en-US" sz="1600">
            <a:solidFill>
              <a:schemeClr val="bg1"/>
            </a:solidFill>
          </a:endParaRPr>
        </a:p>
      </dgm:t>
    </dgm:pt>
    <dgm:pt modelId="{3FB7D84D-0589-4B95-BB57-C6B3045F8F41}" type="sibTrans" cxnId="{029AD7B5-CC9B-4F02-A022-08920C4BA8D2}">
      <dgm:prSet/>
      <dgm:spPr/>
      <dgm:t>
        <a:bodyPr/>
        <a:lstStyle/>
        <a:p>
          <a:endParaRPr lang="en-US" sz="1600">
            <a:solidFill>
              <a:schemeClr val="bg1"/>
            </a:solidFill>
          </a:endParaRPr>
        </a:p>
      </dgm:t>
    </dgm:pt>
    <dgm:pt modelId="{A63AD928-50C9-4E45-831E-7B327C6E3D78}">
      <dgm:prSet phldrT="[Text]" custT="1"/>
      <dgm:spPr>
        <a:solidFill>
          <a:srgbClr val="C00000"/>
        </a:solidFill>
      </dgm:spPr>
      <dgm:t>
        <a:bodyPr/>
        <a:lstStyle/>
        <a:p>
          <a:r>
            <a:rPr lang="en-US" sz="1600">
              <a:solidFill>
                <a:schemeClr val="bg1"/>
              </a:solidFill>
            </a:rPr>
            <a:t>Build a Local Action Strategy</a:t>
          </a:r>
        </a:p>
      </dgm:t>
    </dgm:pt>
    <dgm:pt modelId="{06A3D522-054B-4D0F-B7D6-461393212AC6}" type="parTrans" cxnId="{E9282750-ACDB-4497-90C0-29349E8A0C7D}">
      <dgm:prSet/>
      <dgm:spPr/>
      <dgm:t>
        <a:bodyPr/>
        <a:lstStyle/>
        <a:p>
          <a:endParaRPr lang="en-US" sz="1600"/>
        </a:p>
      </dgm:t>
    </dgm:pt>
    <dgm:pt modelId="{74BC8C0C-A297-4659-B9DB-A4EAA2B72408}" type="sibTrans" cxnId="{E9282750-ACDB-4497-90C0-29349E8A0C7D}">
      <dgm:prSet/>
      <dgm:spPr/>
      <dgm:t>
        <a:bodyPr/>
        <a:lstStyle/>
        <a:p>
          <a:endParaRPr lang="en-US" sz="1600"/>
        </a:p>
      </dgm:t>
    </dgm:pt>
    <dgm:pt modelId="{B5F4C127-17A9-43F0-AF5D-E58A3BD80589}">
      <dgm:prSet phldrT="[Text]" custT="1"/>
      <dgm:spPr>
        <a:solidFill>
          <a:schemeClr val="accent1"/>
        </a:solidFill>
      </dgm:spPr>
      <dgm:t>
        <a:bodyPr/>
        <a:lstStyle/>
        <a:p>
          <a:r>
            <a:rPr lang="en-US" sz="1600">
              <a:solidFill>
                <a:schemeClr val="bg1"/>
              </a:solidFill>
            </a:rPr>
            <a:t>Develop New Resilience Actions</a:t>
          </a:r>
        </a:p>
      </dgm:t>
    </dgm:pt>
    <dgm:pt modelId="{11EFA940-0D4C-47A7-A3C9-EACB24C5E8D0}" type="parTrans" cxnId="{08ED1378-F6F2-43F7-8176-76E7D6195D3A}">
      <dgm:prSet/>
      <dgm:spPr/>
      <dgm:t>
        <a:bodyPr/>
        <a:lstStyle/>
        <a:p>
          <a:endParaRPr lang="en-US"/>
        </a:p>
      </dgm:t>
    </dgm:pt>
    <dgm:pt modelId="{AE03A73D-5E60-479C-8DB4-FBAA76E0E9E5}" type="sibTrans" cxnId="{08ED1378-F6F2-43F7-8176-76E7D6195D3A}">
      <dgm:prSet/>
      <dgm:spPr/>
      <dgm:t>
        <a:bodyPr/>
        <a:lstStyle/>
        <a:p>
          <a:endParaRPr lang="en-US"/>
        </a:p>
      </dgm:t>
    </dgm:pt>
    <dgm:pt modelId="{930E57D4-DCE8-4E28-B3FC-35ABB92FF336}" type="pres">
      <dgm:prSet presAssocID="{7AF67E20-FB1E-4268-B4BF-1E01445889B4}" presName="diagram" presStyleCnt="0">
        <dgm:presLayoutVars>
          <dgm:dir/>
          <dgm:resizeHandles val="exact"/>
        </dgm:presLayoutVars>
      </dgm:prSet>
      <dgm:spPr/>
    </dgm:pt>
    <dgm:pt modelId="{39AD9BE5-650E-4F33-99DD-F16A1E48DD42}" type="pres">
      <dgm:prSet presAssocID="{F31E5820-4544-49B2-8863-34DED24512B5}" presName="node" presStyleLbl="node1" presStyleIdx="0" presStyleCnt="3">
        <dgm:presLayoutVars>
          <dgm:bulletEnabled val="1"/>
        </dgm:presLayoutVars>
      </dgm:prSet>
      <dgm:spPr/>
    </dgm:pt>
    <dgm:pt modelId="{7824C50A-D0E8-450A-A9F5-69E9FDD493DF}" type="pres">
      <dgm:prSet presAssocID="{3FB7D84D-0589-4B95-BB57-C6B3045F8F41}" presName="sibTrans" presStyleCnt="0"/>
      <dgm:spPr/>
    </dgm:pt>
    <dgm:pt modelId="{D0536188-1256-407C-A555-CF110C808CD4}" type="pres">
      <dgm:prSet presAssocID="{A63AD928-50C9-4E45-831E-7B327C6E3D78}" presName="node" presStyleLbl="node1" presStyleIdx="1" presStyleCnt="3">
        <dgm:presLayoutVars>
          <dgm:bulletEnabled val="1"/>
        </dgm:presLayoutVars>
      </dgm:prSet>
      <dgm:spPr/>
    </dgm:pt>
    <dgm:pt modelId="{F227CA66-9B3E-46CB-A93A-2A2F189947D4}" type="pres">
      <dgm:prSet presAssocID="{74BC8C0C-A297-4659-B9DB-A4EAA2B72408}" presName="sibTrans" presStyleCnt="0"/>
      <dgm:spPr/>
    </dgm:pt>
    <dgm:pt modelId="{E37858E6-F433-4701-B2C4-EE83D804D750}" type="pres">
      <dgm:prSet presAssocID="{B5F4C127-17A9-43F0-AF5D-E58A3BD80589}" presName="node" presStyleLbl="node1" presStyleIdx="2" presStyleCnt="3">
        <dgm:presLayoutVars>
          <dgm:bulletEnabled val="1"/>
        </dgm:presLayoutVars>
      </dgm:prSet>
      <dgm:spPr/>
    </dgm:pt>
  </dgm:ptLst>
  <dgm:cxnLst>
    <dgm:cxn modelId="{9BA53505-7087-4DBB-83A3-2F19D1DE07FC}" type="presOf" srcId="{7AF67E20-FB1E-4268-B4BF-1E01445889B4}" destId="{930E57D4-DCE8-4E28-B3FC-35ABB92FF336}" srcOrd="0" destOrd="0" presId="urn:microsoft.com/office/officeart/2005/8/layout/default"/>
    <dgm:cxn modelId="{7F73BA1F-199A-42FB-B00E-F66963A53F3E}" type="presOf" srcId="{A63AD928-50C9-4E45-831E-7B327C6E3D78}" destId="{D0536188-1256-407C-A555-CF110C808CD4}" srcOrd="0" destOrd="0" presId="urn:microsoft.com/office/officeart/2005/8/layout/default"/>
    <dgm:cxn modelId="{E9282750-ACDB-4497-90C0-29349E8A0C7D}" srcId="{7AF67E20-FB1E-4268-B4BF-1E01445889B4}" destId="{A63AD928-50C9-4E45-831E-7B327C6E3D78}" srcOrd="1" destOrd="0" parTransId="{06A3D522-054B-4D0F-B7D6-461393212AC6}" sibTransId="{74BC8C0C-A297-4659-B9DB-A4EAA2B72408}"/>
    <dgm:cxn modelId="{08ED1378-F6F2-43F7-8176-76E7D6195D3A}" srcId="{7AF67E20-FB1E-4268-B4BF-1E01445889B4}" destId="{B5F4C127-17A9-43F0-AF5D-E58A3BD80589}" srcOrd="2" destOrd="0" parTransId="{11EFA940-0D4C-47A7-A3C9-EACB24C5E8D0}" sibTransId="{AE03A73D-5E60-479C-8DB4-FBAA76E0E9E5}"/>
    <dgm:cxn modelId="{29A9957A-D28D-4B00-B2CB-C43E17020407}" type="presOf" srcId="{B5F4C127-17A9-43F0-AF5D-E58A3BD80589}" destId="{E37858E6-F433-4701-B2C4-EE83D804D750}" srcOrd="0" destOrd="0" presId="urn:microsoft.com/office/officeart/2005/8/layout/default"/>
    <dgm:cxn modelId="{029AD7B5-CC9B-4F02-A022-08920C4BA8D2}" srcId="{7AF67E20-FB1E-4268-B4BF-1E01445889B4}" destId="{F31E5820-4544-49B2-8863-34DED24512B5}" srcOrd="0" destOrd="0" parTransId="{60FC8929-9BE1-4C77-871F-8741A2BDEC7B}" sibTransId="{3FB7D84D-0589-4B95-BB57-C6B3045F8F41}"/>
    <dgm:cxn modelId="{A177BDFA-F5DE-4828-9E1F-5454AD8DE6F8}" type="presOf" srcId="{F31E5820-4544-49B2-8863-34DED24512B5}" destId="{39AD9BE5-650E-4F33-99DD-F16A1E48DD42}" srcOrd="0" destOrd="0" presId="urn:microsoft.com/office/officeart/2005/8/layout/default"/>
    <dgm:cxn modelId="{FAB9E9A8-F01D-41F7-AAC4-B72CBECE631C}" type="presParOf" srcId="{930E57D4-DCE8-4E28-B3FC-35ABB92FF336}" destId="{39AD9BE5-650E-4F33-99DD-F16A1E48DD42}" srcOrd="0" destOrd="0" presId="urn:microsoft.com/office/officeart/2005/8/layout/default"/>
    <dgm:cxn modelId="{D1D95E28-4EFC-4891-91DC-A745F23496C2}" type="presParOf" srcId="{930E57D4-DCE8-4E28-B3FC-35ABB92FF336}" destId="{7824C50A-D0E8-450A-A9F5-69E9FDD493DF}" srcOrd="1" destOrd="0" presId="urn:microsoft.com/office/officeart/2005/8/layout/default"/>
    <dgm:cxn modelId="{96FDE2BC-8334-4D05-AD5C-77D3C036C9BA}" type="presParOf" srcId="{930E57D4-DCE8-4E28-B3FC-35ABB92FF336}" destId="{D0536188-1256-407C-A555-CF110C808CD4}" srcOrd="2" destOrd="0" presId="urn:microsoft.com/office/officeart/2005/8/layout/default"/>
    <dgm:cxn modelId="{6C09B27A-1A4E-4B43-8DC5-5710295B707B}" type="presParOf" srcId="{930E57D4-DCE8-4E28-B3FC-35ABB92FF336}" destId="{F227CA66-9B3E-46CB-A93A-2A2F189947D4}" srcOrd="3" destOrd="0" presId="urn:microsoft.com/office/officeart/2005/8/layout/default"/>
    <dgm:cxn modelId="{E8C51DE5-EA70-4AD9-A881-3A87B15CF6C5}" type="presParOf" srcId="{930E57D4-DCE8-4E28-B3FC-35ABB92FF336}" destId="{E37858E6-F433-4701-B2C4-EE83D804D750}"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AF67E20-FB1E-4268-B4BF-1E0144588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1E5820-4544-49B2-8863-34DED24512B5}">
      <dgm:prSet phldrT="[Text]" custT="1"/>
      <dgm:spPr>
        <a:solidFill>
          <a:schemeClr val="accent1"/>
        </a:solidFill>
      </dgm:spPr>
      <dgm:t>
        <a:bodyPr/>
        <a:lstStyle/>
        <a:p>
          <a:r>
            <a:rPr lang="en-US" sz="1600">
              <a:solidFill>
                <a:schemeClr val="bg1"/>
              </a:solidFill>
            </a:rPr>
            <a:t>Develop a Detailed Community Profile</a:t>
          </a:r>
        </a:p>
      </dgm:t>
    </dgm:pt>
    <dgm:pt modelId="{60FC8929-9BE1-4C77-871F-8741A2BDEC7B}" type="parTrans" cxnId="{029AD7B5-CC9B-4F02-A022-08920C4BA8D2}">
      <dgm:prSet/>
      <dgm:spPr/>
      <dgm:t>
        <a:bodyPr/>
        <a:lstStyle/>
        <a:p>
          <a:endParaRPr lang="en-US" sz="1600">
            <a:solidFill>
              <a:schemeClr val="bg1"/>
            </a:solidFill>
          </a:endParaRPr>
        </a:p>
      </dgm:t>
    </dgm:pt>
    <dgm:pt modelId="{3FB7D84D-0589-4B95-BB57-C6B3045F8F41}" type="sibTrans" cxnId="{029AD7B5-CC9B-4F02-A022-08920C4BA8D2}">
      <dgm:prSet/>
      <dgm:spPr/>
      <dgm:t>
        <a:bodyPr/>
        <a:lstStyle/>
        <a:p>
          <a:endParaRPr lang="en-US" sz="1600">
            <a:solidFill>
              <a:schemeClr val="bg1"/>
            </a:solidFill>
          </a:endParaRPr>
        </a:p>
      </dgm:t>
    </dgm:pt>
    <dgm:pt modelId="{A63AD928-50C9-4E45-831E-7B327C6E3D78}">
      <dgm:prSet phldrT="[Text]" custT="1"/>
      <dgm:spPr>
        <a:solidFill>
          <a:srgbClr val="C00000"/>
        </a:solidFill>
      </dgm:spPr>
      <dgm:t>
        <a:bodyPr/>
        <a:lstStyle/>
        <a:p>
          <a:r>
            <a:rPr lang="en-US" sz="1600">
              <a:solidFill>
                <a:schemeClr val="bg1"/>
              </a:solidFill>
            </a:rPr>
            <a:t>Build a Local Action Strategy</a:t>
          </a:r>
        </a:p>
      </dgm:t>
    </dgm:pt>
    <dgm:pt modelId="{06A3D522-054B-4D0F-B7D6-461393212AC6}" type="parTrans" cxnId="{E9282750-ACDB-4497-90C0-29349E8A0C7D}">
      <dgm:prSet/>
      <dgm:spPr/>
      <dgm:t>
        <a:bodyPr/>
        <a:lstStyle/>
        <a:p>
          <a:endParaRPr lang="en-US" sz="1600"/>
        </a:p>
      </dgm:t>
    </dgm:pt>
    <dgm:pt modelId="{74BC8C0C-A297-4659-B9DB-A4EAA2B72408}" type="sibTrans" cxnId="{E9282750-ACDB-4497-90C0-29349E8A0C7D}">
      <dgm:prSet/>
      <dgm:spPr/>
      <dgm:t>
        <a:bodyPr/>
        <a:lstStyle/>
        <a:p>
          <a:endParaRPr lang="en-US" sz="1600"/>
        </a:p>
      </dgm:t>
    </dgm:pt>
    <dgm:pt modelId="{B5F4C127-17A9-43F0-AF5D-E58A3BD80589}">
      <dgm:prSet phldrT="[Text]" custT="1"/>
      <dgm:spPr>
        <a:solidFill>
          <a:srgbClr val="C00000"/>
        </a:solidFill>
      </dgm:spPr>
      <dgm:t>
        <a:bodyPr/>
        <a:lstStyle/>
        <a:p>
          <a:r>
            <a:rPr lang="en-US" sz="1600">
              <a:solidFill>
                <a:schemeClr val="bg1"/>
              </a:solidFill>
            </a:rPr>
            <a:t>Develop New Resilience Actions</a:t>
          </a:r>
        </a:p>
      </dgm:t>
    </dgm:pt>
    <dgm:pt modelId="{11EFA940-0D4C-47A7-A3C9-EACB24C5E8D0}" type="parTrans" cxnId="{08ED1378-F6F2-43F7-8176-76E7D6195D3A}">
      <dgm:prSet/>
      <dgm:spPr/>
      <dgm:t>
        <a:bodyPr/>
        <a:lstStyle/>
        <a:p>
          <a:endParaRPr lang="en-US"/>
        </a:p>
      </dgm:t>
    </dgm:pt>
    <dgm:pt modelId="{AE03A73D-5E60-479C-8DB4-FBAA76E0E9E5}" type="sibTrans" cxnId="{08ED1378-F6F2-43F7-8176-76E7D6195D3A}">
      <dgm:prSet/>
      <dgm:spPr/>
      <dgm:t>
        <a:bodyPr/>
        <a:lstStyle/>
        <a:p>
          <a:endParaRPr lang="en-US"/>
        </a:p>
      </dgm:t>
    </dgm:pt>
    <dgm:pt modelId="{930E57D4-DCE8-4E28-B3FC-35ABB92FF336}" type="pres">
      <dgm:prSet presAssocID="{7AF67E20-FB1E-4268-B4BF-1E01445889B4}" presName="diagram" presStyleCnt="0">
        <dgm:presLayoutVars>
          <dgm:dir/>
          <dgm:resizeHandles val="exact"/>
        </dgm:presLayoutVars>
      </dgm:prSet>
      <dgm:spPr/>
    </dgm:pt>
    <dgm:pt modelId="{39AD9BE5-650E-4F33-99DD-F16A1E48DD42}" type="pres">
      <dgm:prSet presAssocID="{F31E5820-4544-49B2-8863-34DED24512B5}" presName="node" presStyleLbl="node1" presStyleIdx="0" presStyleCnt="3">
        <dgm:presLayoutVars>
          <dgm:bulletEnabled val="1"/>
        </dgm:presLayoutVars>
      </dgm:prSet>
      <dgm:spPr/>
    </dgm:pt>
    <dgm:pt modelId="{7824C50A-D0E8-450A-A9F5-69E9FDD493DF}" type="pres">
      <dgm:prSet presAssocID="{3FB7D84D-0589-4B95-BB57-C6B3045F8F41}" presName="sibTrans" presStyleCnt="0"/>
      <dgm:spPr/>
    </dgm:pt>
    <dgm:pt modelId="{D0536188-1256-407C-A555-CF110C808CD4}" type="pres">
      <dgm:prSet presAssocID="{A63AD928-50C9-4E45-831E-7B327C6E3D78}" presName="node" presStyleLbl="node1" presStyleIdx="1" presStyleCnt="3">
        <dgm:presLayoutVars>
          <dgm:bulletEnabled val="1"/>
        </dgm:presLayoutVars>
      </dgm:prSet>
      <dgm:spPr/>
    </dgm:pt>
    <dgm:pt modelId="{F227CA66-9B3E-46CB-A93A-2A2F189947D4}" type="pres">
      <dgm:prSet presAssocID="{74BC8C0C-A297-4659-B9DB-A4EAA2B72408}" presName="sibTrans" presStyleCnt="0"/>
      <dgm:spPr/>
    </dgm:pt>
    <dgm:pt modelId="{E37858E6-F433-4701-B2C4-EE83D804D750}" type="pres">
      <dgm:prSet presAssocID="{B5F4C127-17A9-43F0-AF5D-E58A3BD80589}" presName="node" presStyleLbl="node1" presStyleIdx="2" presStyleCnt="3">
        <dgm:presLayoutVars>
          <dgm:bulletEnabled val="1"/>
        </dgm:presLayoutVars>
      </dgm:prSet>
      <dgm:spPr/>
    </dgm:pt>
  </dgm:ptLst>
  <dgm:cxnLst>
    <dgm:cxn modelId="{9BA53505-7087-4DBB-83A3-2F19D1DE07FC}" type="presOf" srcId="{7AF67E20-FB1E-4268-B4BF-1E01445889B4}" destId="{930E57D4-DCE8-4E28-B3FC-35ABB92FF336}" srcOrd="0" destOrd="0" presId="urn:microsoft.com/office/officeart/2005/8/layout/default"/>
    <dgm:cxn modelId="{7F73BA1F-199A-42FB-B00E-F66963A53F3E}" type="presOf" srcId="{A63AD928-50C9-4E45-831E-7B327C6E3D78}" destId="{D0536188-1256-407C-A555-CF110C808CD4}" srcOrd="0" destOrd="0" presId="urn:microsoft.com/office/officeart/2005/8/layout/default"/>
    <dgm:cxn modelId="{E9282750-ACDB-4497-90C0-29349E8A0C7D}" srcId="{7AF67E20-FB1E-4268-B4BF-1E01445889B4}" destId="{A63AD928-50C9-4E45-831E-7B327C6E3D78}" srcOrd="1" destOrd="0" parTransId="{06A3D522-054B-4D0F-B7D6-461393212AC6}" sibTransId="{74BC8C0C-A297-4659-B9DB-A4EAA2B72408}"/>
    <dgm:cxn modelId="{08ED1378-F6F2-43F7-8176-76E7D6195D3A}" srcId="{7AF67E20-FB1E-4268-B4BF-1E01445889B4}" destId="{B5F4C127-17A9-43F0-AF5D-E58A3BD80589}" srcOrd="2" destOrd="0" parTransId="{11EFA940-0D4C-47A7-A3C9-EACB24C5E8D0}" sibTransId="{AE03A73D-5E60-479C-8DB4-FBAA76E0E9E5}"/>
    <dgm:cxn modelId="{29A9957A-D28D-4B00-B2CB-C43E17020407}" type="presOf" srcId="{B5F4C127-17A9-43F0-AF5D-E58A3BD80589}" destId="{E37858E6-F433-4701-B2C4-EE83D804D750}" srcOrd="0" destOrd="0" presId="urn:microsoft.com/office/officeart/2005/8/layout/default"/>
    <dgm:cxn modelId="{029AD7B5-CC9B-4F02-A022-08920C4BA8D2}" srcId="{7AF67E20-FB1E-4268-B4BF-1E01445889B4}" destId="{F31E5820-4544-49B2-8863-34DED24512B5}" srcOrd="0" destOrd="0" parTransId="{60FC8929-9BE1-4C77-871F-8741A2BDEC7B}" sibTransId="{3FB7D84D-0589-4B95-BB57-C6B3045F8F41}"/>
    <dgm:cxn modelId="{A177BDFA-F5DE-4828-9E1F-5454AD8DE6F8}" type="presOf" srcId="{F31E5820-4544-49B2-8863-34DED24512B5}" destId="{39AD9BE5-650E-4F33-99DD-F16A1E48DD42}" srcOrd="0" destOrd="0" presId="urn:microsoft.com/office/officeart/2005/8/layout/default"/>
    <dgm:cxn modelId="{FAB9E9A8-F01D-41F7-AAC4-B72CBECE631C}" type="presParOf" srcId="{930E57D4-DCE8-4E28-B3FC-35ABB92FF336}" destId="{39AD9BE5-650E-4F33-99DD-F16A1E48DD42}" srcOrd="0" destOrd="0" presId="urn:microsoft.com/office/officeart/2005/8/layout/default"/>
    <dgm:cxn modelId="{D1D95E28-4EFC-4891-91DC-A745F23496C2}" type="presParOf" srcId="{930E57D4-DCE8-4E28-B3FC-35ABB92FF336}" destId="{7824C50A-D0E8-450A-A9F5-69E9FDD493DF}" srcOrd="1" destOrd="0" presId="urn:microsoft.com/office/officeart/2005/8/layout/default"/>
    <dgm:cxn modelId="{96FDE2BC-8334-4D05-AD5C-77D3C036C9BA}" type="presParOf" srcId="{930E57D4-DCE8-4E28-B3FC-35ABB92FF336}" destId="{D0536188-1256-407C-A555-CF110C808CD4}" srcOrd="2" destOrd="0" presId="urn:microsoft.com/office/officeart/2005/8/layout/default"/>
    <dgm:cxn modelId="{6C09B27A-1A4E-4B43-8DC5-5710295B707B}" type="presParOf" srcId="{930E57D4-DCE8-4E28-B3FC-35ABB92FF336}" destId="{F227CA66-9B3E-46CB-A93A-2A2F189947D4}" srcOrd="3" destOrd="0" presId="urn:microsoft.com/office/officeart/2005/8/layout/default"/>
    <dgm:cxn modelId="{E8C51DE5-EA70-4AD9-A881-3A87B15CF6C5}" type="presParOf" srcId="{930E57D4-DCE8-4E28-B3FC-35ABB92FF336}" destId="{E37858E6-F433-4701-B2C4-EE83D804D750}" srcOrd="4"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A53E90D-EB19-40C9-A06C-C068D055C983}" type="doc">
      <dgm:prSet loTypeId="urn:microsoft.com/office/officeart/2005/8/layout/lProcess2" loCatId="list" qsTypeId="urn:microsoft.com/office/officeart/2005/8/quickstyle/simple1" qsCatId="simple" csTypeId="urn:microsoft.com/office/officeart/2005/8/colors/accent1_2" csCatId="accent1" phldr="1"/>
      <dgm:spPr/>
      <dgm:t>
        <a:bodyPr/>
        <a:lstStyle/>
        <a:p>
          <a:endParaRPr lang="en-US"/>
        </a:p>
      </dgm:t>
    </dgm:pt>
    <dgm:pt modelId="{7E2C77E1-447F-4E4E-AD6E-7596F1777596}">
      <dgm:prSet custT="1"/>
      <dgm:spPr/>
      <dgm:t>
        <a:bodyPr/>
        <a:lstStyle/>
        <a:p>
          <a:r>
            <a:rPr lang="en-US" sz="1400" b="0" i="0"/>
            <a:t>Nature-Based Solutions</a:t>
          </a:r>
          <a:endParaRPr lang="en-US" sz="1400"/>
        </a:p>
      </dgm:t>
    </dgm:pt>
    <dgm:pt modelId="{FDEAD0C2-F869-466B-9FFE-4DE9D6B4D33E}" type="parTrans" cxnId="{E1381779-A60D-4B29-ACD9-265FA763BEE5}">
      <dgm:prSet/>
      <dgm:spPr/>
      <dgm:t>
        <a:bodyPr/>
        <a:lstStyle/>
        <a:p>
          <a:endParaRPr lang="en-US" sz="3600"/>
        </a:p>
      </dgm:t>
    </dgm:pt>
    <dgm:pt modelId="{5B2C3DC4-E476-416F-B515-B0B4C0D351B0}" type="sibTrans" cxnId="{E1381779-A60D-4B29-ACD9-265FA763BEE5}">
      <dgm:prSet/>
      <dgm:spPr/>
      <dgm:t>
        <a:bodyPr/>
        <a:lstStyle/>
        <a:p>
          <a:endParaRPr lang="en-US" sz="3600"/>
        </a:p>
      </dgm:t>
    </dgm:pt>
    <dgm:pt modelId="{70A1D31C-8A66-4DFF-916C-076F5D8CBD4D}">
      <dgm:prSet custT="1"/>
      <dgm:spPr/>
      <dgm:t>
        <a:bodyPr/>
        <a:lstStyle/>
        <a:p>
          <a:r>
            <a:rPr lang="en-US" sz="1100" b="0" i="0"/>
            <a:t>Relocation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76DBC287-7FA5-4A90-A640-9430189452B8}" type="parTrans" cxnId="{CE91514C-8778-4A7F-B876-FF583F25AA21}">
      <dgm:prSet/>
      <dgm:spPr/>
      <dgm:t>
        <a:bodyPr/>
        <a:lstStyle/>
        <a:p>
          <a:endParaRPr lang="en-US" sz="3600"/>
        </a:p>
      </dgm:t>
    </dgm:pt>
    <dgm:pt modelId="{3F928891-307C-430A-9F92-3758D3537559}" type="sibTrans" cxnId="{CE91514C-8778-4A7F-B876-FF583F25AA21}">
      <dgm:prSet/>
      <dgm:spPr/>
      <dgm:t>
        <a:bodyPr/>
        <a:lstStyle/>
        <a:p>
          <a:endParaRPr lang="en-US" sz="3600"/>
        </a:p>
      </dgm:t>
    </dgm:pt>
    <dgm:pt modelId="{F619EFDF-BD12-46D9-B1A7-9B5F8E77BFDD}">
      <dgm:prSet custT="1"/>
      <dgm:spPr/>
      <dgm:t>
        <a:bodyPr/>
        <a:lstStyle/>
        <a:p>
          <a:r>
            <a:rPr lang="en-US" sz="1100" b="0" i="0"/>
            <a:t>Utility elevation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917E017C-78DC-4FFC-9000-264688BDFDD4}" type="parTrans" cxnId="{4B27B479-2292-4BE5-8D24-EBC65CB77006}">
      <dgm:prSet/>
      <dgm:spPr/>
      <dgm:t>
        <a:bodyPr/>
        <a:lstStyle/>
        <a:p>
          <a:endParaRPr lang="en-US" sz="3600"/>
        </a:p>
      </dgm:t>
    </dgm:pt>
    <dgm:pt modelId="{F3AC22A8-D114-4022-A3A2-DE824DB105CF}" type="sibTrans" cxnId="{4B27B479-2292-4BE5-8D24-EBC65CB77006}">
      <dgm:prSet/>
      <dgm:spPr/>
      <dgm:t>
        <a:bodyPr/>
        <a:lstStyle/>
        <a:p>
          <a:endParaRPr lang="en-US" sz="3600"/>
        </a:p>
      </dgm:t>
    </dgm:pt>
    <dgm:pt modelId="{AFB1C9EA-E376-4635-ACC3-723AAAD60A91}">
      <dgm:prSet custT="1"/>
      <dgm:spPr/>
      <dgm:t>
        <a:bodyPr/>
        <a:lstStyle/>
        <a:p>
          <a:r>
            <a:rPr lang="en-US" sz="1100" b="0" i="0"/>
            <a:t>Structural elevation</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57F76A51-A62E-4BDD-8F44-BC76671B377C}" type="parTrans" cxnId="{E11B005C-9A16-4424-888D-E585EF953281}">
      <dgm:prSet/>
      <dgm:spPr/>
      <dgm:t>
        <a:bodyPr/>
        <a:lstStyle/>
        <a:p>
          <a:endParaRPr lang="en-US" sz="3600"/>
        </a:p>
      </dgm:t>
    </dgm:pt>
    <dgm:pt modelId="{5405936D-B6C8-4C43-9A5B-484C41DEE174}" type="sibTrans" cxnId="{E11B005C-9A16-4424-888D-E585EF953281}">
      <dgm:prSet/>
      <dgm:spPr/>
      <dgm:t>
        <a:bodyPr/>
        <a:lstStyle/>
        <a:p>
          <a:endParaRPr lang="en-US" sz="3600"/>
        </a:p>
      </dgm:t>
    </dgm:pt>
    <dgm:pt modelId="{40475448-7F8F-4C42-A8E5-EE5C0E2B30C9}">
      <dgm:prSet custT="1"/>
      <dgm:spPr/>
      <dgm:t>
        <a:bodyPr/>
        <a:lstStyle/>
        <a:p>
          <a:r>
            <a:rPr lang="en-US" sz="1100" b="0" i="0"/>
            <a:t>Reconstruction</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E774F128-146F-441E-8CEA-B6BB88DD1804}" type="parTrans" cxnId="{9E41DF94-F3C9-487D-8DA4-583CDA5AB632}">
      <dgm:prSet/>
      <dgm:spPr/>
      <dgm:t>
        <a:bodyPr/>
        <a:lstStyle/>
        <a:p>
          <a:endParaRPr lang="en-US" sz="3600"/>
        </a:p>
      </dgm:t>
    </dgm:pt>
    <dgm:pt modelId="{CCA14AB6-24FF-434A-8B65-1DE78BF8F2ED}" type="sibTrans" cxnId="{9E41DF94-F3C9-487D-8DA4-583CDA5AB632}">
      <dgm:prSet/>
      <dgm:spPr/>
      <dgm:t>
        <a:bodyPr/>
        <a:lstStyle/>
        <a:p>
          <a:endParaRPr lang="en-US" sz="3600"/>
        </a:p>
      </dgm:t>
    </dgm:pt>
    <dgm:pt modelId="{E9CFF708-4AEE-4527-9669-3B0C4CDF8593}">
      <dgm:prSet custT="1"/>
      <dgm:spPr/>
      <dgm:t>
        <a:bodyPr/>
        <a:lstStyle/>
        <a:p>
          <a:r>
            <a:rPr lang="en-US" sz="1100" b="0" i="0"/>
            <a:t>Wet floodproofing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C346E886-0CDD-4F1C-A5E1-EFD9C9387263}" type="parTrans" cxnId="{B9F3E01D-9CF0-44E4-8589-5FD86E54E102}">
      <dgm:prSet/>
      <dgm:spPr/>
      <dgm:t>
        <a:bodyPr/>
        <a:lstStyle/>
        <a:p>
          <a:endParaRPr lang="en-US" sz="3600"/>
        </a:p>
      </dgm:t>
    </dgm:pt>
    <dgm:pt modelId="{D0DE5443-C11E-48D7-9224-E5D234363C13}" type="sibTrans" cxnId="{B9F3E01D-9CF0-44E4-8589-5FD86E54E102}">
      <dgm:prSet/>
      <dgm:spPr/>
      <dgm:t>
        <a:bodyPr/>
        <a:lstStyle/>
        <a:p>
          <a:endParaRPr lang="en-US" sz="3600"/>
        </a:p>
      </dgm:t>
    </dgm:pt>
    <dgm:pt modelId="{9498EEB5-AA6D-4393-B2A2-F0EECA933E1E}">
      <dgm:prSet custT="1"/>
      <dgm:spPr/>
      <dgm:t>
        <a:bodyPr/>
        <a:lstStyle/>
        <a:p>
          <a:r>
            <a:rPr lang="en-US" sz="1100" b="0" i="0"/>
            <a:t>Dry floodproofing</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8F5446BD-6959-4F71-95D2-BFDBB3B85649}" type="parTrans" cxnId="{F2AA20B6-E25D-4CBC-8F43-110F1B031CB8}">
      <dgm:prSet/>
      <dgm:spPr/>
      <dgm:t>
        <a:bodyPr/>
        <a:lstStyle/>
        <a:p>
          <a:endParaRPr lang="en-US" sz="3600"/>
        </a:p>
      </dgm:t>
    </dgm:pt>
    <dgm:pt modelId="{9C72F4F1-7B28-49A9-B4F5-A61368F97B1B}" type="sibTrans" cxnId="{F2AA20B6-E25D-4CBC-8F43-110F1B031CB8}">
      <dgm:prSet/>
      <dgm:spPr/>
      <dgm:t>
        <a:bodyPr/>
        <a:lstStyle/>
        <a:p>
          <a:endParaRPr lang="en-US" sz="3600"/>
        </a:p>
      </dgm:t>
    </dgm:pt>
    <dgm:pt modelId="{6020BA38-C934-40AA-BF51-98129FA7D10E}">
      <dgm:prSet custT="1"/>
      <dgm:spPr/>
      <dgm:t>
        <a:bodyPr/>
        <a:lstStyle/>
        <a:p>
          <a:r>
            <a:rPr lang="en-US" sz="1100" b="0" i="0"/>
            <a:t>Acquisition/ Demolition</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07BB4F61-EBB9-409F-A77B-121911C777CE}" type="parTrans" cxnId="{41D1B4DA-8BF6-41D0-9412-2CCE54DB02A4}">
      <dgm:prSet/>
      <dgm:spPr/>
      <dgm:t>
        <a:bodyPr/>
        <a:lstStyle/>
        <a:p>
          <a:endParaRPr lang="en-US" sz="3600"/>
        </a:p>
      </dgm:t>
    </dgm:pt>
    <dgm:pt modelId="{1CB36C99-D3ED-480F-9ECD-77FC8D3E2910}" type="sibTrans" cxnId="{41D1B4DA-8BF6-41D0-9412-2CCE54DB02A4}">
      <dgm:prSet/>
      <dgm:spPr/>
      <dgm:t>
        <a:bodyPr/>
        <a:lstStyle/>
        <a:p>
          <a:endParaRPr lang="en-US" sz="3600"/>
        </a:p>
      </dgm:t>
    </dgm:pt>
    <dgm:pt modelId="{7A42E2E4-3FBD-44F1-AF71-30C30B638848}">
      <dgm:prSet custT="1"/>
      <dgm:spPr/>
      <dgm:t>
        <a:bodyPr/>
        <a:lstStyle/>
        <a:p>
          <a:r>
            <a:rPr lang="en-US" sz="1400" b="0" i="0"/>
            <a:t>Infrastructure</a:t>
          </a:r>
          <a:endParaRPr lang="en-US" sz="1400"/>
        </a:p>
      </dgm:t>
    </dgm:pt>
    <dgm:pt modelId="{1FD13891-B8A5-4D62-BBA2-E707530D8009}" type="parTrans" cxnId="{2550CC9A-1BE6-48A1-A9DC-4DB02F51DE39}">
      <dgm:prSet/>
      <dgm:spPr/>
      <dgm:t>
        <a:bodyPr/>
        <a:lstStyle/>
        <a:p>
          <a:endParaRPr lang="en-US" sz="3600"/>
        </a:p>
      </dgm:t>
    </dgm:pt>
    <dgm:pt modelId="{DE369F72-34FF-4DE7-A423-605960636D69}" type="sibTrans" cxnId="{2550CC9A-1BE6-48A1-A9DC-4DB02F51DE39}">
      <dgm:prSet/>
      <dgm:spPr/>
      <dgm:t>
        <a:bodyPr/>
        <a:lstStyle/>
        <a:p>
          <a:endParaRPr lang="en-US" sz="3600"/>
        </a:p>
      </dgm:t>
    </dgm:pt>
    <dgm:pt modelId="{E1BA5A4D-AC14-4F8F-B7D7-74DA96744041}">
      <dgm:prSet custT="1"/>
      <dgm:spPr/>
      <dgm:t>
        <a:bodyPr/>
        <a:lstStyle/>
        <a:p>
          <a:r>
            <a:rPr lang="en-US" sz="1100" b="0" i="0"/>
            <a:t>Levee</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253CED65-FF83-4035-9F2B-9D10F40388E1}" type="parTrans" cxnId="{88D328C4-ECFF-4829-A0FE-F795B67A8DAD}">
      <dgm:prSet/>
      <dgm:spPr/>
      <dgm:t>
        <a:bodyPr/>
        <a:lstStyle/>
        <a:p>
          <a:endParaRPr lang="en-US" sz="3600"/>
        </a:p>
      </dgm:t>
    </dgm:pt>
    <dgm:pt modelId="{0E71D3CC-8C11-4A80-8EA4-BDFD6023846F}" type="sibTrans" cxnId="{88D328C4-ECFF-4829-A0FE-F795B67A8DAD}">
      <dgm:prSet/>
      <dgm:spPr/>
      <dgm:t>
        <a:bodyPr/>
        <a:lstStyle/>
        <a:p>
          <a:endParaRPr lang="en-US" sz="3600"/>
        </a:p>
      </dgm:t>
    </dgm:pt>
    <dgm:pt modelId="{AEC69BAD-7D48-493C-A80C-8C844612E61C}">
      <dgm:prSet custT="1"/>
      <dgm:spPr/>
      <dgm:t>
        <a:bodyPr/>
        <a:lstStyle/>
        <a:p>
          <a:r>
            <a:rPr lang="en-US" sz="1100" b="0" i="0"/>
            <a:t>Dike/ Berm</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C615AF45-D6EC-4FA3-A5D0-9ABE98BF269E}" type="parTrans" cxnId="{E5D97529-383E-489F-9CFD-55E136C6B149}">
      <dgm:prSet/>
      <dgm:spPr/>
      <dgm:t>
        <a:bodyPr/>
        <a:lstStyle/>
        <a:p>
          <a:endParaRPr lang="en-US" sz="3600"/>
        </a:p>
      </dgm:t>
    </dgm:pt>
    <dgm:pt modelId="{E7CAB21D-8AD6-43E4-BA64-EF6D33837773}" type="sibTrans" cxnId="{E5D97529-383E-489F-9CFD-55E136C6B149}">
      <dgm:prSet/>
      <dgm:spPr/>
      <dgm:t>
        <a:bodyPr/>
        <a:lstStyle/>
        <a:p>
          <a:endParaRPr lang="en-US" sz="3600"/>
        </a:p>
      </dgm:t>
    </dgm:pt>
    <dgm:pt modelId="{FBFFA579-082D-40CC-9635-5700B2D74503}">
      <dgm:prSet custT="1"/>
      <dgm:spPr/>
      <dgm:t>
        <a:bodyPr/>
        <a:lstStyle/>
        <a:p>
          <a:r>
            <a:rPr lang="en-US" sz="1100" b="0" i="0"/>
            <a:t>Roadway elevation/ Road crossing modification</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E5F4326B-5D70-4E92-8DFB-1C2502F02F0B}" type="parTrans" cxnId="{74BBAA1C-ECC9-4871-992E-35155FA99540}">
      <dgm:prSet/>
      <dgm:spPr/>
      <dgm:t>
        <a:bodyPr/>
        <a:lstStyle/>
        <a:p>
          <a:endParaRPr lang="en-US" sz="3600"/>
        </a:p>
      </dgm:t>
    </dgm:pt>
    <dgm:pt modelId="{7D88B903-2B46-4558-AE3F-ED2941339D27}" type="sibTrans" cxnId="{74BBAA1C-ECC9-4871-992E-35155FA99540}">
      <dgm:prSet/>
      <dgm:spPr/>
      <dgm:t>
        <a:bodyPr/>
        <a:lstStyle/>
        <a:p>
          <a:endParaRPr lang="en-US" sz="3600"/>
        </a:p>
      </dgm:t>
    </dgm:pt>
    <dgm:pt modelId="{BD6A4A96-A00F-4333-AC35-04CB57FFD741}">
      <dgm:prSet custT="1"/>
      <dgm:spPr/>
      <dgm:t>
        <a:bodyPr/>
        <a:lstStyle/>
        <a:p>
          <a:r>
            <a:rPr lang="en-US" sz="1100" b="0" i="0"/>
            <a:t>Stormwater management activities</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r>
            <a:rPr lang="en-US" sz="1100" b="1" i="0" baseline="0"/>
            <a:t> </a:t>
          </a:r>
          <a:endParaRPr lang="en-US" sz="1100"/>
        </a:p>
      </dgm:t>
    </dgm:pt>
    <dgm:pt modelId="{D30E7003-83DC-479C-86B5-7C18B367CAD5}" type="parTrans" cxnId="{8977CEA4-39C3-4E95-AA53-FBD93AD74316}">
      <dgm:prSet/>
      <dgm:spPr/>
      <dgm:t>
        <a:bodyPr/>
        <a:lstStyle/>
        <a:p>
          <a:endParaRPr lang="en-US" sz="3600"/>
        </a:p>
      </dgm:t>
    </dgm:pt>
    <dgm:pt modelId="{D9EF9590-4679-4962-AB95-4433A758A4F4}" type="sibTrans" cxnId="{8977CEA4-39C3-4E95-AA53-FBD93AD74316}">
      <dgm:prSet/>
      <dgm:spPr/>
      <dgm:t>
        <a:bodyPr/>
        <a:lstStyle/>
        <a:p>
          <a:endParaRPr lang="en-US" sz="3600"/>
        </a:p>
      </dgm:t>
    </dgm:pt>
    <dgm:pt modelId="{B02ECAB5-AF93-49EF-B5B8-654793F09CBE}">
      <dgm:prSet custT="1"/>
      <dgm:spPr/>
      <dgm:t>
        <a:bodyPr/>
        <a:lstStyle/>
        <a:p>
          <a:r>
            <a:rPr lang="en-US" sz="1400" b="0" i="0"/>
            <a:t>Policy &amp; Planning</a:t>
          </a:r>
          <a:endParaRPr lang="en-US" sz="1400"/>
        </a:p>
      </dgm:t>
    </dgm:pt>
    <dgm:pt modelId="{D03B1BA0-8543-4E62-95AB-15780EF1ED1B}" type="parTrans" cxnId="{9FDCC216-E31F-4697-B60D-441C958F1048}">
      <dgm:prSet/>
      <dgm:spPr/>
      <dgm:t>
        <a:bodyPr/>
        <a:lstStyle/>
        <a:p>
          <a:endParaRPr lang="en-US" sz="3600"/>
        </a:p>
      </dgm:t>
    </dgm:pt>
    <dgm:pt modelId="{6E9CAE5F-83DF-459A-8FF8-A6134D762518}" type="sibTrans" cxnId="{9FDCC216-E31F-4697-B60D-441C958F1048}">
      <dgm:prSet/>
      <dgm:spPr/>
      <dgm:t>
        <a:bodyPr/>
        <a:lstStyle/>
        <a:p>
          <a:endParaRPr lang="en-US" sz="3600"/>
        </a:p>
      </dgm:t>
    </dgm:pt>
    <dgm:pt modelId="{35BD26FE-FB36-4DC3-A449-FC31BCD42FEE}">
      <dgm:prSet custT="1"/>
      <dgm:spPr/>
      <dgm:t>
        <a:bodyPr/>
        <a:lstStyle/>
        <a:p>
          <a:r>
            <a:rPr lang="en-US" sz="1100" b="0" i="0"/>
            <a:t>Enhanced zoning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CECA8DB7-43A4-474B-A7B1-7D281C15E683}" type="parTrans" cxnId="{3ED13667-693E-4F14-BB8F-844BC4C7EB5E}">
      <dgm:prSet/>
      <dgm:spPr/>
      <dgm:t>
        <a:bodyPr/>
        <a:lstStyle/>
        <a:p>
          <a:endParaRPr lang="en-US" sz="3600"/>
        </a:p>
      </dgm:t>
    </dgm:pt>
    <dgm:pt modelId="{BBDF5F2C-62D5-4C68-94E6-DBB137EBCE37}" type="sibTrans" cxnId="{3ED13667-693E-4F14-BB8F-844BC4C7EB5E}">
      <dgm:prSet/>
      <dgm:spPr/>
      <dgm:t>
        <a:bodyPr/>
        <a:lstStyle/>
        <a:p>
          <a:endParaRPr lang="en-US" sz="3600"/>
        </a:p>
      </dgm:t>
    </dgm:pt>
    <dgm:pt modelId="{78871BA7-D98F-44CD-B247-8040A2409B42}">
      <dgm:prSet custT="1"/>
      <dgm:spPr/>
      <dgm:t>
        <a:bodyPr/>
        <a:lstStyle/>
        <a:p>
          <a:r>
            <a:rPr lang="en-US" sz="1100" b="0" i="0"/>
            <a:t>Land use/impervious area restrictions</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26957B97-4749-441D-9460-89635F141AEC}" type="parTrans" cxnId="{F98B079B-6A77-420C-8081-CA4A9CB1FF56}">
      <dgm:prSet/>
      <dgm:spPr/>
      <dgm:t>
        <a:bodyPr/>
        <a:lstStyle/>
        <a:p>
          <a:endParaRPr lang="en-US" sz="3600"/>
        </a:p>
      </dgm:t>
    </dgm:pt>
    <dgm:pt modelId="{81AEE0EA-D314-453D-812B-6FCC5263359C}" type="sibTrans" cxnId="{F98B079B-6A77-420C-8081-CA4A9CB1FF56}">
      <dgm:prSet/>
      <dgm:spPr/>
      <dgm:t>
        <a:bodyPr/>
        <a:lstStyle/>
        <a:p>
          <a:endParaRPr lang="en-US" sz="3600"/>
        </a:p>
      </dgm:t>
    </dgm:pt>
    <dgm:pt modelId="{4F4426AA-879E-4E23-8354-EA8FACC36C98}">
      <dgm:prSet custT="1"/>
      <dgm:spPr/>
      <dgm:t>
        <a:bodyPr/>
        <a:lstStyle/>
        <a:p>
          <a:r>
            <a:rPr lang="en-US" sz="1100" b="0" i="0"/>
            <a:t>River corridor/ Greenspace implementation</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8C808F23-3EF6-4A7B-A85A-4311E95DC1BB}" type="parTrans" cxnId="{9A9AD04E-80C5-44A5-90CD-C0C8CB02BA69}">
      <dgm:prSet/>
      <dgm:spPr/>
      <dgm:t>
        <a:bodyPr/>
        <a:lstStyle/>
        <a:p>
          <a:endParaRPr lang="en-US" sz="3600"/>
        </a:p>
      </dgm:t>
    </dgm:pt>
    <dgm:pt modelId="{F4E83AEC-451B-469B-B834-8BD61EFB4875}" type="sibTrans" cxnId="{9A9AD04E-80C5-44A5-90CD-C0C8CB02BA69}">
      <dgm:prSet/>
      <dgm:spPr/>
      <dgm:t>
        <a:bodyPr/>
        <a:lstStyle/>
        <a:p>
          <a:endParaRPr lang="en-US" sz="3600"/>
        </a:p>
      </dgm:t>
    </dgm:pt>
    <dgm:pt modelId="{06EAFD70-986E-4182-BF24-696822FF3C95}">
      <dgm:prSet custT="1"/>
      <dgm:spPr/>
      <dgm:t>
        <a:bodyPr/>
        <a:lstStyle/>
        <a:p>
          <a:r>
            <a:rPr lang="en-US" sz="1100" b="0" i="0"/>
            <a:t>Stormwater, water quality, floodplain regulations</a:t>
          </a:r>
          <a:r>
            <a:rPr lang="en-US" sz="1100" b="1" i="0" baseline="0"/>
            <a:t> </a:t>
          </a:r>
          <a:r>
            <a:rPr kumimoji="0" lang="en-US" sz="1100" b="1" i="0" u="none" strike="noStrike" cap="none" spc="0" normalizeH="0" baseline="0" noProof="0">
              <a:ln/>
              <a:effectLst/>
              <a:uLnTx/>
              <a:uFillTx/>
              <a:latin typeface="Open Sans" panose="020B0606030504020204" pitchFamily="34" charset="0"/>
              <a:ea typeface="+mn-ea"/>
              <a:cs typeface="+mn-cs"/>
            </a:rPr>
            <a:t>=</a:t>
          </a:r>
          <a:endParaRPr lang="en-US" sz="1100"/>
        </a:p>
      </dgm:t>
    </dgm:pt>
    <dgm:pt modelId="{9A2FF29D-4F92-4112-A68F-4ED8E0C39FFD}" type="parTrans" cxnId="{9E316208-6CFE-424B-B538-4A6981290AE4}">
      <dgm:prSet/>
      <dgm:spPr/>
      <dgm:t>
        <a:bodyPr/>
        <a:lstStyle/>
        <a:p>
          <a:endParaRPr lang="en-US" sz="3600"/>
        </a:p>
      </dgm:t>
    </dgm:pt>
    <dgm:pt modelId="{3FA5C1DE-0EEF-4A64-A397-AB1576B89BCC}" type="sibTrans" cxnId="{9E316208-6CFE-424B-B538-4A6981290AE4}">
      <dgm:prSet/>
      <dgm:spPr/>
      <dgm:t>
        <a:bodyPr/>
        <a:lstStyle/>
        <a:p>
          <a:endParaRPr lang="en-US" sz="3600"/>
        </a:p>
      </dgm:t>
    </dgm:pt>
    <dgm:pt modelId="{9DD78944-8247-4C15-8E89-5D1EEA37F1D6}">
      <dgm:prSet custT="1"/>
      <dgm:spPr/>
      <dgm:t>
        <a:bodyPr/>
        <a:lstStyle/>
        <a:p>
          <a:pPr rtl="0"/>
          <a:r>
            <a:rPr lang="en-US" sz="1100" b="0" i="0"/>
            <a:t>Water farming</a:t>
          </a:r>
          <a:r>
            <a:rPr lang="en-US" sz="1100" b="0" i="0" baseline="0">
              <a:latin typeface="Open Sans"/>
            </a:rPr>
            <a:t> </a:t>
          </a:r>
          <a:r>
            <a:rPr lang="en-US" sz="1100" b="1" i="0" baseline="0"/>
            <a:t>*</a:t>
          </a:r>
          <a:endParaRPr lang="en-US" sz="1100"/>
        </a:p>
      </dgm:t>
    </dgm:pt>
    <dgm:pt modelId="{A18EA854-9A08-46EE-A0DF-AD5EA97112AC}" type="parTrans" cxnId="{A0DF07CF-71B7-4A4F-A787-54CFE2198741}">
      <dgm:prSet/>
      <dgm:spPr/>
      <dgm:t>
        <a:bodyPr/>
        <a:lstStyle/>
        <a:p>
          <a:endParaRPr lang="en-US" sz="3600"/>
        </a:p>
      </dgm:t>
    </dgm:pt>
    <dgm:pt modelId="{24605EE8-033D-4FDB-9288-BFEE15AA3FEA}" type="sibTrans" cxnId="{A0DF07CF-71B7-4A4F-A787-54CFE2198741}">
      <dgm:prSet/>
      <dgm:spPr/>
      <dgm:t>
        <a:bodyPr/>
        <a:lstStyle/>
        <a:p>
          <a:endParaRPr lang="en-US" sz="3600"/>
        </a:p>
      </dgm:t>
    </dgm:pt>
    <dgm:pt modelId="{14D77D37-C35C-4201-B308-8BD12B590158}">
      <dgm:prSet custT="1"/>
      <dgm:spPr/>
      <dgm:t>
        <a:bodyPr/>
        <a:lstStyle/>
        <a:p>
          <a:pPr rtl="0"/>
          <a:r>
            <a:rPr lang="en-US" sz="1100" b="0" i="0"/>
            <a:t>Afforestation</a:t>
          </a:r>
          <a:r>
            <a:rPr lang="en-US" sz="1100" b="0" i="0" baseline="0">
              <a:latin typeface="Open Sans"/>
            </a:rPr>
            <a:t> </a:t>
          </a:r>
          <a:r>
            <a:rPr lang="en-US" sz="1100" b="1" i="0" baseline="0"/>
            <a:t>+</a:t>
          </a:r>
          <a:endParaRPr lang="en-US" sz="1100"/>
        </a:p>
      </dgm:t>
    </dgm:pt>
    <dgm:pt modelId="{45BFA7EE-4E96-4EC1-99A8-339717D0C82A}" type="parTrans" cxnId="{3B6235C4-3FBB-41D7-B0C4-91C3FE587A7C}">
      <dgm:prSet/>
      <dgm:spPr/>
      <dgm:t>
        <a:bodyPr/>
        <a:lstStyle/>
        <a:p>
          <a:endParaRPr lang="en-US" sz="3600"/>
        </a:p>
      </dgm:t>
    </dgm:pt>
    <dgm:pt modelId="{0944F047-0FD3-44ED-A13E-0B9CEDD285AE}" type="sibTrans" cxnId="{3B6235C4-3FBB-41D7-B0C4-91C3FE587A7C}">
      <dgm:prSet/>
      <dgm:spPr/>
      <dgm:t>
        <a:bodyPr/>
        <a:lstStyle/>
        <a:p>
          <a:endParaRPr lang="en-US" sz="3600"/>
        </a:p>
      </dgm:t>
    </dgm:pt>
    <dgm:pt modelId="{B317D834-0FF5-4A57-A5BE-1FFB7E416FCB}">
      <dgm:prSet custT="1"/>
      <dgm:spPr/>
      <dgm:t>
        <a:bodyPr/>
        <a:lstStyle/>
        <a:p>
          <a:pPr rtl="0"/>
          <a:r>
            <a:rPr lang="en-US" sz="1100" b="0" i="0"/>
            <a:t>Bioretention</a:t>
          </a:r>
          <a:r>
            <a:rPr lang="en-US" sz="1100" b="0" i="0" baseline="0">
              <a:latin typeface="Open Sans"/>
            </a:rPr>
            <a:t> </a:t>
          </a:r>
          <a:r>
            <a:rPr lang="en-US" sz="1100" b="1" i="0" baseline="0"/>
            <a:t>+</a:t>
          </a:r>
          <a:endParaRPr lang="en-US" sz="1100"/>
        </a:p>
      </dgm:t>
    </dgm:pt>
    <dgm:pt modelId="{0FA9D261-F344-465D-8195-1A03663A0F5F}" type="parTrans" cxnId="{5CA616E9-7801-43AD-AAF0-21659D960F25}">
      <dgm:prSet/>
      <dgm:spPr/>
      <dgm:t>
        <a:bodyPr/>
        <a:lstStyle/>
        <a:p>
          <a:endParaRPr lang="en-US" sz="3600"/>
        </a:p>
      </dgm:t>
    </dgm:pt>
    <dgm:pt modelId="{0B055651-ABA9-460B-A437-92D82E9F2014}" type="sibTrans" cxnId="{5CA616E9-7801-43AD-AAF0-21659D960F25}">
      <dgm:prSet/>
      <dgm:spPr/>
      <dgm:t>
        <a:bodyPr/>
        <a:lstStyle/>
        <a:p>
          <a:endParaRPr lang="en-US" sz="3600"/>
        </a:p>
      </dgm:t>
    </dgm:pt>
    <dgm:pt modelId="{873CDC6D-3247-46E1-9415-103D0B927873}">
      <dgm:prSet custT="1"/>
      <dgm:spPr/>
      <dgm:t>
        <a:bodyPr/>
        <a:lstStyle/>
        <a:p>
          <a:pPr rtl="0"/>
          <a:r>
            <a:rPr lang="en-US" sz="900" b="0" i="0"/>
            <a:t>Raingardens, bio-swales, etc.</a:t>
          </a:r>
          <a:r>
            <a:rPr lang="en-US" sz="900" b="0" i="0" baseline="0">
              <a:latin typeface="Open Sans"/>
            </a:rPr>
            <a:t> </a:t>
          </a:r>
          <a:r>
            <a:rPr lang="en-US" sz="900" b="1" i="0" baseline="0"/>
            <a:t> +</a:t>
          </a:r>
          <a:endParaRPr lang="en-US" sz="900"/>
        </a:p>
      </dgm:t>
    </dgm:pt>
    <dgm:pt modelId="{91A00324-0D53-4038-A358-A9DC2F8492E6}" type="parTrans" cxnId="{3273E74C-5F36-4395-81F0-1A33221FEDB0}">
      <dgm:prSet/>
      <dgm:spPr/>
      <dgm:t>
        <a:bodyPr/>
        <a:lstStyle/>
        <a:p>
          <a:endParaRPr lang="en-US" sz="3600"/>
        </a:p>
      </dgm:t>
    </dgm:pt>
    <dgm:pt modelId="{03655926-99FC-4D37-8447-5C08AC65EB09}" type="sibTrans" cxnId="{3273E74C-5F36-4395-81F0-1A33221FEDB0}">
      <dgm:prSet/>
      <dgm:spPr/>
      <dgm:t>
        <a:bodyPr/>
        <a:lstStyle/>
        <a:p>
          <a:endParaRPr lang="en-US" sz="3600"/>
        </a:p>
      </dgm:t>
    </dgm:pt>
    <dgm:pt modelId="{EFA24669-773F-4ABF-BB6B-B8154388019A}">
      <dgm:prSet custT="1"/>
      <dgm:spPr/>
      <dgm:t>
        <a:bodyPr/>
        <a:lstStyle/>
        <a:p>
          <a:pPr rtl="0"/>
          <a:r>
            <a:rPr lang="en-US" sz="1100" b="0" i="0"/>
            <a:t>Permeable pavement</a:t>
          </a:r>
          <a:r>
            <a:rPr lang="en-US" sz="1100" b="0" i="0" baseline="0">
              <a:latin typeface="Open Sans"/>
            </a:rPr>
            <a:t> </a:t>
          </a:r>
          <a:r>
            <a:rPr lang="en-US" sz="1100" b="1" i="0" baseline="0"/>
            <a:t>+</a:t>
          </a:r>
          <a:endParaRPr lang="en-US" sz="1100"/>
        </a:p>
      </dgm:t>
    </dgm:pt>
    <dgm:pt modelId="{A68DD017-1628-4185-9EB2-D7D0C8A97D8A}" type="parTrans" cxnId="{CC76D9E6-5345-4EF5-9CA2-ECBFEED5BD08}">
      <dgm:prSet/>
      <dgm:spPr/>
      <dgm:t>
        <a:bodyPr/>
        <a:lstStyle/>
        <a:p>
          <a:endParaRPr lang="en-US" sz="3600"/>
        </a:p>
      </dgm:t>
    </dgm:pt>
    <dgm:pt modelId="{EDE7979E-0607-4F73-BD24-52321D00250B}" type="sibTrans" cxnId="{CC76D9E6-5345-4EF5-9CA2-ECBFEED5BD08}">
      <dgm:prSet/>
      <dgm:spPr/>
      <dgm:t>
        <a:bodyPr/>
        <a:lstStyle/>
        <a:p>
          <a:endParaRPr lang="en-US" sz="3600"/>
        </a:p>
      </dgm:t>
    </dgm:pt>
    <dgm:pt modelId="{65D157D9-BBD1-4C7C-B661-DC15E0006784}">
      <dgm:prSet custT="1"/>
      <dgm:spPr/>
      <dgm:t>
        <a:bodyPr/>
        <a:lstStyle/>
        <a:p>
          <a:pPr rtl="0"/>
          <a:r>
            <a:rPr lang="en-US" sz="1100" b="0" i="0"/>
            <a:t>Flood storage wetlands</a:t>
          </a:r>
          <a:r>
            <a:rPr lang="en-US" sz="1100" b="0" i="0" baseline="0">
              <a:latin typeface="Open Sans"/>
            </a:rPr>
            <a:t> </a:t>
          </a:r>
          <a:r>
            <a:rPr lang="en-US" sz="1100" b="1" i="0" baseline="0"/>
            <a:t>*</a:t>
          </a:r>
          <a:endParaRPr lang="en-US" sz="1100"/>
        </a:p>
      </dgm:t>
    </dgm:pt>
    <dgm:pt modelId="{7CC128E6-9EEF-42FC-BB2F-D0ED8EA3B654}" type="parTrans" cxnId="{BDAE3BB6-C3C8-48D4-86A4-9D519075AFCD}">
      <dgm:prSet/>
      <dgm:spPr/>
      <dgm:t>
        <a:bodyPr/>
        <a:lstStyle/>
        <a:p>
          <a:endParaRPr lang="en-US" sz="3600"/>
        </a:p>
      </dgm:t>
    </dgm:pt>
    <dgm:pt modelId="{0864CD8A-20D8-4245-AAFE-CE82DBAD8005}" type="sibTrans" cxnId="{BDAE3BB6-C3C8-48D4-86A4-9D519075AFCD}">
      <dgm:prSet/>
      <dgm:spPr/>
      <dgm:t>
        <a:bodyPr/>
        <a:lstStyle/>
        <a:p>
          <a:endParaRPr lang="en-US" sz="3600"/>
        </a:p>
      </dgm:t>
    </dgm:pt>
    <dgm:pt modelId="{CDFB3065-165C-4031-8424-3B9D0AC8AA65}">
      <dgm:prSet custT="1"/>
      <dgm:spPr/>
      <dgm:t>
        <a:bodyPr/>
        <a:lstStyle/>
        <a:p>
          <a:pPr rtl="0"/>
          <a:r>
            <a:rPr lang="en-US" sz="1100" b="0" i="0"/>
            <a:t>Stream restoration</a:t>
          </a:r>
          <a:r>
            <a:rPr lang="en-US" sz="1100" b="0" i="0" baseline="0">
              <a:latin typeface="Open Sans"/>
            </a:rPr>
            <a:t> </a:t>
          </a:r>
          <a:r>
            <a:rPr lang="en-US" sz="1100" b="1" i="0" baseline="0"/>
            <a:t>=</a:t>
          </a:r>
          <a:endParaRPr lang="en-US" sz="1100"/>
        </a:p>
      </dgm:t>
    </dgm:pt>
    <dgm:pt modelId="{DF94A39A-9AB6-49CD-90B9-76E87C47D2C9}" type="parTrans" cxnId="{1CE11BA6-23C5-409E-AB90-6E9464FD867E}">
      <dgm:prSet/>
      <dgm:spPr/>
      <dgm:t>
        <a:bodyPr/>
        <a:lstStyle/>
        <a:p>
          <a:endParaRPr lang="en-US" sz="3600"/>
        </a:p>
      </dgm:t>
    </dgm:pt>
    <dgm:pt modelId="{04DFBF2A-F74A-45CC-83A4-DDD366585690}" type="sibTrans" cxnId="{1CE11BA6-23C5-409E-AB90-6E9464FD867E}">
      <dgm:prSet/>
      <dgm:spPr/>
      <dgm:t>
        <a:bodyPr/>
        <a:lstStyle/>
        <a:p>
          <a:endParaRPr lang="en-US" sz="3600"/>
        </a:p>
      </dgm:t>
    </dgm:pt>
    <dgm:pt modelId="{1B940618-E223-4B16-89D0-4F749B99D82C}">
      <dgm:prSet custT="1"/>
      <dgm:spPr/>
      <dgm:t>
        <a:bodyPr/>
        <a:lstStyle/>
        <a:p>
          <a:r>
            <a:rPr lang="en-US" sz="1400" b="0" i="0"/>
            <a:t>Floodplain Restoration</a:t>
          </a:r>
          <a:endParaRPr lang="en-US" sz="1400"/>
        </a:p>
      </dgm:t>
    </dgm:pt>
    <dgm:pt modelId="{A9612D74-D040-4942-885D-8AFA4AA7911F}" type="parTrans" cxnId="{FD283294-B58A-4467-BB3D-6EA27B5B8642}">
      <dgm:prSet/>
      <dgm:spPr/>
      <dgm:t>
        <a:bodyPr/>
        <a:lstStyle/>
        <a:p>
          <a:endParaRPr lang="en-US" sz="3600"/>
        </a:p>
      </dgm:t>
    </dgm:pt>
    <dgm:pt modelId="{C2B2D0AF-8D9C-47C6-8166-DB84CC961E85}" type="sibTrans" cxnId="{FD283294-B58A-4467-BB3D-6EA27B5B8642}">
      <dgm:prSet/>
      <dgm:spPr/>
      <dgm:t>
        <a:bodyPr/>
        <a:lstStyle/>
        <a:p>
          <a:endParaRPr lang="en-US" sz="3600"/>
        </a:p>
      </dgm:t>
    </dgm:pt>
    <dgm:pt modelId="{BE074E37-7BEF-48CC-8030-6C3344234471}">
      <dgm:prSet custT="1"/>
      <dgm:spPr/>
      <dgm:t>
        <a:bodyPr/>
        <a:lstStyle/>
        <a:p>
          <a:pPr rtl="0"/>
          <a:r>
            <a:rPr lang="en-US" sz="1100" b="0" i="0"/>
            <a:t>Riparian buffers</a:t>
          </a:r>
          <a:r>
            <a:rPr lang="en-US" sz="1100" b="0" i="0" baseline="0">
              <a:latin typeface="Open Sans"/>
            </a:rPr>
            <a:t> </a:t>
          </a:r>
          <a:r>
            <a:rPr lang="en-US" sz="1100" b="1" i="0" baseline="0"/>
            <a:t>+</a:t>
          </a:r>
          <a:endParaRPr lang="en-US" sz="1100"/>
        </a:p>
      </dgm:t>
    </dgm:pt>
    <dgm:pt modelId="{7CAC984E-899F-46C3-BF01-A41271A9C5A9}" type="parTrans" cxnId="{3C6E79E5-CBC1-44CF-AA49-3F4F863AA5C3}">
      <dgm:prSet/>
      <dgm:spPr/>
      <dgm:t>
        <a:bodyPr/>
        <a:lstStyle/>
        <a:p>
          <a:endParaRPr lang="en-US" sz="3600"/>
        </a:p>
      </dgm:t>
    </dgm:pt>
    <dgm:pt modelId="{7543F078-AC68-42AC-A8D8-9DF3B9676C4B}" type="sibTrans" cxnId="{3C6E79E5-CBC1-44CF-AA49-3F4F863AA5C3}">
      <dgm:prSet/>
      <dgm:spPr/>
      <dgm:t>
        <a:bodyPr/>
        <a:lstStyle/>
        <a:p>
          <a:endParaRPr lang="en-US" sz="3600"/>
        </a:p>
      </dgm:t>
    </dgm:pt>
    <dgm:pt modelId="{32BD7DDC-A2D0-4D7F-84F3-8E80FCADCE0C}">
      <dgm:prSet custT="1"/>
      <dgm:spPr/>
      <dgm:t>
        <a:bodyPr/>
        <a:lstStyle/>
        <a:p>
          <a:pPr rtl="0"/>
          <a:r>
            <a:rPr lang="en-US" sz="1100" b="0" i="0"/>
            <a:t>Floodplain mitigation preservation</a:t>
          </a:r>
          <a:r>
            <a:rPr lang="en-US" sz="1100" b="0" i="0" baseline="0">
              <a:latin typeface="Open Sans"/>
            </a:rPr>
            <a:t> </a:t>
          </a:r>
          <a:r>
            <a:rPr lang="en-US" sz="1100" b="1" i="0" baseline="0"/>
            <a:t>*</a:t>
          </a:r>
          <a:endParaRPr lang="en-US" sz="1100"/>
        </a:p>
      </dgm:t>
    </dgm:pt>
    <dgm:pt modelId="{89B1643F-9A1A-4B45-8DC0-E816F257FA71}" type="parTrans" cxnId="{2E866747-FC2D-472E-8731-DCED06D0C658}">
      <dgm:prSet/>
      <dgm:spPr/>
      <dgm:t>
        <a:bodyPr/>
        <a:lstStyle/>
        <a:p>
          <a:endParaRPr lang="en-US" sz="3600"/>
        </a:p>
      </dgm:t>
    </dgm:pt>
    <dgm:pt modelId="{5BC3064E-4697-42B9-B406-705B4AADD8A3}" type="sibTrans" cxnId="{2E866747-FC2D-472E-8731-DCED06D0C658}">
      <dgm:prSet/>
      <dgm:spPr/>
      <dgm:t>
        <a:bodyPr/>
        <a:lstStyle/>
        <a:p>
          <a:endParaRPr lang="en-US" sz="3600"/>
        </a:p>
      </dgm:t>
    </dgm:pt>
    <dgm:pt modelId="{C92DFEF0-7DA9-458B-8E0B-A339CFCAAF19}">
      <dgm:prSet custT="1"/>
      <dgm:spPr/>
      <dgm:t>
        <a:bodyPr/>
        <a:lstStyle/>
        <a:p>
          <a:pPr rtl="0"/>
          <a:r>
            <a:rPr lang="en-US" sz="1100" b="0" i="0"/>
            <a:t>Floodplain restoration/Multi-use floodplains</a:t>
          </a:r>
          <a:r>
            <a:rPr lang="en-US" sz="1100" b="0" i="0" baseline="0">
              <a:latin typeface="Open Sans"/>
            </a:rPr>
            <a:t> </a:t>
          </a:r>
          <a:r>
            <a:rPr lang="en-US" sz="1100" b="1" i="0" baseline="0"/>
            <a:t>*</a:t>
          </a:r>
          <a:endParaRPr lang="en-US" sz="1100"/>
        </a:p>
      </dgm:t>
    </dgm:pt>
    <dgm:pt modelId="{4965AA87-1DC7-46AA-9FD7-8202F85C5151}" type="parTrans" cxnId="{9B941F0E-F97C-483C-88E0-C37955AA5D9D}">
      <dgm:prSet/>
      <dgm:spPr/>
      <dgm:t>
        <a:bodyPr/>
        <a:lstStyle/>
        <a:p>
          <a:endParaRPr lang="en-US" sz="3600"/>
        </a:p>
      </dgm:t>
    </dgm:pt>
    <dgm:pt modelId="{5F42D106-6044-4764-AC06-4E13C9B46A62}" type="sibTrans" cxnId="{9B941F0E-F97C-483C-88E0-C37955AA5D9D}">
      <dgm:prSet/>
      <dgm:spPr/>
      <dgm:t>
        <a:bodyPr/>
        <a:lstStyle/>
        <a:p>
          <a:endParaRPr lang="en-US" sz="3600"/>
        </a:p>
      </dgm:t>
    </dgm:pt>
    <dgm:pt modelId="{82C013E5-4ACB-4B53-B923-65D08627A457}">
      <dgm:prSet custT="1"/>
      <dgm:spPr/>
      <dgm:t>
        <a:bodyPr/>
        <a:lstStyle/>
        <a:p>
          <a:r>
            <a:rPr lang="en-US" sz="1400" b="0" i="0"/>
            <a:t>Channel Improvement</a:t>
          </a:r>
          <a:endParaRPr lang="en-US" sz="1400"/>
        </a:p>
      </dgm:t>
    </dgm:pt>
    <dgm:pt modelId="{66A53AE4-9B90-4C70-ADD5-D3CC985D7958}" type="parTrans" cxnId="{37DDAB65-FFB0-4D8E-80BE-5D297C49D9BB}">
      <dgm:prSet/>
      <dgm:spPr/>
      <dgm:t>
        <a:bodyPr/>
        <a:lstStyle/>
        <a:p>
          <a:endParaRPr lang="en-US" sz="3600"/>
        </a:p>
      </dgm:t>
    </dgm:pt>
    <dgm:pt modelId="{D591BF30-CBDE-42BE-9D1C-FDBE47F93E30}" type="sibTrans" cxnId="{37DDAB65-FFB0-4D8E-80BE-5D297C49D9BB}">
      <dgm:prSet/>
      <dgm:spPr/>
      <dgm:t>
        <a:bodyPr/>
        <a:lstStyle/>
        <a:p>
          <a:endParaRPr lang="en-US" sz="3600"/>
        </a:p>
      </dgm:t>
    </dgm:pt>
    <dgm:pt modelId="{5B42D637-15DC-44DC-803C-75DAEDE3BA31}">
      <dgm:prSet custT="1"/>
      <dgm:spPr/>
      <dgm:t>
        <a:bodyPr/>
        <a:lstStyle/>
        <a:p>
          <a:pPr rtl="0"/>
          <a:r>
            <a:rPr lang="en-US" sz="1100" b="0" i="0"/>
            <a:t>Debris removal</a:t>
          </a:r>
          <a:r>
            <a:rPr lang="en-US" sz="1100" b="0" i="0" baseline="0">
              <a:latin typeface="Open Sans"/>
            </a:rPr>
            <a:t> </a:t>
          </a:r>
          <a:r>
            <a:rPr lang="en-US" sz="1100" b="1" i="0" baseline="0"/>
            <a:t>=</a:t>
          </a:r>
          <a:endParaRPr lang="en-US" sz="1100"/>
        </a:p>
      </dgm:t>
    </dgm:pt>
    <dgm:pt modelId="{9ED9990B-7990-4BBD-A5DD-EA12A4F54A9F}" type="parTrans" cxnId="{4BCF75B0-BE71-4B83-88AA-2C9BF8610550}">
      <dgm:prSet/>
      <dgm:spPr/>
      <dgm:t>
        <a:bodyPr/>
        <a:lstStyle/>
        <a:p>
          <a:endParaRPr lang="en-US" sz="3600"/>
        </a:p>
      </dgm:t>
    </dgm:pt>
    <dgm:pt modelId="{B84417D7-068B-43AB-AD2A-701B2B83915E}" type="sibTrans" cxnId="{4BCF75B0-BE71-4B83-88AA-2C9BF8610550}">
      <dgm:prSet/>
      <dgm:spPr/>
      <dgm:t>
        <a:bodyPr/>
        <a:lstStyle/>
        <a:p>
          <a:endParaRPr lang="en-US" sz="3600"/>
        </a:p>
      </dgm:t>
    </dgm:pt>
    <dgm:pt modelId="{00EFC871-85AD-469A-80F0-C90009FB0D1E}">
      <dgm:prSet custT="1"/>
      <dgm:spPr/>
      <dgm:t>
        <a:bodyPr/>
        <a:lstStyle/>
        <a:p>
          <a:pPr rtl="0"/>
          <a:r>
            <a:rPr lang="en-US" sz="1100" b="0" i="0"/>
            <a:t>Channel dredging</a:t>
          </a:r>
          <a:r>
            <a:rPr lang="en-US" sz="1100" b="0" i="0" baseline="0">
              <a:latin typeface="Open Sans"/>
            </a:rPr>
            <a:t> </a:t>
          </a:r>
          <a:r>
            <a:rPr lang="en-US" sz="1100" b="1" i="0" baseline="0"/>
            <a:t>=</a:t>
          </a:r>
          <a:endParaRPr lang="en-US" sz="1100"/>
        </a:p>
      </dgm:t>
    </dgm:pt>
    <dgm:pt modelId="{DFC2E3E0-FCB6-4632-B1DD-86AA10A5C0A7}" type="parTrans" cxnId="{F08A23B7-0E16-44B5-8D3F-88126C6A1443}">
      <dgm:prSet/>
      <dgm:spPr/>
      <dgm:t>
        <a:bodyPr/>
        <a:lstStyle/>
        <a:p>
          <a:endParaRPr lang="en-US" sz="3600"/>
        </a:p>
      </dgm:t>
    </dgm:pt>
    <dgm:pt modelId="{0C907656-433C-4A60-A6D4-F7E90D55A5E5}" type="sibTrans" cxnId="{F08A23B7-0E16-44B5-8D3F-88126C6A1443}">
      <dgm:prSet/>
      <dgm:spPr/>
      <dgm:t>
        <a:bodyPr/>
        <a:lstStyle/>
        <a:p>
          <a:endParaRPr lang="en-US" sz="3600"/>
        </a:p>
      </dgm:t>
    </dgm:pt>
    <dgm:pt modelId="{65FA7F09-D5AC-4F12-80EB-5D8E0D5A65CB}">
      <dgm:prSet custT="1"/>
      <dgm:spPr/>
      <dgm:t>
        <a:bodyPr/>
        <a:lstStyle/>
        <a:p>
          <a:pPr rtl="0"/>
          <a:r>
            <a:rPr lang="en-US" sz="1100" b="0" i="0"/>
            <a:t>Channel widening</a:t>
          </a:r>
          <a:r>
            <a:rPr lang="en-US" sz="1100" b="0" i="0" baseline="0">
              <a:latin typeface="Open Sans"/>
            </a:rPr>
            <a:t> </a:t>
          </a:r>
          <a:r>
            <a:rPr lang="en-US" sz="1100" b="1" i="0" baseline="0"/>
            <a:t>=</a:t>
          </a:r>
          <a:endParaRPr lang="en-US" sz="1100"/>
        </a:p>
      </dgm:t>
    </dgm:pt>
    <dgm:pt modelId="{41A541EC-72B8-464D-8ECA-92CC345FED54}" type="parTrans" cxnId="{2C52B2D5-3861-4351-A854-D1B493A8EDC4}">
      <dgm:prSet/>
      <dgm:spPr/>
      <dgm:t>
        <a:bodyPr/>
        <a:lstStyle/>
        <a:p>
          <a:endParaRPr lang="en-US" sz="3600"/>
        </a:p>
      </dgm:t>
    </dgm:pt>
    <dgm:pt modelId="{50216D4E-C216-481F-A21E-E48BBDA02AE3}" type="sibTrans" cxnId="{2C52B2D5-3861-4351-A854-D1B493A8EDC4}">
      <dgm:prSet/>
      <dgm:spPr/>
      <dgm:t>
        <a:bodyPr/>
        <a:lstStyle/>
        <a:p>
          <a:endParaRPr lang="en-US" sz="3600"/>
        </a:p>
      </dgm:t>
    </dgm:pt>
    <dgm:pt modelId="{FD9EEEC7-6B4A-466F-893E-048EEF1CA13F}">
      <dgm:prSet custT="1"/>
      <dgm:spPr/>
      <dgm:t>
        <a:bodyPr/>
        <a:lstStyle/>
        <a:p>
          <a:pPr rtl="0"/>
          <a:r>
            <a:rPr lang="en-US" sz="1400" b="0" i="0"/>
            <a:t>Detention/Runoff Reduction</a:t>
          </a:r>
          <a:r>
            <a:rPr lang="en-US" sz="1400" b="0" i="0">
              <a:latin typeface="Open Sans"/>
            </a:rPr>
            <a:t> </a:t>
          </a:r>
          <a:endParaRPr lang="en-US" sz="1400"/>
        </a:p>
      </dgm:t>
    </dgm:pt>
    <dgm:pt modelId="{62A5CFAC-9763-4628-B9BF-0C1179BAA94B}" type="parTrans" cxnId="{383ACD4E-F148-4851-ABD0-8CB3FB5DD70F}">
      <dgm:prSet/>
      <dgm:spPr/>
      <dgm:t>
        <a:bodyPr/>
        <a:lstStyle/>
        <a:p>
          <a:endParaRPr lang="en-US" sz="3600"/>
        </a:p>
      </dgm:t>
    </dgm:pt>
    <dgm:pt modelId="{69C78831-5788-4B37-BFC5-17161B9E4C4D}" type="sibTrans" cxnId="{383ACD4E-F148-4851-ABD0-8CB3FB5DD70F}">
      <dgm:prSet/>
      <dgm:spPr/>
      <dgm:t>
        <a:bodyPr/>
        <a:lstStyle/>
        <a:p>
          <a:endParaRPr lang="en-US" sz="3600"/>
        </a:p>
      </dgm:t>
    </dgm:pt>
    <dgm:pt modelId="{49FAD061-9540-4E73-8AB4-3C779A9AC602}">
      <dgm:prSet custT="1"/>
      <dgm:spPr/>
      <dgm:t>
        <a:bodyPr/>
        <a:lstStyle/>
        <a:p>
          <a:pPr rtl="0"/>
          <a:r>
            <a:rPr lang="en-US" sz="1100" b="0" i="0"/>
            <a:t>Reduction New structures</a:t>
          </a:r>
          <a:r>
            <a:rPr lang="en-US" sz="1100" b="0" i="0" baseline="0">
              <a:latin typeface="Open Sans"/>
            </a:rPr>
            <a:t> </a:t>
          </a:r>
          <a:r>
            <a:rPr lang="en-US" sz="1100" b="1" i="0" baseline="0"/>
            <a:t>+</a:t>
          </a:r>
          <a:endParaRPr lang="en-US" sz="1100"/>
        </a:p>
      </dgm:t>
    </dgm:pt>
    <dgm:pt modelId="{20A45100-9A02-4194-9D0C-B47E1FB0F275}" type="parTrans" cxnId="{244DF1CD-C98D-4D35-AFA5-E7B954E3F7F9}">
      <dgm:prSet/>
      <dgm:spPr/>
      <dgm:t>
        <a:bodyPr/>
        <a:lstStyle/>
        <a:p>
          <a:endParaRPr lang="en-US" sz="3600"/>
        </a:p>
      </dgm:t>
    </dgm:pt>
    <dgm:pt modelId="{FCF8F38C-D622-4F65-8C59-56B57A3E5696}" type="sibTrans" cxnId="{244DF1CD-C98D-4D35-AFA5-E7B954E3F7F9}">
      <dgm:prSet/>
      <dgm:spPr/>
      <dgm:t>
        <a:bodyPr/>
        <a:lstStyle/>
        <a:p>
          <a:endParaRPr lang="en-US" sz="3600"/>
        </a:p>
      </dgm:t>
    </dgm:pt>
    <dgm:pt modelId="{19051EB4-8D4F-47AE-BBC9-7A61AEE426B6}">
      <dgm:prSet custT="1"/>
      <dgm:spPr/>
      <dgm:t>
        <a:bodyPr/>
        <a:lstStyle/>
        <a:p>
          <a:pPr rtl="0"/>
          <a:r>
            <a:rPr lang="en-US" sz="1100" b="0" i="0"/>
            <a:t>Retrofit Existing structures</a:t>
          </a:r>
          <a:r>
            <a:rPr lang="en-US" sz="1100" b="0" i="0" baseline="0">
              <a:latin typeface="Open Sans"/>
            </a:rPr>
            <a:t> </a:t>
          </a:r>
          <a:r>
            <a:rPr lang="en-US" sz="1100" b="1" i="0" baseline="0"/>
            <a:t>+</a:t>
          </a:r>
          <a:r>
            <a:rPr lang="en-US" sz="1100" b="1">
              <a:latin typeface="Open Sans"/>
            </a:rPr>
            <a:t> </a:t>
          </a:r>
          <a:endParaRPr lang="en-US" sz="1100"/>
        </a:p>
      </dgm:t>
    </dgm:pt>
    <dgm:pt modelId="{BED2A95A-240A-4AA0-A854-B9B1D9152031}" type="parTrans" cxnId="{7693E423-EE8C-4138-AE46-64735B5BCAED}">
      <dgm:prSet/>
      <dgm:spPr/>
      <dgm:t>
        <a:bodyPr/>
        <a:lstStyle/>
        <a:p>
          <a:endParaRPr lang="en-US" sz="3600"/>
        </a:p>
      </dgm:t>
    </dgm:pt>
    <dgm:pt modelId="{6DA1131D-FE0B-4687-BE47-46764C4F6CD4}" type="sibTrans" cxnId="{7693E423-EE8C-4138-AE46-64735B5BCAED}">
      <dgm:prSet/>
      <dgm:spPr/>
      <dgm:t>
        <a:bodyPr/>
        <a:lstStyle/>
        <a:p>
          <a:endParaRPr lang="en-US" sz="3600"/>
        </a:p>
      </dgm:t>
    </dgm:pt>
    <dgm:pt modelId="{A088F13D-38B7-4724-9809-42C2E5E7E5F1}">
      <dgm:prSet custT="1"/>
      <dgm:spPr/>
      <dgm:t>
        <a:bodyPr/>
        <a:lstStyle/>
        <a:p>
          <a:pPr rtl="0"/>
          <a:r>
            <a:rPr lang="en-US" sz="1100" b="0" i="0"/>
            <a:t>Quarries</a:t>
          </a:r>
          <a:r>
            <a:rPr lang="en-US" sz="1100" b="0" i="0" baseline="0">
              <a:latin typeface="Open Sans"/>
            </a:rPr>
            <a:t> </a:t>
          </a:r>
          <a:r>
            <a:rPr lang="en-US" sz="1100" b="1" i="0" baseline="0"/>
            <a:t>*</a:t>
          </a:r>
          <a:endParaRPr lang="en-US" sz="1100"/>
        </a:p>
      </dgm:t>
    </dgm:pt>
    <dgm:pt modelId="{E48A42CA-C454-43AB-9A0C-B92B89302245}" type="parTrans" cxnId="{335E1660-2C6B-4AC9-BE03-F12BA96E538F}">
      <dgm:prSet/>
      <dgm:spPr/>
      <dgm:t>
        <a:bodyPr/>
        <a:lstStyle/>
        <a:p>
          <a:endParaRPr lang="en-US" sz="3600"/>
        </a:p>
      </dgm:t>
    </dgm:pt>
    <dgm:pt modelId="{4F75A065-4F4A-441C-9CCB-62265DC303BE}" type="sibTrans" cxnId="{335E1660-2C6B-4AC9-BE03-F12BA96E538F}">
      <dgm:prSet/>
      <dgm:spPr/>
      <dgm:t>
        <a:bodyPr/>
        <a:lstStyle/>
        <a:p>
          <a:endParaRPr lang="en-US" sz="3600"/>
        </a:p>
      </dgm:t>
    </dgm:pt>
    <dgm:pt modelId="{1BF863F4-4A4C-453B-9B61-B94653782647}">
      <dgm:prSet custT="1"/>
      <dgm:spPr/>
      <dgm:t>
        <a:bodyPr/>
        <a:lstStyle/>
        <a:p>
          <a:r>
            <a:rPr lang="en-US" sz="1100" b="0" i="0"/>
            <a:t>Dry dams</a:t>
          </a:r>
          <a:r>
            <a:rPr lang="en-US" sz="1100" b="0" i="0" baseline="0">
              <a:latin typeface="Open Sans"/>
            </a:rPr>
            <a:t> </a:t>
          </a:r>
          <a:r>
            <a:rPr lang="en-US" sz="1100" b="1" i="0" baseline="0"/>
            <a:t>+</a:t>
          </a:r>
          <a:endParaRPr lang="en-US" sz="1100"/>
        </a:p>
      </dgm:t>
    </dgm:pt>
    <dgm:pt modelId="{2961FF60-2634-4AF4-972D-7812A33B11C0}" type="parTrans" cxnId="{CA2A392B-9E25-4937-A648-4FDCC9F4289D}">
      <dgm:prSet/>
      <dgm:spPr/>
      <dgm:t>
        <a:bodyPr/>
        <a:lstStyle/>
        <a:p>
          <a:endParaRPr lang="en-US" sz="3600"/>
        </a:p>
      </dgm:t>
    </dgm:pt>
    <dgm:pt modelId="{F8659195-247A-4E9A-934C-065A7CB5DBB6}" type="sibTrans" cxnId="{CA2A392B-9E25-4937-A648-4FDCC9F4289D}">
      <dgm:prSet/>
      <dgm:spPr/>
      <dgm:t>
        <a:bodyPr/>
        <a:lstStyle/>
        <a:p>
          <a:endParaRPr lang="en-US" sz="3600"/>
        </a:p>
      </dgm:t>
    </dgm:pt>
    <dgm:pt modelId="{8C6432FC-D919-4470-B33D-88408A0A584B}">
      <dgm:prSet custT="1"/>
      <dgm:spPr/>
      <dgm:t>
        <a:bodyPr/>
        <a:lstStyle/>
        <a:p>
          <a:r>
            <a:rPr lang="en-US" sz="1400" b="0" i="0"/>
            <a:t>Building Level Mitigation</a:t>
          </a:r>
          <a:endParaRPr lang="en-US" sz="1400"/>
        </a:p>
      </dgm:t>
    </dgm:pt>
    <dgm:pt modelId="{E46FF1A2-0E20-4C7F-9E9F-765CF4C11A96}" type="parTrans" cxnId="{2711EC3A-2805-4F30-A900-2EAAC1AA3696}">
      <dgm:prSet/>
      <dgm:spPr/>
      <dgm:t>
        <a:bodyPr/>
        <a:lstStyle/>
        <a:p>
          <a:endParaRPr lang="en-US" sz="3600"/>
        </a:p>
      </dgm:t>
    </dgm:pt>
    <dgm:pt modelId="{99CC0439-41BE-410D-BA06-973E377826C0}" type="sibTrans" cxnId="{2711EC3A-2805-4F30-A900-2EAAC1AA3696}">
      <dgm:prSet/>
      <dgm:spPr/>
      <dgm:t>
        <a:bodyPr/>
        <a:lstStyle/>
        <a:p>
          <a:endParaRPr lang="en-US" sz="3600"/>
        </a:p>
      </dgm:t>
    </dgm:pt>
    <dgm:pt modelId="{9BC9D532-38EA-4B22-8CDA-47F741787966}" type="pres">
      <dgm:prSet presAssocID="{5A53E90D-EB19-40C9-A06C-C068D055C983}" presName="theList" presStyleCnt="0">
        <dgm:presLayoutVars>
          <dgm:dir/>
          <dgm:animLvl val="lvl"/>
          <dgm:resizeHandles val="exact"/>
        </dgm:presLayoutVars>
      </dgm:prSet>
      <dgm:spPr/>
    </dgm:pt>
    <dgm:pt modelId="{43846EBB-00B1-4CE4-9920-A272B0AA0AAF}" type="pres">
      <dgm:prSet presAssocID="{FD9EEEC7-6B4A-466F-893E-048EEF1CA13F}" presName="compNode" presStyleCnt="0"/>
      <dgm:spPr/>
    </dgm:pt>
    <dgm:pt modelId="{F08A3104-DF79-4244-85F8-15857AC9A4D0}" type="pres">
      <dgm:prSet presAssocID="{FD9EEEC7-6B4A-466F-893E-048EEF1CA13F}" presName="aNode" presStyleLbl="bgShp" presStyleIdx="0" presStyleCnt="7"/>
      <dgm:spPr/>
    </dgm:pt>
    <dgm:pt modelId="{99230DEB-08C9-4A76-81CC-AC75860A68A7}" type="pres">
      <dgm:prSet presAssocID="{FD9EEEC7-6B4A-466F-893E-048EEF1CA13F}" presName="textNode" presStyleLbl="bgShp" presStyleIdx="0" presStyleCnt="7"/>
      <dgm:spPr/>
    </dgm:pt>
    <dgm:pt modelId="{67D44144-EC99-42A4-B580-142654B0B094}" type="pres">
      <dgm:prSet presAssocID="{FD9EEEC7-6B4A-466F-893E-048EEF1CA13F}" presName="compChildNode" presStyleCnt="0"/>
      <dgm:spPr/>
    </dgm:pt>
    <dgm:pt modelId="{D283FDE8-AB0E-4572-AB92-D13891E77EA6}" type="pres">
      <dgm:prSet presAssocID="{FD9EEEC7-6B4A-466F-893E-048EEF1CA13F}" presName="theInnerList" presStyleCnt="0"/>
      <dgm:spPr/>
    </dgm:pt>
    <dgm:pt modelId="{631C8E93-6025-4481-89E1-5AE579ED9B2A}" type="pres">
      <dgm:prSet presAssocID="{49FAD061-9540-4E73-8AB4-3C779A9AC602}" presName="childNode" presStyleLbl="node1" presStyleIdx="0" presStyleCnt="32">
        <dgm:presLayoutVars>
          <dgm:bulletEnabled val="1"/>
        </dgm:presLayoutVars>
      </dgm:prSet>
      <dgm:spPr/>
    </dgm:pt>
    <dgm:pt modelId="{ABA1D0C2-8EB5-4664-A5A3-E2B98BE5F196}" type="pres">
      <dgm:prSet presAssocID="{49FAD061-9540-4E73-8AB4-3C779A9AC602}" presName="aSpace2" presStyleCnt="0"/>
      <dgm:spPr/>
    </dgm:pt>
    <dgm:pt modelId="{0E81E068-87F2-4250-B133-73643EE04AF8}" type="pres">
      <dgm:prSet presAssocID="{19051EB4-8D4F-47AE-BBC9-7A61AEE426B6}" presName="childNode" presStyleLbl="node1" presStyleIdx="1" presStyleCnt="32">
        <dgm:presLayoutVars>
          <dgm:bulletEnabled val="1"/>
        </dgm:presLayoutVars>
      </dgm:prSet>
      <dgm:spPr/>
    </dgm:pt>
    <dgm:pt modelId="{5D61663F-DB72-4982-87DD-E662B1FABB66}" type="pres">
      <dgm:prSet presAssocID="{19051EB4-8D4F-47AE-BBC9-7A61AEE426B6}" presName="aSpace2" presStyleCnt="0"/>
      <dgm:spPr/>
    </dgm:pt>
    <dgm:pt modelId="{4837C899-07F8-49FF-9617-0D7D7C1C3663}" type="pres">
      <dgm:prSet presAssocID="{A088F13D-38B7-4724-9809-42C2E5E7E5F1}" presName="childNode" presStyleLbl="node1" presStyleIdx="2" presStyleCnt="32">
        <dgm:presLayoutVars>
          <dgm:bulletEnabled val="1"/>
        </dgm:presLayoutVars>
      </dgm:prSet>
      <dgm:spPr/>
    </dgm:pt>
    <dgm:pt modelId="{E30EC90A-0B98-496A-9FCF-E7AA22309BB6}" type="pres">
      <dgm:prSet presAssocID="{A088F13D-38B7-4724-9809-42C2E5E7E5F1}" presName="aSpace2" presStyleCnt="0"/>
      <dgm:spPr/>
    </dgm:pt>
    <dgm:pt modelId="{E8DC2FCB-2A79-44DB-907D-4167992E1180}" type="pres">
      <dgm:prSet presAssocID="{1BF863F4-4A4C-453B-9B61-B94653782647}" presName="childNode" presStyleLbl="node1" presStyleIdx="3" presStyleCnt="32">
        <dgm:presLayoutVars>
          <dgm:bulletEnabled val="1"/>
        </dgm:presLayoutVars>
      </dgm:prSet>
      <dgm:spPr/>
    </dgm:pt>
    <dgm:pt modelId="{58E864EA-2A28-4A33-9F6F-46E7A3E9BDF1}" type="pres">
      <dgm:prSet presAssocID="{FD9EEEC7-6B4A-466F-893E-048EEF1CA13F}" presName="aSpace" presStyleCnt="0"/>
      <dgm:spPr/>
    </dgm:pt>
    <dgm:pt modelId="{4EAD2842-7789-4A1D-8B3C-127D0C346848}" type="pres">
      <dgm:prSet presAssocID="{1B940618-E223-4B16-89D0-4F749B99D82C}" presName="compNode" presStyleCnt="0"/>
      <dgm:spPr/>
    </dgm:pt>
    <dgm:pt modelId="{378DF009-E474-4870-80C4-C313C7A3EC91}" type="pres">
      <dgm:prSet presAssocID="{1B940618-E223-4B16-89D0-4F749B99D82C}" presName="aNode" presStyleLbl="bgShp" presStyleIdx="1" presStyleCnt="7"/>
      <dgm:spPr/>
    </dgm:pt>
    <dgm:pt modelId="{D6A111C9-F028-4187-BB26-FD05BB7FE532}" type="pres">
      <dgm:prSet presAssocID="{1B940618-E223-4B16-89D0-4F749B99D82C}" presName="textNode" presStyleLbl="bgShp" presStyleIdx="1" presStyleCnt="7"/>
      <dgm:spPr/>
    </dgm:pt>
    <dgm:pt modelId="{989C69A7-800B-4DE9-9C17-E02EC0E41B46}" type="pres">
      <dgm:prSet presAssocID="{1B940618-E223-4B16-89D0-4F749B99D82C}" presName="compChildNode" presStyleCnt="0"/>
      <dgm:spPr/>
    </dgm:pt>
    <dgm:pt modelId="{0ACF48A9-6AE2-4193-9CBF-C96CADBC524A}" type="pres">
      <dgm:prSet presAssocID="{1B940618-E223-4B16-89D0-4F749B99D82C}" presName="theInnerList" presStyleCnt="0"/>
      <dgm:spPr/>
    </dgm:pt>
    <dgm:pt modelId="{E786D7B7-E6FC-4E00-9F67-FE313DDAF5EA}" type="pres">
      <dgm:prSet presAssocID="{BE074E37-7BEF-48CC-8030-6C3344234471}" presName="childNode" presStyleLbl="node1" presStyleIdx="4" presStyleCnt="32">
        <dgm:presLayoutVars>
          <dgm:bulletEnabled val="1"/>
        </dgm:presLayoutVars>
      </dgm:prSet>
      <dgm:spPr/>
    </dgm:pt>
    <dgm:pt modelId="{06BBB990-F506-4E1A-84AE-F0787C067D04}" type="pres">
      <dgm:prSet presAssocID="{BE074E37-7BEF-48CC-8030-6C3344234471}" presName="aSpace2" presStyleCnt="0"/>
      <dgm:spPr/>
    </dgm:pt>
    <dgm:pt modelId="{2916EB51-845F-45C5-AA67-CFA7C733BEB5}" type="pres">
      <dgm:prSet presAssocID="{32BD7DDC-A2D0-4D7F-84F3-8E80FCADCE0C}" presName="childNode" presStyleLbl="node1" presStyleIdx="5" presStyleCnt="32">
        <dgm:presLayoutVars>
          <dgm:bulletEnabled val="1"/>
        </dgm:presLayoutVars>
      </dgm:prSet>
      <dgm:spPr/>
    </dgm:pt>
    <dgm:pt modelId="{D4DCEC52-C268-4007-B4ED-BFCFB0284225}" type="pres">
      <dgm:prSet presAssocID="{32BD7DDC-A2D0-4D7F-84F3-8E80FCADCE0C}" presName="aSpace2" presStyleCnt="0"/>
      <dgm:spPr/>
    </dgm:pt>
    <dgm:pt modelId="{F1F06D72-C386-45D6-BC1B-83D92A0B375E}" type="pres">
      <dgm:prSet presAssocID="{C92DFEF0-7DA9-458B-8E0B-A339CFCAAF19}" presName="childNode" presStyleLbl="node1" presStyleIdx="6" presStyleCnt="32">
        <dgm:presLayoutVars>
          <dgm:bulletEnabled val="1"/>
        </dgm:presLayoutVars>
      </dgm:prSet>
      <dgm:spPr/>
    </dgm:pt>
    <dgm:pt modelId="{C5C5C8DC-ECA0-4F89-8379-D11F94B6E83F}" type="pres">
      <dgm:prSet presAssocID="{1B940618-E223-4B16-89D0-4F749B99D82C}" presName="aSpace" presStyleCnt="0"/>
      <dgm:spPr/>
    </dgm:pt>
    <dgm:pt modelId="{1DBE9F34-B980-46F7-BEF8-5EE58961DC38}" type="pres">
      <dgm:prSet presAssocID="{7E2C77E1-447F-4E4E-AD6E-7596F1777596}" presName="compNode" presStyleCnt="0"/>
      <dgm:spPr/>
    </dgm:pt>
    <dgm:pt modelId="{DCE6325F-61B6-4625-820F-D29BD326ADD0}" type="pres">
      <dgm:prSet presAssocID="{7E2C77E1-447F-4E4E-AD6E-7596F1777596}" presName="aNode" presStyleLbl="bgShp" presStyleIdx="2" presStyleCnt="7"/>
      <dgm:spPr/>
    </dgm:pt>
    <dgm:pt modelId="{9AA4171E-0C56-45D0-B15B-8CBA3E8DE398}" type="pres">
      <dgm:prSet presAssocID="{7E2C77E1-447F-4E4E-AD6E-7596F1777596}" presName="textNode" presStyleLbl="bgShp" presStyleIdx="2" presStyleCnt="7"/>
      <dgm:spPr/>
    </dgm:pt>
    <dgm:pt modelId="{620D328E-6DBC-41FB-B00C-7B0CBF8F1E81}" type="pres">
      <dgm:prSet presAssocID="{7E2C77E1-447F-4E4E-AD6E-7596F1777596}" presName="compChildNode" presStyleCnt="0"/>
      <dgm:spPr/>
    </dgm:pt>
    <dgm:pt modelId="{2245A4A2-F056-4CC6-95B9-F7E5357FEFDB}" type="pres">
      <dgm:prSet presAssocID="{7E2C77E1-447F-4E4E-AD6E-7596F1777596}" presName="theInnerList" presStyleCnt="0"/>
      <dgm:spPr/>
    </dgm:pt>
    <dgm:pt modelId="{9DD76E0C-518F-470F-A172-8A5F0E9DD7C4}" type="pres">
      <dgm:prSet presAssocID="{9DD78944-8247-4C15-8E89-5D1EEA37F1D6}" presName="childNode" presStyleLbl="node1" presStyleIdx="7" presStyleCnt="32">
        <dgm:presLayoutVars>
          <dgm:bulletEnabled val="1"/>
        </dgm:presLayoutVars>
      </dgm:prSet>
      <dgm:spPr/>
    </dgm:pt>
    <dgm:pt modelId="{91459FC9-481E-4769-A52E-678C833FA70F}" type="pres">
      <dgm:prSet presAssocID="{9DD78944-8247-4C15-8E89-5D1EEA37F1D6}" presName="aSpace2" presStyleCnt="0"/>
      <dgm:spPr/>
    </dgm:pt>
    <dgm:pt modelId="{ED58561C-D44A-477F-AED6-9586AC7A7100}" type="pres">
      <dgm:prSet presAssocID="{14D77D37-C35C-4201-B308-8BD12B590158}" presName="childNode" presStyleLbl="node1" presStyleIdx="8" presStyleCnt="32">
        <dgm:presLayoutVars>
          <dgm:bulletEnabled val="1"/>
        </dgm:presLayoutVars>
      </dgm:prSet>
      <dgm:spPr/>
    </dgm:pt>
    <dgm:pt modelId="{EAF5E811-F4E5-4389-B360-7A1C786027BD}" type="pres">
      <dgm:prSet presAssocID="{14D77D37-C35C-4201-B308-8BD12B590158}" presName="aSpace2" presStyleCnt="0"/>
      <dgm:spPr/>
    </dgm:pt>
    <dgm:pt modelId="{695D01E5-20A3-451A-A9DC-E43B95DDCB82}" type="pres">
      <dgm:prSet presAssocID="{B317D834-0FF5-4A57-A5BE-1FFB7E416FCB}" presName="childNode" presStyleLbl="node1" presStyleIdx="9" presStyleCnt="32">
        <dgm:presLayoutVars>
          <dgm:bulletEnabled val="1"/>
        </dgm:presLayoutVars>
      </dgm:prSet>
      <dgm:spPr/>
    </dgm:pt>
    <dgm:pt modelId="{055D251B-1154-4C9A-9A67-50ED37535FE3}" type="pres">
      <dgm:prSet presAssocID="{B317D834-0FF5-4A57-A5BE-1FFB7E416FCB}" presName="aSpace2" presStyleCnt="0"/>
      <dgm:spPr/>
    </dgm:pt>
    <dgm:pt modelId="{D3CB4B1C-EAA4-4A73-BAA9-948108EBFC75}" type="pres">
      <dgm:prSet presAssocID="{873CDC6D-3247-46E1-9415-103D0B927873}" presName="childNode" presStyleLbl="node1" presStyleIdx="10" presStyleCnt="32">
        <dgm:presLayoutVars>
          <dgm:bulletEnabled val="1"/>
        </dgm:presLayoutVars>
      </dgm:prSet>
      <dgm:spPr/>
    </dgm:pt>
    <dgm:pt modelId="{926BBCDC-26B5-46BE-B2BC-10404D33538F}" type="pres">
      <dgm:prSet presAssocID="{873CDC6D-3247-46E1-9415-103D0B927873}" presName="aSpace2" presStyleCnt="0"/>
      <dgm:spPr/>
    </dgm:pt>
    <dgm:pt modelId="{F360C2DB-4A67-41DC-9860-3F7439C54E53}" type="pres">
      <dgm:prSet presAssocID="{EFA24669-773F-4ABF-BB6B-B8154388019A}" presName="childNode" presStyleLbl="node1" presStyleIdx="11" presStyleCnt="32">
        <dgm:presLayoutVars>
          <dgm:bulletEnabled val="1"/>
        </dgm:presLayoutVars>
      </dgm:prSet>
      <dgm:spPr/>
    </dgm:pt>
    <dgm:pt modelId="{D8B7F175-0E0E-4BAF-B17E-F3467F86DADD}" type="pres">
      <dgm:prSet presAssocID="{EFA24669-773F-4ABF-BB6B-B8154388019A}" presName="aSpace2" presStyleCnt="0"/>
      <dgm:spPr/>
    </dgm:pt>
    <dgm:pt modelId="{85C4EC89-3D30-4B7B-926D-466D11DC9762}" type="pres">
      <dgm:prSet presAssocID="{65D157D9-BBD1-4C7C-B661-DC15E0006784}" presName="childNode" presStyleLbl="node1" presStyleIdx="12" presStyleCnt="32">
        <dgm:presLayoutVars>
          <dgm:bulletEnabled val="1"/>
        </dgm:presLayoutVars>
      </dgm:prSet>
      <dgm:spPr/>
    </dgm:pt>
    <dgm:pt modelId="{AEF5F21B-0A4A-48A7-AC34-96F7C0167A7B}" type="pres">
      <dgm:prSet presAssocID="{65D157D9-BBD1-4C7C-B661-DC15E0006784}" presName="aSpace2" presStyleCnt="0"/>
      <dgm:spPr/>
    </dgm:pt>
    <dgm:pt modelId="{592D7A79-D860-410F-8105-F8347C2D6530}" type="pres">
      <dgm:prSet presAssocID="{CDFB3065-165C-4031-8424-3B9D0AC8AA65}" presName="childNode" presStyleLbl="node1" presStyleIdx="13" presStyleCnt="32">
        <dgm:presLayoutVars>
          <dgm:bulletEnabled val="1"/>
        </dgm:presLayoutVars>
      </dgm:prSet>
      <dgm:spPr/>
    </dgm:pt>
    <dgm:pt modelId="{AD6A6B73-A999-4D88-BC3D-12BE88C51919}" type="pres">
      <dgm:prSet presAssocID="{7E2C77E1-447F-4E4E-AD6E-7596F1777596}" presName="aSpace" presStyleCnt="0"/>
      <dgm:spPr/>
    </dgm:pt>
    <dgm:pt modelId="{AEDFD917-38AF-4080-B144-87E91F095B96}" type="pres">
      <dgm:prSet presAssocID="{82C013E5-4ACB-4B53-B923-65D08627A457}" presName="compNode" presStyleCnt="0"/>
      <dgm:spPr/>
    </dgm:pt>
    <dgm:pt modelId="{81AAAE49-AE34-40E7-8EA6-6955180175EC}" type="pres">
      <dgm:prSet presAssocID="{82C013E5-4ACB-4B53-B923-65D08627A457}" presName="aNode" presStyleLbl="bgShp" presStyleIdx="3" presStyleCnt="7"/>
      <dgm:spPr/>
    </dgm:pt>
    <dgm:pt modelId="{779DC9AF-E129-49B5-A1D7-562BD3383047}" type="pres">
      <dgm:prSet presAssocID="{82C013E5-4ACB-4B53-B923-65D08627A457}" presName="textNode" presStyleLbl="bgShp" presStyleIdx="3" presStyleCnt="7"/>
      <dgm:spPr/>
    </dgm:pt>
    <dgm:pt modelId="{67ED3148-4F92-4DEC-B452-1C7881A52A3D}" type="pres">
      <dgm:prSet presAssocID="{82C013E5-4ACB-4B53-B923-65D08627A457}" presName="compChildNode" presStyleCnt="0"/>
      <dgm:spPr/>
    </dgm:pt>
    <dgm:pt modelId="{2F2FC0A1-41E3-4319-832C-25931FAF5E6C}" type="pres">
      <dgm:prSet presAssocID="{82C013E5-4ACB-4B53-B923-65D08627A457}" presName="theInnerList" presStyleCnt="0"/>
      <dgm:spPr/>
    </dgm:pt>
    <dgm:pt modelId="{FD049BE5-CA71-494C-9836-329F78E3A16E}" type="pres">
      <dgm:prSet presAssocID="{5B42D637-15DC-44DC-803C-75DAEDE3BA31}" presName="childNode" presStyleLbl="node1" presStyleIdx="14" presStyleCnt="32">
        <dgm:presLayoutVars>
          <dgm:bulletEnabled val="1"/>
        </dgm:presLayoutVars>
      </dgm:prSet>
      <dgm:spPr/>
    </dgm:pt>
    <dgm:pt modelId="{8630975C-B7C4-41DB-88BE-B1C90FD407B5}" type="pres">
      <dgm:prSet presAssocID="{5B42D637-15DC-44DC-803C-75DAEDE3BA31}" presName="aSpace2" presStyleCnt="0"/>
      <dgm:spPr/>
    </dgm:pt>
    <dgm:pt modelId="{9EC314A3-7B6B-4A41-BC37-FE9CFA6D8381}" type="pres">
      <dgm:prSet presAssocID="{00EFC871-85AD-469A-80F0-C90009FB0D1E}" presName="childNode" presStyleLbl="node1" presStyleIdx="15" presStyleCnt="32">
        <dgm:presLayoutVars>
          <dgm:bulletEnabled val="1"/>
        </dgm:presLayoutVars>
      </dgm:prSet>
      <dgm:spPr/>
    </dgm:pt>
    <dgm:pt modelId="{6E76DBE1-DE16-4856-8515-1D69FF3931C6}" type="pres">
      <dgm:prSet presAssocID="{00EFC871-85AD-469A-80F0-C90009FB0D1E}" presName="aSpace2" presStyleCnt="0"/>
      <dgm:spPr/>
    </dgm:pt>
    <dgm:pt modelId="{52BE0224-8E89-4F37-840D-D033BB7650BF}" type="pres">
      <dgm:prSet presAssocID="{65FA7F09-D5AC-4F12-80EB-5D8E0D5A65CB}" presName="childNode" presStyleLbl="node1" presStyleIdx="16" presStyleCnt="32">
        <dgm:presLayoutVars>
          <dgm:bulletEnabled val="1"/>
        </dgm:presLayoutVars>
      </dgm:prSet>
      <dgm:spPr/>
    </dgm:pt>
    <dgm:pt modelId="{7CDBFC37-4B90-45F9-8CFF-3FA8CB259B33}" type="pres">
      <dgm:prSet presAssocID="{82C013E5-4ACB-4B53-B923-65D08627A457}" presName="aSpace" presStyleCnt="0"/>
      <dgm:spPr/>
    </dgm:pt>
    <dgm:pt modelId="{7640680F-C609-42C7-B5B5-DF8358B53F02}" type="pres">
      <dgm:prSet presAssocID="{8C6432FC-D919-4470-B33D-88408A0A584B}" presName="compNode" presStyleCnt="0"/>
      <dgm:spPr/>
    </dgm:pt>
    <dgm:pt modelId="{BC5F1494-6A5A-44BF-AAA4-71CCBAFD05B5}" type="pres">
      <dgm:prSet presAssocID="{8C6432FC-D919-4470-B33D-88408A0A584B}" presName="aNode" presStyleLbl="bgShp" presStyleIdx="4" presStyleCnt="7"/>
      <dgm:spPr/>
    </dgm:pt>
    <dgm:pt modelId="{E2E4F097-5D88-4C0C-817E-62993A653A07}" type="pres">
      <dgm:prSet presAssocID="{8C6432FC-D919-4470-B33D-88408A0A584B}" presName="textNode" presStyleLbl="bgShp" presStyleIdx="4" presStyleCnt="7"/>
      <dgm:spPr/>
    </dgm:pt>
    <dgm:pt modelId="{B1E1D356-F23C-46A2-A782-054A2CD123B4}" type="pres">
      <dgm:prSet presAssocID="{8C6432FC-D919-4470-B33D-88408A0A584B}" presName="compChildNode" presStyleCnt="0"/>
      <dgm:spPr/>
    </dgm:pt>
    <dgm:pt modelId="{A7E2E42D-3E85-45D8-8978-0A4148803DBE}" type="pres">
      <dgm:prSet presAssocID="{8C6432FC-D919-4470-B33D-88408A0A584B}" presName="theInnerList" presStyleCnt="0"/>
      <dgm:spPr/>
    </dgm:pt>
    <dgm:pt modelId="{145F1F60-DCB4-4658-AD83-C4DEE25A2AC8}" type="pres">
      <dgm:prSet presAssocID="{70A1D31C-8A66-4DFF-916C-076F5D8CBD4D}" presName="childNode" presStyleLbl="node1" presStyleIdx="17" presStyleCnt="32">
        <dgm:presLayoutVars>
          <dgm:bulletEnabled val="1"/>
        </dgm:presLayoutVars>
      </dgm:prSet>
      <dgm:spPr/>
    </dgm:pt>
    <dgm:pt modelId="{C2C33B4D-C986-45D3-A2A6-3393767E6D7C}" type="pres">
      <dgm:prSet presAssocID="{70A1D31C-8A66-4DFF-916C-076F5D8CBD4D}" presName="aSpace2" presStyleCnt="0"/>
      <dgm:spPr/>
    </dgm:pt>
    <dgm:pt modelId="{619CB7A1-1E6A-4173-9112-5824C1AD49B1}" type="pres">
      <dgm:prSet presAssocID="{F619EFDF-BD12-46D9-B1A7-9B5F8E77BFDD}" presName="childNode" presStyleLbl="node1" presStyleIdx="18" presStyleCnt="32">
        <dgm:presLayoutVars>
          <dgm:bulletEnabled val="1"/>
        </dgm:presLayoutVars>
      </dgm:prSet>
      <dgm:spPr/>
    </dgm:pt>
    <dgm:pt modelId="{12CB2919-8240-4F96-9C16-CC68C1F33A06}" type="pres">
      <dgm:prSet presAssocID="{F619EFDF-BD12-46D9-B1A7-9B5F8E77BFDD}" presName="aSpace2" presStyleCnt="0"/>
      <dgm:spPr/>
    </dgm:pt>
    <dgm:pt modelId="{F694E4D7-AECD-4EB6-913F-6372C9C4D912}" type="pres">
      <dgm:prSet presAssocID="{AFB1C9EA-E376-4635-ACC3-723AAAD60A91}" presName="childNode" presStyleLbl="node1" presStyleIdx="19" presStyleCnt="32">
        <dgm:presLayoutVars>
          <dgm:bulletEnabled val="1"/>
        </dgm:presLayoutVars>
      </dgm:prSet>
      <dgm:spPr/>
    </dgm:pt>
    <dgm:pt modelId="{16896436-DCB7-453F-B782-23AD8C68D05A}" type="pres">
      <dgm:prSet presAssocID="{AFB1C9EA-E376-4635-ACC3-723AAAD60A91}" presName="aSpace2" presStyleCnt="0"/>
      <dgm:spPr/>
    </dgm:pt>
    <dgm:pt modelId="{4CA5099C-286B-4984-8898-A8C86E3B7FEE}" type="pres">
      <dgm:prSet presAssocID="{40475448-7F8F-4C42-A8E5-EE5C0E2B30C9}" presName="childNode" presStyleLbl="node1" presStyleIdx="20" presStyleCnt="32">
        <dgm:presLayoutVars>
          <dgm:bulletEnabled val="1"/>
        </dgm:presLayoutVars>
      </dgm:prSet>
      <dgm:spPr/>
    </dgm:pt>
    <dgm:pt modelId="{85242263-1D5E-4F8A-ADE1-DB8B2FFF66ED}" type="pres">
      <dgm:prSet presAssocID="{40475448-7F8F-4C42-A8E5-EE5C0E2B30C9}" presName="aSpace2" presStyleCnt="0"/>
      <dgm:spPr/>
    </dgm:pt>
    <dgm:pt modelId="{2DE53FB7-AA84-4425-9B26-027A8612F881}" type="pres">
      <dgm:prSet presAssocID="{E9CFF708-4AEE-4527-9669-3B0C4CDF8593}" presName="childNode" presStyleLbl="node1" presStyleIdx="21" presStyleCnt="32">
        <dgm:presLayoutVars>
          <dgm:bulletEnabled val="1"/>
        </dgm:presLayoutVars>
      </dgm:prSet>
      <dgm:spPr/>
    </dgm:pt>
    <dgm:pt modelId="{575164C0-883B-4738-88D9-5B62ED81DC1E}" type="pres">
      <dgm:prSet presAssocID="{E9CFF708-4AEE-4527-9669-3B0C4CDF8593}" presName="aSpace2" presStyleCnt="0"/>
      <dgm:spPr/>
    </dgm:pt>
    <dgm:pt modelId="{98F7D898-BD68-48E9-8EED-AF3297165CD8}" type="pres">
      <dgm:prSet presAssocID="{9498EEB5-AA6D-4393-B2A2-F0EECA933E1E}" presName="childNode" presStyleLbl="node1" presStyleIdx="22" presStyleCnt="32">
        <dgm:presLayoutVars>
          <dgm:bulletEnabled val="1"/>
        </dgm:presLayoutVars>
      </dgm:prSet>
      <dgm:spPr/>
    </dgm:pt>
    <dgm:pt modelId="{08FDE843-B035-4FC0-B740-684F05C78CE2}" type="pres">
      <dgm:prSet presAssocID="{9498EEB5-AA6D-4393-B2A2-F0EECA933E1E}" presName="aSpace2" presStyleCnt="0"/>
      <dgm:spPr/>
    </dgm:pt>
    <dgm:pt modelId="{3DA67BF0-D777-44EF-87C9-5D4E3DF76B4A}" type="pres">
      <dgm:prSet presAssocID="{6020BA38-C934-40AA-BF51-98129FA7D10E}" presName="childNode" presStyleLbl="node1" presStyleIdx="23" presStyleCnt="32">
        <dgm:presLayoutVars>
          <dgm:bulletEnabled val="1"/>
        </dgm:presLayoutVars>
      </dgm:prSet>
      <dgm:spPr/>
    </dgm:pt>
    <dgm:pt modelId="{7C26E5BF-A665-4BCC-BA1D-92B850AF4510}" type="pres">
      <dgm:prSet presAssocID="{8C6432FC-D919-4470-B33D-88408A0A584B}" presName="aSpace" presStyleCnt="0"/>
      <dgm:spPr/>
    </dgm:pt>
    <dgm:pt modelId="{F127797A-33F8-4E76-9E67-9B39CE6B2CDB}" type="pres">
      <dgm:prSet presAssocID="{7A42E2E4-3FBD-44F1-AF71-30C30B638848}" presName="compNode" presStyleCnt="0"/>
      <dgm:spPr/>
    </dgm:pt>
    <dgm:pt modelId="{38DF2E49-9CFE-467C-8F7C-5FCDB487E275}" type="pres">
      <dgm:prSet presAssocID="{7A42E2E4-3FBD-44F1-AF71-30C30B638848}" presName="aNode" presStyleLbl="bgShp" presStyleIdx="5" presStyleCnt="7"/>
      <dgm:spPr/>
    </dgm:pt>
    <dgm:pt modelId="{DF7A57D2-39F2-4498-AC77-AF4CD1C169C0}" type="pres">
      <dgm:prSet presAssocID="{7A42E2E4-3FBD-44F1-AF71-30C30B638848}" presName="textNode" presStyleLbl="bgShp" presStyleIdx="5" presStyleCnt="7"/>
      <dgm:spPr/>
    </dgm:pt>
    <dgm:pt modelId="{4C9E3EFE-CDCE-4C58-AE73-5FA38984B916}" type="pres">
      <dgm:prSet presAssocID="{7A42E2E4-3FBD-44F1-AF71-30C30B638848}" presName="compChildNode" presStyleCnt="0"/>
      <dgm:spPr/>
    </dgm:pt>
    <dgm:pt modelId="{6EA46A00-B815-4663-8195-31353DC61926}" type="pres">
      <dgm:prSet presAssocID="{7A42E2E4-3FBD-44F1-AF71-30C30B638848}" presName="theInnerList" presStyleCnt="0"/>
      <dgm:spPr/>
    </dgm:pt>
    <dgm:pt modelId="{ADE6CB84-1127-4154-AFD9-C5F4A02410C9}" type="pres">
      <dgm:prSet presAssocID="{E1BA5A4D-AC14-4F8F-B7D7-74DA96744041}" presName="childNode" presStyleLbl="node1" presStyleIdx="24" presStyleCnt="32">
        <dgm:presLayoutVars>
          <dgm:bulletEnabled val="1"/>
        </dgm:presLayoutVars>
      </dgm:prSet>
      <dgm:spPr/>
    </dgm:pt>
    <dgm:pt modelId="{C9681F78-292C-44CE-95B3-623A290E22EB}" type="pres">
      <dgm:prSet presAssocID="{E1BA5A4D-AC14-4F8F-B7D7-74DA96744041}" presName="aSpace2" presStyleCnt="0"/>
      <dgm:spPr/>
    </dgm:pt>
    <dgm:pt modelId="{D6ECF9A7-AD20-40E9-843E-2A4EEC9D693A}" type="pres">
      <dgm:prSet presAssocID="{AEC69BAD-7D48-493C-A80C-8C844612E61C}" presName="childNode" presStyleLbl="node1" presStyleIdx="25" presStyleCnt="32">
        <dgm:presLayoutVars>
          <dgm:bulletEnabled val="1"/>
        </dgm:presLayoutVars>
      </dgm:prSet>
      <dgm:spPr/>
    </dgm:pt>
    <dgm:pt modelId="{76B604BB-6A36-449E-970E-624EAFC890F6}" type="pres">
      <dgm:prSet presAssocID="{AEC69BAD-7D48-493C-A80C-8C844612E61C}" presName="aSpace2" presStyleCnt="0"/>
      <dgm:spPr/>
    </dgm:pt>
    <dgm:pt modelId="{2F4B61A6-E5F4-4DBC-A14F-FC21B3E31483}" type="pres">
      <dgm:prSet presAssocID="{FBFFA579-082D-40CC-9635-5700B2D74503}" presName="childNode" presStyleLbl="node1" presStyleIdx="26" presStyleCnt="32">
        <dgm:presLayoutVars>
          <dgm:bulletEnabled val="1"/>
        </dgm:presLayoutVars>
      </dgm:prSet>
      <dgm:spPr/>
    </dgm:pt>
    <dgm:pt modelId="{4CBBAB5D-58BD-49BA-9FEA-B5C7794CC381}" type="pres">
      <dgm:prSet presAssocID="{FBFFA579-082D-40CC-9635-5700B2D74503}" presName="aSpace2" presStyleCnt="0"/>
      <dgm:spPr/>
    </dgm:pt>
    <dgm:pt modelId="{6038CF43-EB76-46AB-A608-10716CCCE958}" type="pres">
      <dgm:prSet presAssocID="{BD6A4A96-A00F-4333-AC35-04CB57FFD741}" presName="childNode" presStyleLbl="node1" presStyleIdx="27" presStyleCnt="32">
        <dgm:presLayoutVars>
          <dgm:bulletEnabled val="1"/>
        </dgm:presLayoutVars>
      </dgm:prSet>
      <dgm:spPr/>
    </dgm:pt>
    <dgm:pt modelId="{46501FDA-934F-4129-93DB-5712329BE577}" type="pres">
      <dgm:prSet presAssocID="{7A42E2E4-3FBD-44F1-AF71-30C30B638848}" presName="aSpace" presStyleCnt="0"/>
      <dgm:spPr/>
    </dgm:pt>
    <dgm:pt modelId="{CC6B6F11-188D-498A-ACFE-39B972754CB4}" type="pres">
      <dgm:prSet presAssocID="{B02ECAB5-AF93-49EF-B5B8-654793F09CBE}" presName="compNode" presStyleCnt="0"/>
      <dgm:spPr/>
    </dgm:pt>
    <dgm:pt modelId="{EE2F00A4-A793-4B4F-B4ED-E0DB78E1FE4E}" type="pres">
      <dgm:prSet presAssocID="{B02ECAB5-AF93-49EF-B5B8-654793F09CBE}" presName="aNode" presStyleLbl="bgShp" presStyleIdx="6" presStyleCnt="7"/>
      <dgm:spPr/>
    </dgm:pt>
    <dgm:pt modelId="{5B87272D-5DFE-46B2-9A33-D5138A9284FD}" type="pres">
      <dgm:prSet presAssocID="{B02ECAB5-AF93-49EF-B5B8-654793F09CBE}" presName="textNode" presStyleLbl="bgShp" presStyleIdx="6" presStyleCnt="7"/>
      <dgm:spPr/>
    </dgm:pt>
    <dgm:pt modelId="{5D51FC37-D09A-4821-B4BA-BFA0373A5B30}" type="pres">
      <dgm:prSet presAssocID="{B02ECAB5-AF93-49EF-B5B8-654793F09CBE}" presName="compChildNode" presStyleCnt="0"/>
      <dgm:spPr/>
    </dgm:pt>
    <dgm:pt modelId="{DA38FBE3-DF91-43CE-BC01-46909703BAF2}" type="pres">
      <dgm:prSet presAssocID="{B02ECAB5-AF93-49EF-B5B8-654793F09CBE}" presName="theInnerList" presStyleCnt="0"/>
      <dgm:spPr/>
    </dgm:pt>
    <dgm:pt modelId="{C3B08E1F-B413-4564-A89B-E52593CAA3CF}" type="pres">
      <dgm:prSet presAssocID="{35BD26FE-FB36-4DC3-A449-FC31BCD42FEE}" presName="childNode" presStyleLbl="node1" presStyleIdx="28" presStyleCnt="32">
        <dgm:presLayoutVars>
          <dgm:bulletEnabled val="1"/>
        </dgm:presLayoutVars>
      </dgm:prSet>
      <dgm:spPr/>
    </dgm:pt>
    <dgm:pt modelId="{9E69E54B-76C1-4720-88D6-95294DFA77CC}" type="pres">
      <dgm:prSet presAssocID="{35BD26FE-FB36-4DC3-A449-FC31BCD42FEE}" presName="aSpace2" presStyleCnt="0"/>
      <dgm:spPr/>
    </dgm:pt>
    <dgm:pt modelId="{208E1E25-602A-4A0F-859E-54DAB1D53C3D}" type="pres">
      <dgm:prSet presAssocID="{78871BA7-D98F-44CD-B247-8040A2409B42}" presName="childNode" presStyleLbl="node1" presStyleIdx="29" presStyleCnt="32">
        <dgm:presLayoutVars>
          <dgm:bulletEnabled val="1"/>
        </dgm:presLayoutVars>
      </dgm:prSet>
      <dgm:spPr/>
    </dgm:pt>
    <dgm:pt modelId="{68DB199B-87BB-47C5-AAEE-8AECF7206A95}" type="pres">
      <dgm:prSet presAssocID="{78871BA7-D98F-44CD-B247-8040A2409B42}" presName="aSpace2" presStyleCnt="0"/>
      <dgm:spPr/>
    </dgm:pt>
    <dgm:pt modelId="{649B0ED5-ED4A-46C6-B251-84A48DA7DF08}" type="pres">
      <dgm:prSet presAssocID="{4F4426AA-879E-4E23-8354-EA8FACC36C98}" presName="childNode" presStyleLbl="node1" presStyleIdx="30" presStyleCnt="32">
        <dgm:presLayoutVars>
          <dgm:bulletEnabled val="1"/>
        </dgm:presLayoutVars>
      </dgm:prSet>
      <dgm:spPr/>
    </dgm:pt>
    <dgm:pt modelId="{3B9270AC-97FC-46D5-9506-4DEC90C8D058}" type="pres">
      <dgm:prSet presAssocID="{4F4426AA-879E-4E23-8354-EA8FACC36C98}" presName="aSpace2" presStyleCnt="0"/>
      <dgm:spPr/>
    </dgm:pt>
    <dgm:pt modelId="{42CEEEB5-CC48-40CD-83D0-43BDE9A40BEA}" type="pres">
      <dgm:prSet presAssocID="{06EAFD70-986E-4182-BF24-696822FF3C95}" presName="childNode" presStyleLbl="node1" presStyleIdx="31" presStyleCnt="32">
        <dgm:presLayoutVars>
          <dgm:bulletEnabled val="1"/>
        </dgm:presLayoutVars>
      </dgm:prSet>
      <dgm:spPr/>
    </dgm:pt>
  </dgm:ptLst>
  <dgm:cxnLst>
    <dgm:cxn modelId="{B6A33E03-5D8C-41E1-A252-6C7EE2651223}" type="presOf" srcId="{82C013E5-4ACB-4B53-B923-65D08627A457}" destId="{779DC9AF-E129-49B5-A1D7-562BD3383047}" srcOrd="1" destOrd="0" presId="urn:microsoft.com/office/officeart/2005/8/layout/lProcess2"/>
    <dgm:cxn modelId="{018B4704-F43C-48BC-ABFF-89EE45D75E2C}" type="presOf" srcId="{8C6432FC-D919-4470-B33D-88408A0A584B}" destId="{E2E4F097-5D88-4C0C-817E-62993A653A07}" srcOrd="1" destOrd="0" presId="urn:microsoft.com/office/officeart/2005/8/layout/lProcess2"/>
    <dgm:cxn modelId="{142E0705-DC70-4C77-8719-B161B8D81D89}" type="presOf" srcId="{5A53E90D-EB19-40C9-A06C-C068D055C983}" destId="{9BC9D532-38EA-4B22-8CDA-47F741787966}" srcOrd="0" destOrd="0" presId="urn:microsoft.com/office/officeart/2005/8/layout/lProcess2"/>
    <dgm:cxn modelId="{9E316208-6CFE-424B-B538-4A6981290AE4}" srcId="{B02ECAB5-AF93-49EF-B5B8-654793F09CBE}" destId="{06EAFD70-986E-4182-BF24-696822FF3C95}" srcOrd="3" destOrd="0" parTransId="{9A2FF29D-4F92-4112-A68F-4ED8E0C39FFD}" sibTransId="{3FA5C1DE-0EEF-4A64-A397-AB1576B89BCC}"/>
    <dgm:cxn modelId="{65FD8409-4839-40DC-9271-020E8C672773}" type="presOf" srcId="{EFA24669-773F-4ABF-BB6B-B8154388019A}" destId="{F360C2DB-4A67-41DC-9860-3F7439C54E53}" srcOrd="0" destOrd="0" presId="urn:microsoft.com/office/officeart/2005/8/layout/lProcess2"/>
    <dgm:cxn modelId="{D207A609-FD2B-4201-A319-BBEBA9C57566}" type="presOf" srcId="{1BF863F4-4A4C-453B-9B61-B94653782647}" destId="{E8DC2FCB-2A79-44DB-907D-4167992E1180}" srcOrd="0" destOrd="0" presId="urn:microsoft.com/office/officeart/2005/8/layout/lProcess2"/>
    <dgm:cxn modelId="{227D780C-B4C4-439C-80A7-D3A62347434F}" type="presOf" srcId="{65D157D9-BBD1-4C7C-B661-DC15E0006784}" destId="{85C4EC89-3D30-4B7B-926D-466D11DC9762}" srcOrd="0" destOrd="0" presId="urn:microsoft.com/office/officeart/2005/8/layout/lProcess2"/>
    <dgm:cxn modelId="{5C54D70D-3535-4585-B468-DD5729DA1E79}" type="presOf" srcId="{9498EEB5-AA6D-4393-B2A2-F0EECA933E1E}" destId="{98F7D898-BD68-48E9-8EED-AF3297165CD8}" srcOrd="0" destOrd="0" presId="urn:microsoft.com/office/officeart/2005/8/layout/lProcess2"/>
    <dgm:cxn modelId="{9B941F0E-F97C-483C-88E0-C37955AA5D9D}" srcId="{1B940618-E223-4B16-89D0-4F749B99D82C}" destId="{C92DFEF0-7DA9-458B-8E0B-A339CFCAAF19}" srcOrd="2" destOrd="0" parTransId="{4965AA87-1DC7-46AA-9FD7-8202F85C5151}" sibTransId="{5F42D106-6044-4764-AC06-4E13C9B46A62}"/>
    <dgm:cxn modelId="{0BE70712-E3F2-40A8-8A4F-4C8A5DF4E74E}" type="presOf" srcId="{B02ECAB5-AF93-49EF-B5B8-654793F09CBE}" destId="{5B87272D-5DFE-46B2-9A33-D5138A9284FD}" srcOrd="1" destOrd="0" presId="urn:microsoft.com/office/officeart/2005/8/layout/lProcess2"/>
    <dgm:cxn modelId="{92ECCE12-D3BB-4688-8738-153092E51603}" type="presOf" srcId="{32BD7DDC-A2D0-4D7F-84F3-8E80FCADCE0C}" destId="{2916EB51-845F-45C5-AA67-CFA7C733BEB5}" srcOrd="0" destOrd="0" presId="urn:microsoft.com/office/officeart/2005/8/layout/lProcess2"/>
    <dgm:cxn modelId="{68712014-F86E-4E24-B63B-ED150C8AA5CC}" type="presOf" srcId="{19051EB4-8D4F-47AE-BBC9-7A61AEE426B6}" destId="{0E81E068-87F2-4250-B133-73643EE04AF8}" srcOrd="0" destOrd="0" presId="urn:microsoft.com/office/officeart/2005/8/layout/lProcess2"/>
    <dgm:cxn modelId="{9FDCC216-E31F-4697-B60D-441C958F1048}" srcId="{5A53E90D-EB19-40C9-A06C-C068D055C983}" destId="{B02ECAB5-AF93-49EF-B5B8-654793F09CBE}" srcOrd="6" destOrd="0" parTransId="{D03B1BA0-8543-4E62-95AB-15780EF1ED1B}" sibTransId="{6E9CAE5F-83DF-459A-8FF8-A6134D762518}"/>
    <dgm:cxn modelId="{74BBAA1C-ECC9-4871-992E-35155FA99540}" srcId="{7A42E2E4-3FBD-44F1-AF71-30C30B638848}" destId="{FBFFA579-082D-40CC-9635-5700B2D74503}" srcOrd="2" destOrd="0" parTransId="{E5F4326B-5D70-4E92-8DFB-1C2502F02F0B}" sibTransId="{7D88B903-2B46-4558-AE3F-ED2941339D27}"/>
    <dgm:cxn modelId="{B9F3E01D-9CF0-44E4-8589-5FD86E54E102}" srcId="{8C6432FC-D919-4470-B33D-88408A0A584B}" destId="{E9CFF708-4AEE-4527-9669-3B0C4CDF8593}" srcOrd="4" destOrd="0" parTransId="{C346E886-0CDD-4F1C-A5E1-EFD9C9387263}" sibTransId="{D0DE5443-C11E-48D7-9224-E5D234363C13}"/>
    <dgm:cxn modelId="{7693E423-EE8C-4138-AE46-64735B5BCAED}" srcId="{FD9EEEC7-6B4A-466F-893E-048EEF1CA13F}" destId="{19051EB4-8D4F-47AE-BBC9-7A61AEE426B6}" srcOrd="1" destOrd="0" parTransId="{BED2A95A-240A-4AA0-A854-B9B1D9152031}" sibTransId="{6DA1131D-FE0B-4687-BE47-46764C4F6CD4}"/>
    <dgm:cxn modelId="{7A431D25-219A-4400-A5C5-9EA2BAA9F73C}" type="presOf" srcId="{BE074E37-7BEF-48CC-8030-6C3344234471}" destId="{E786D7B7-E6FC-4E00-9F67-FE313DDAF5EA}" srcOrd="0" destOrd="0" presId="urn:microsoft.com/office/officeart/2005/8/layout/lProcess2"/>
    <dgm:cxn modelId="{1DF94F28-4A82-4677-9608-AB3C58A1132B}" type="presOf" srcId="{40475448-7F8F-4C42-A8E5-EE5C0E2B30C9}" destId="{4CA5099C-286B-4984-8898-A8C86E3B7FEE}" srcOrd="0" destOrd="0" presId="urn:microsoft.com/office/officeart/2005/8/layout/lProcess2"/>
    <dgm:cxn modelId="{E5D97529-383E-489F-9CFD-55E136C6B149}" srcId="{7A42E2E4-3FBD-44F1-AF71-30C30B638848}" destId="{AEC69BAD-7D48-493C-A80C-8C844612E61C}" srcOrd="1" destOrd="0" parTransId="{C615AF45-D6EC-4FA3-A5D0-9ABE98BF269E}" sibTransId="{E7CAB21D-8AD6-43E4-BA64-EF6D33837773}"/>
    <dgm:cxn modelId="{CA2A392B-9E25-4937-A648-4FDCC9F4289D}" srcId="{FD9EEEC7-6B4A-466F-893E-048EEF1CA13F}" destId="{1BF863F4-4A4C-453B-9B61-B94653782647}" srcOrd="3" destOrd="0" parTransId="{2961FF60-2634-4AF4-972D-7812A33B11C0}" sibTransId="{F8659195-247A-4E9A-934C-065A7CB5DBB6}"/>
    <dgm:cxn modelId="{8F9B6B38-7F05-4698-BC54-1D2B1C94031C}" type="presOf" srcId="{AEC69BAD-7D48-493C-A80C-8C844612E61C}" destId="{D6ECF9A7-AD20-40E9-843E-2A4EEC9D693A}" srcOrd="0" destOrd="0" presId="urn:microsoft.com/office/officeart/2005/8/layout/lProcess2"/>
    <dgm:cxn modelId="{2711EC3A-2805-4F30-A900-2EAAC1AA3696}" srcId="{5A53E90D-EB19-40C9-A06C-C068D055C983}" destId="{8C6432FC-D919-4470-B33D-88408A0A584B}" srcOrd="4" destOrd="0" parTransId="{E46FF1A2-0E20-4C7F-9E9F-765CF4C11A96}" sibTransId="{99CC0439-41BE-410D-BA06-973E377826C0}"/>
    <dgm:cxn modelId="{4A80963B-C1C3-40B1-AFDB-D275E368508D}" type="presOf" srcId="{65FA7F09-D5AC-4F12-80EB-5D8E0D5A65CB}" destId="{52BE0224-8E89-4F37-840D-D033BB7650BF}" srcOrd="0" destOrd="0" presId="urn:microsoft.com/office/officeart/2005/8/layout/lProcess2"/>
    <dgm:cxn modelId="{E11B005C-9A16-4424-888D-E585EF953281}" srcId="{8C6432FC-D919-4470-B33D-88408A0A584B}" destId="{AFB1C9EA-E376-4635-ACC3-723AAAD60A91}" srcOrd="2" destOrd="0" parTransId="{57F76A51-A62E-4BDD-8F44-BC76671B377C}" sibTransId="{5405936D-B6C8-4C43-9A5B-484C41DEE174}"/>
    <dgm:cxn modelId="{335E1660-2C6B-4AC9-BE03-F12BA96E538F}" srcId="{FD9EEEC7-6B4A-466F-893E-048EEF1CA13F}" destId="{A088F13D-38B7-4724-9809-42C2E5E7E5F1}" srcOrd="2" destOrd="0" parTransId="{E48A42CA-C454-43AB-9A0C-B92B89302245}" sibTransId="{4F75A065-4F4A-441C-9CCB-62265DC303BE}"/>
    <dgm:cxn modelId="{5BA57961-FE0E-4500-8543-14BE5A79A2F4}" type="presOf" srcId="{6020BA38-C934-40AA-BF51-98129FA7D10E}" destId="{3DA67BF0-D777-44EF-87C9-5D4E3DF76B4A}" srcOrd="0" destOrd="0" presId="urn:microsoft.com/office/officeart/2005/8/layout/lProcess2"/>
    <dgm:cxn modelId="{FD5D4364-6B30-43A4-A321-6D0DFAC6CC51}" type="presOf" srcId="{06EAFD70-986E-4182-BF24-696822FF3C95}" destId="{42CEEEB5-CC48-40CD-83D0-43BDE9A40BEA}" srcOrd="0" destOrd="0" presId="urn:microsoft.com/office/officeart/2005/8/layout/lProcess2"/>
    <dgm:cxn modelId="{37DDAB65-FFB0-4D8E-80BE-5D297C49D9BB}" srcId="{5A53E90D-EB19-40C9-A06C-C068D055C983}" destId="{82C013E5-4ACB-4B53-B923-65D08627A457}" srcOrd="3" destOrd="0" parTransId="{66A53AE4-9B90-4C70-ADD5-D3CC985D7958}" sibTransId="{D591BF30-CBDE-42BE-9D1C-FDBE47F93E30}"/>
    <dgm:cxn modelId="{3ED13667-693E-4F14-BB8F-844BC4C7EB5E}" srcId="{B02ECAB5-AF93-49EF-B5B8-654793F09CBE}" destId="{35BD26FE-FB36-4DC3-A449-FC31BCD42FEE}" srcOrd="0" destOrd="0" parTransId="{CECA8DB7-43A4-474B-A7B1-7D281C15E683}" sibTransId="{BBDF5F2C-62D5-4C68-94E6-DBB137EBCE37}"/>
    <dgm:cxn modelId="{2E866747-FC2D-472E-8731-DCED06D0C658}" srcId="{1B940618-E223-4B16-89D0-4F749B99D82C}" destId="{32BD7DDC-A2D0-4D7F-84F3-8E80FCADCE0C}" srcOrd="1" destOrd="0" parTransId="{89B1643F-9A1A-4B45-8DC0-E816F257FA71}" sibTransId="{5BC3064E-4697-42B9-B406-705B4AADD8A3}"/>
    <dgm:cxn modelId="{71A69568-6FF2-479B-ADBD-ADCA4602548C}" type="presOf" srcId="{B02ECAB5-AF93-49EF-B5B8-654793F09CBE}" destId="{EE2F00A4-A793-4B4F-B4ED-E0DB78E1FE4E}" srcOrd="0" destOrd="0" presId="urn:microsoft.com/office/officeart/2005/8/layout/lProcess2"/>
    <dgm:cxn modelId="{2571D249-AA88-4BF4-BF1A-5843E5F41871}" type="presOf" srcId="{7A42E2E4-3FBD-44F1-AF71-30C30B638848}" destId="{DF7A57D2-39F2-4498-AC77-AF4CD1C169C0}" srcOrd="1" destOrd="0" presId="urn:microsoft.com/office/officeart/2005/8/layout/lProcess2"/>
    <dgm:cxn modelId="{CE91514C-8778-4A7F-B876-FF583F25AA21}" srcId="{8C6432FC-D919-4470-B33D-88408A0A584B}" destId="{70A1D31C-8A66-4DFF-916C-076F5D8CBD4D}" srcOrd="0" destOrd="0" parTransId="{76DBC287-7FA5-4A90-A640-9430189452B8}" sibTransId="{3F928891-307C-430A-9F92-3758D3537559}"/>
    <dgm:cxn modelId="{3273E74C-5F36-4395-81F0-1A33221FEDB0}" srcId="{7E2C77E1-447F-4E4E-AD6E-7596F1777596}" destId="{873CDC6D-3247-46E1-9415-103D0B927873}" srcOrd="3" destOrd="0" parTransId="{91A00324-0D53-4038-A358-A9DC2F8492E6}" sibTransId="{03655926-99FC-4D37-8447-5C08AC65EB09}"/>
    <dgm:cxn modelId="{383ACD4E-F148-4851-ABD0-8CB3FB5DD70F}" srcId="{5A53E90D-EB19-40C9-A06C-C068D055C983}" destId="{FD9EEEC7-6B4A-466F-893E-048EEF1CA13F}" srcOrd="0" destOrd="0" parTransId="{62A5CFAC-9763-4628-B9BF-0C1179BAA94B}" sibTransId="{69C78831-5788-4B37-BFC5-17161B9E4C4D}"/>
    <dgm:cxn modelId="{9A9AD04E-80C5-44A5-90CD-C0C8CB02BA69}" srcId="{B02ECAB5-AF93-49EF-B5B8-654793F09CBE}" destId="{4F4426AA-879E-4E23-8354-EA8FACC36C98}" srcOrd="2" destOrd="0" parTransId="{8C808F23-3EF6-4A7B-A85A-4311E95DC1BB}" sibTransId="{F4E83AEC-451B-469B-B834-8BD61EFB4875}"/>
    <dgm:cxn modelId="{459CB74F-EA3B-4758-8D95-CCB1C26C62F1}" type="presOf" srcId="{5B42D637-15DC-44DC-803C-75DAEDE3BA31}" destId="{FD049BE5-CA71-494C-9836-329F78E3A16E}" srcOrd="0" destOrd="0" presId="urn:microsoft.com/office/officeart/2005/8/layout/lProcess2"/>
    <dgm:cxn modelId="{AACF7D77-5B40-4DC2-BA11-2A0BFD25679E}" type="presOf" srcId="{E1BA5A4D-AC14-4F8F-B7D7-74DA96744041}" destId="{ADE6CB84-1127-4154-AFD9-C5F4A02410C9}" srcOrd="0" destOrd="0" presId="urn:microsoft.com/office/officeart/2005/8/layout/lProcess2"/>
    <dgm:cxn modelId="{5F0BFC78-D27E-4E53-BD0E-EC99FE3E1517}" type="presOf" srcId="{70A1D31C-8A66-4DFF-916C-076F5D8CBD4D}" destId="{145F1F60-DCB4-4658-AD83-C4DEE25A2AC8}" srcOrd="0" destOrd="0" presId="urn:microsoft.com/office/officeart/2005/8/layout/lProcess2"/>
    <dgm:cxn modelId="{E1381779-A60D-4B29-ACD9-265FA763BEE5}" srcId="{5A53E90D-EB19-40C9-A06C-C068D055C983}" destId="{7E2C77E1-447F-4E4E-AD6E-7596F1777596}" srcOrd="2" destOrd="0" parTransId="{FDEAD0C2-F869-466B-9FFE-4DE9D6B4D33E}" sibTransId="{5B2C3DC4-E476-416F-B515-B0B4C0D351B0}"/>
    <dgm:cxn modelId="{4B27B479-2292-4BE5-8D24-EBC65CB77006}" srcId="{8C6432FC-D919-4470-B33D-88408A0A584B}" destId="{F619EFDF-BD12-46D9-B1A7-9B5F8E77BFDD}" srcOrd="1" destOrd="0" parTransId="{917E017C-78DC-4FFC-9000-264688BDFDD4}" sibTransId="{F3AC22A8-D114-4022-A3A2-DE824DB105CF}"/>
    <dgm:cxn modelId="{13128B5A-718E-4C67-88B1-1EB8D6832D12}" type="presOf" srcId="{CDFB3065-165C-4031-8424-3B9D0AC8AA65}" destId="{592D7A79-D860-410F-8105-F8347C2D6530}" srcOrd="0" destOrd="0" presId="urn:microsoft.com/office/officeart/2005/8/layout/lProcess2"/>
    <dgm:cxn modelId="{6505627B-1177-43C9-9DF7-1849BA8F62D2}" type="presOf" srcId="{1B940618-E223-4B16-89D0-4F749B99D82C}" destId="{D6A111C9-F028-4187-BB26-FD05BB7FE532}" srcOrd="1" destOrd="0" presId="urn:microsoft.com/office/officeart/2005/8/layout/lProcess2"/>
    <dgm:cxn modelId="{4EA8277C-B8B4-43D5-BD19-4EDAB2529D67}" type="presOf" srcId="{00EFC871-85AD-469A-80F0-C90009FB0D1E}" destId="{9EC314A3-7B6B-4A41-BC37-FE9CFA6D8381}" srcOrd="0" destOrd="0" presId="urn:microsoft.com/office/officeart/2005/8/layout/lProcess2"/>
    <dgm:cxn modelId="{55C2577C-F9C2-4029-AD29-90CEC2223EA7}" type="presOf" srcId="{1B940618-E223-4B16-89D0-4F749B99D82C}" destId="{378DF009-E474-4870-80C4-C313C7A3EC91}" srcOrd="0" destOrd="0" presId="urn:microsoft.com/office/officeart/2005/8/layout/lProcess2"/>
    <dgm:cxn modelId="{185D187E-A6F8-4D40-88D3-0E0E79380727}" type="presOf" srcId="{4F4426AA-879E-4E23-8354-EA8FACC36C98}" destId="{649B0ED5-ED4A-46C6-B251-84A48DA7DF08}" srcOrd="0" destOrd="0" presId="urn:microsoft.com/office/officeart/2005/8/layout/lProcess2"/>
    <dgm:cxn modelId="{DE25D883-92C8-4B4C-9EE1-30595CC846D4}" type="presOf" srcId="{9DD78944-8247-4C15-8E89-5D1EEA37F1D6}" destId="{9DD76E0C-518F-470F-A172-8A5F0E9DD7C4}" srcOrd="0" destOrd="0" presId="urn:microsoft.com/office/officeart/2005/8/layout/lProcess2"/>
    <dgm:cxn modelId="{87745F86-FF26-4B53-AFC8-F2D3A845768C}" type="presOf" srcId="{7E2C77E1-447F-4E4E-AD6E-7596F1777596}" destId="{DCE6325F-61B6-4625-820F-D29BD326ADD0}" srcOrd="0" destOrd="0" presId="urn:microsoft.com/office/officeart/2005/8/layout/lProcess2"/>
    <dgm:cxn modelId="{FD283294-B58A-4467-BB3D-6EA27B5B8642}" srcId="{5A53E90D-EB19-40C9-A06C-C068D055C983}" destId="{1B940618-E223-4B16-89D0-4F749B99D82C}" srcOrd="1" destOrd="0" parTransId="{A9612D74-D040-4942-885D-8AFA4AA7911F}" sibTransId="{C2B2D0AF-8D9C-47C6-8166-DB84CC961E85}"/>
    <dgm:cxn modelId="{9E41DF94-F3C9-487D-8DA4-583CDA5AB632}" srcId="{8C6432FC-D919-4470-B33D-88408A0A584B}" destId="{40475448-7F8F-4C42-A8E5-EE5C0E2B30C9}" srcOrd="3" destOrd="0" parTransId="{E774F128-146F-441E-8CEA-B6BB88DD1804}" sibTransId="{CCA14AB6-24FF-434A-8B65-1DE78BF8F2ED}"/>
    <dgm:cxn modelId="{087B1295-8CE1-4A75-B55A-A6CE007A0713}" type="presOf" srcId="{873CDC6D-3247-46E1-9415-103D0B927873}" destId="{D3CB4B1C-EAA4-4A73-BAA9-948108EBFC75}" srcOrd="0" destOrd="0" presId="urn:microsoft.com/office/officeart/2005/8/layout/lProcess2"/>
    <dgm:cxn modelId="{2550CC9A-1BE6-48A1-A9DC-4DB02F51DE39}" srcId="{5A53E90D-EB19-40C9-A06C-C068D055C983}" destId="{7A42E2E4-3FBD-44F1-AF71-30C30B638848}" srcOrd="5" destOrd="0" parTransId="{1FD13891-B8A5-4D62-BBA2-E707530D8009}" sibTransId="{DE369F72-34FF-4DE7-A423-605960636D69}"/>
    <dgm:cxn modelId="{F98B079B-6A77-420C-8081-CA4A9CB1FF56}" srcId="{B02ECAB5-AF93-49EF-B5B8-654793F09CBE}" destId="{78871BA7-D98F-44CD-B247-8040A2409B42}" srcOrd="1" destOrd="0" parTransId="{26957B97-4749-441D-9460-89635F141AEC}" sibTransId="{81AEE0EA-D314-453D-812B-6FCC5263359C}"/>
    <dgm:cxn modelId="{E0BC5FA1-5A0A-4DF7-9422-638EF7E88BEE}" type="presOf" srcId="{E9CFF708-4AEE-4527-9669-3B0C4CDF8593}" destId="{2DE53FB7-AA84-4425-9B26-027A8612F881}" srcOrd="0" destOrd="0" presId="urn:microsoft.com/office/officeart/2005/8/layout/lProcess2"/>
    <dgm:cxn modelId="{8977CEA4-39C3-4E95-AA53-FBD93AD74316}" srcId="{7A42E2E4-3FBD-44F1-AF71-30C30B638848}" destId="{BD6A4A96-A00F-4333-AC35-04CB57FFD741}" srcOrd="3" destOrd="0" parTransId="{D30E7003-83DC-479C-86B5-7C18B367CAD5}" sibTransId="{D9EF9590-4679-4962-AB95-4433A758A4F4}"/>
    <dgm:cxn modelId="{1CE11BA6-23C5-409E-AB90-6E9464FD867E}" srcId="{7E2C77E1-447F-4E4E-AD6E-7596F1777596}" destId="{CDFB3065-165C-4031-8424-3B9D0AC8AA65}" srcOrd="6" destOrd="0" parTransId="{DF94A39A-9AB6-49CD-90B9-76E87C47D2C9}" sibTransId="{04DFBF2A-F74A-45CC-83A4-DDD366585690}"/>
    <dgm:cxn modelId="{4BCF75B0-BE71-4B83-88AA-2C9BF8610550}" srcId="{82C013E5-4ACB-4B53-B923-65D08627A457}" destId="{5B42D637-15DC-44DC-803C-75DAEDE3BA31}" srcOrd="0" destOrd="0" parTransId="{9ED9990B-7990-4BBD-A5DD-EA12A4F54A9F}" sibTransId="{B84417D7-068B-43AB-AD2A-701B2B83915E}"/>
    <dgm:cxn modelId="{253DE9B4-02C2-4F00-BB9D-CFE744ADC9F0}" type="presOf" srcId="{35BD26FE-FB36-4DC3-A449-FC31BCD42FEE}" destId="{C3B08E1F-B413-4564-A89B-E52593CAA3CF}" srcOrd="0" destOrd="0" presId="urn:microsoft.com/office/officeart/2005/8/layout/lProcess2"/>
    <dgm:cxn modelId="{321076B5-7A0E-4F15-A2E4-92234607DF39}" type="presOf" srcId="{7A42E2E4-3FBD-44F1-AF71-30C30B638848}" destId="{38DF2E49-9CFE-467C-8F7C-5FCDB487E275}" srcOrd="0" destOrd="0" presId="urn:microsoft.com/office/officeart/2005/8/layout/lProcess2"/>
    <dgm:cxn modelId="{38B202B6-CE1D-4D3A-A562-B02AF3278F73}" type="presOf" srcId="{8C6432FC-D919-4470-B33D-88408A0A584B}" destId="{BC5F1494-6A5A-44BF-AAA4-71CCBAFD05B5}" srcOrd="0" destOrd="0" presId="urn:microsoft.com/office/officeart/2005/8/layout/lProcess2"/>
    <dgm:cxn modelId="{F2AA20B6-E25D-4CBC-8F43-110F1B031CB8}" srcId="{8C6432FC-D919-4470-B33D-88408A0A584B}" destId="{9498EEB5-AA6D-4393-B2A2-F0EECA933E1E}" srcOrd="5" destOrd="0" parTransId="{8F5446BD-6959-4F71-95D2-BFDBB3B85649}" sibTransId="{9C72F4F1-7B28-49A9-B4F5-A61368F97B1B}"/>
    <dgm:cxn modelId="{BDAE3BB6-C3C8-48D4-86A4-9D519075AFCD}" srcId="{7E2C77E1-447F-4E4E-AD6E-7596F1777596}" destId="{65D157D9-BBD1-4C7C-B661-DC15E0006784}" srcOrd="5" destOrd="0" parTransId="{7CC128E6-9EEF-42FC-BB2F-D0ED8EA3B654}" sibTransId="{0864CD8A-20D8-4245-AAFE-CE82DBAD8005}"/>
    <dgm:cxn modelId="{F08A23B7-0E16-44B5-8D3F-88126C6A1443}" srcId="{82C013E5-4ACB-4B53-B923-65D08627A457}" destId="{00EFC871-85AD-469A-80F0-C90009FB0D1E}" srcOrd="1" destOrd="0" parTransId="{DFC2E3E0-FCB6-4632-B1DD-86AA10A5C0A7}" sibTransId="{0C907656-433C-4A60-A6D4-F7E90D55A5E5}"/>
    <dgm:cxn modelId="{C01BB2BB-F30C-4D93-ABDF-478ABC4C2373}" type="presOf" srcId="{7E2C77E1-447F-4E4E-AD6E-7596F1777596}" destId="{9AA4171E-0C56-45D0-B15B-8CBA3E8DE398}" srcOrd="1" destOrd="0" presId="urn:microsoft.com/office/officeart/2005/8/layout/lProcess2"/>
    <dgm:cxn modelId="{6B693FBE-C751-441D-B9E8-FC6C765550AB}" type="presOf" srcId="{B317D834-0FF5-4A57-A5BE-1FFB7E416FCB}" destId="{695D01E5-20A3-451A-A9DC-E43B95DDCB82}" srcOrd="0" destOrd="0" presId="urn:microsoft.com/office/officeart/2005/8/layout/lProcess2"/>
    <dgm:cxn modelId="{88D328C4-ECFF-4829-A0FE-F795B67A8DAD}" srcId="{7A42E2E4-3FBD-44F1-AF71-30C30B638848}" destId="{E1BA5A4D-AC14-4F8F-B7D7-74DA96744041}" srcOrd="0" destOrd="0" parTransId="{253CED65-FF83-4035-9F2B-9D10F40388E1}" sibTransId="{0E71D3CC-8C11-4A80-8EA4-BDFD6023846F}"/>
    <dgm:cxn modelId="{3B6235C4-3FBB-41D7-B0C4-91C3FE587A7C}" srcId="{7E2C77E1-447F-4E4E-AD6E-7596F1777596}" destId="{14D77D37-C35C-4201-B308-8BD12B590158}" srcOrd="1" destOrd="0" parTransId="{45BFA7EE-4E96-4EC1-99A8-339717D0C82A}" sibTransId="{0944F047-0FD3-44ED-A13E-0B9CEDD285AE}"/>
    <dgm:cxn modelId="{709863C4-343F-469F-B952-0E40AC8DBFAE}" type="presOf" srcId="{F619EFDF-BD12-46D9-B1A7-9B5F8E77BFDD}" destId="{619CB7A1-1E6A-4173-9112-5824C1AD49B1}" srcOrd="0" destOrd="0" presId="urn:microsoft.com/office/officeart/2005/8/layout/lProcess2"/>
    <dgm:cxn modelId="{F51DA0CD-3DB7-4F50-A356-1ACF0C3C92E0}" type="presOf" srcId="{AFB1C9EA-E376-4635-ACC3-723AAAD60A91}" destId="{F694E4D7-AECD-4EB6-913F-6372C9C4D912}" srcOrd="0" destOrd="0" presId="urn:microsoft.com/office/officeart/2005/8/layout/lProcess2"/>
    <dgm:cxn modelId="{244DF1CD-C98D-4D35-AFA5-E7B954E3F7F9}" srcId="{FD9EEEC7-6B4A-466F-893E-048EEF1CA13F}" destId="{49FAD061-9540-4E73-8AB4-3C779A9AC602}" srcOrd="0" destOrd="0" parTransId="{20A45100-9A02-4194-9D0C-B47E1FB0F275}" sibTransId="{FCF8F38C-D622-4F65-8C59-56B57A3E5696}"/>
    <dgm:cxn modelId="{A0DF07CF-71B7-4A4F-A787-54CFE2198741}" srcId="{7E2C77E1-447F-4E4E-AD6E-7596F1777596}" destId="{9DD78944-8247-4C15-8E89-5D1EEA37F1D6}" srcOrd="0" destOrd="0" parTransId="{A18EA854-9A08-46EE-A0DF-AD5EA97112AC}" sibTransId="{24605EE8-033D-4FDB-9288-BFEE15AA3FEA}"/>
    <dgm:cxn modelId="{5F4323CF-BED1-4D38-BDD3-8CC4F7D36D67}" type="presOf" srcId="{FD9EEEC7-6B4A-466F-893E-048EEF1CA13F}" destId="{99230DEB-08C9-4A76-81CC-AC75860A68A7}" srcOrd="1" destOrd="0" presId="urn:microsoft.com/office/officeart/2005/8/layout/lProcess2"/>
    <dgm:cxn modelId="{0E64FFD2-611B-474B-AA20-9804726E08C4}" type="presOf" srcId="{BD6A4A96-A00F-4333-AC35-04CB57FFD741}" destId="{6038CF43-EB76-46AB-A608-10716CCCE958}" srcOrd="0" destOrd="0" presId="urn:microsoft.com/office/officeart/2005/8/layout/lProcess2"/>
    <dgm:cxn modelId="{7B8EA2D3-9DA0-420F-B336-3606DE41BAA4}" type="presOf" srcId="{82C013E5-4ACB-4B53-B923-65D08627A457}" destId="{81AAAE49-AE34-40E7-8EA6-6955180175EC}" srcOrd="0" destOrd="0" presId="urn:microsoft.com/office/officeart/2005/8/layout/lProcess2"/>
    <dgm:cxn modelId="{881F46D4-E119-4694-A860-4670DF288CB1}" type="presOf" srcId="{C92DFEF0-7DA9-458B-8E0B-A339CFCAAF19}" destId="{F1F06D72-C386-45D6-BC1B-83D92A0B375E}" srcOrd="0" destOrd="0" presId="urn:microsoft.com/office/officeart/2005/8/layout/lProcess2"/>
    <dgm:cxn modelId="{2C52B2D5-3861-4351-A854-D1B493A8EDC4}" srcId="{82C013E5-4ACB-4B53-B923-65D08627A457}" destId="{65FA7F09-D5AC-4F12-80EB-5D8E0D5A65CB}" srcOrd="2" destOrd="0" parTransId="{41A541EC-72B8-464D-8ECA-92CC345FED54}" sibTransId="{50216D4E-C216-481F-A21E-E48BBDA02AE3}"/>
    <dgm:cxn modelId="{70E9D1D7-5F11-4C6F-9369-6788BF03ECAA}" type="presOf" srcId="{49FAD061-9540-4E73-8AB4-3C779A9AC602}" destId="{631C8E93-6025-4481-89E1-5AE579ED9B2A}" srcOrd="0" destOrd="0" presId="urn:microsoft.com/office/officeart/2005/8/layout/lProcess2"/>
    <dgm:cxn modelId="{858392DA-90D3-4FDB-951E-54DF0E6CF3A3}" type="presOf" srcId="{14D77D37-C35C-4201-B308-8BD12B590158}" destId="{ED58561C-D44A-477F-AED6-9586AC7A7100}" srcOrd="0" destOrd="0" presId="urn:microsoft.com/office/officeart/2005/8/layout/lProcess2"/>
    <dgm:cxn modelId="{41D1B4DA-8BF6-41D0-9412-2CCE54DB02A4}" srcId="{8C6432FC-D919-4470-B33D-88408A0A584B}" destId="{6020BA38-C934-40AA-BF51-98129FA7D10E}" srcOrd="6" destOrd="0" parTransId="{07BB4F61-EBB9-409F-A77B-121911C777CE}" sibTransId="{1CB36C99-D3ED-480F-9ECD-77FC8D3E2910}"/>
    <dgm:cxn modelId="{575409DE-8C11-4F78-8155-B8C072CA8357}" type="presOf" srcId="{FBFFA579-082D-40CC-9635-5700B2D74503}" destId="{2F4B61A6-E5F4-4DBC-A14F-FC21B3E31483}" srcOrd="0" destOrd="0" presId="urn:microsoft.com/office/officeart/2005/8/layout/lProcess2"/>
    <dgm:cxn modelId="{3C6E79E5-CBC1-44CF-AA49-3F4F863AA5C3}" srcId="{1B940618-E223-4B16-89D0-4F749B99D82C}" destId="{BE074E37-7BEF-48CC-8030-6C3344234471}" srcOrd="0" destOrd="0" parTransId="{7CAC984E-899F-46C3-BF01-A41271A9C5A9}" sibTransId="{7543F078-AC68-42AC-A8D8-9DF3B9676C4B}"/>
    <dgm:cxn modelId="{CC76D9E6-5345-4EF5-9CA2-ECBFEED5BD08}" srcId="{7E2C77E1-447F-4E4E-AD6E-7596F1777596}" destId="{EFA24669-773F-4ABF-BB6B-B8154388019A}" srcOrd="4" destOrd="0" parTransId="{A68DD017-1628-4185-9EB2-D7D0C8A97D8A}" sibTransId="{EDE7979E-0607-4F73-BD24-52321D00250B}"/>
    <dgm:cxn modelId="{5CA616E9-7801-43AD-AAF0-21659D960F25}" srcId="{7E2C77E1-447F-4E4E-AD6E-7596F1777596}" destId="{B317D834-0FF5-4A57-A5BE-1FFB7E416FCB}" srcOrd="2" destOrd="0" parTransId="{0FA9D261-F344-465D-8195-1A03663A0F5F}" sibTransId="{0B055651-ABA9-460B-A437-92D82E9F2014}"/>
    <dgm:cxn modelId="{F8C84DEB-5946-4EA6-9153-10F383F6460C}" type="presOf" srcId="{78871BA7-D98F-44CD-B247-8040A2409B42}" destId="{208E1E25-602A-4A0F-859E-54DAB1D53C3D}" srcOrd="0" destOrd="0" presId="urn:microsoft.com/office/officeart/2005/8/layout/lProcess2"/>
    <dgm:cxn modelId="{C79FA9F1-7C77-4B53-B51B-83A89184897A}" type="presOf" srcId="{FD9EEEC7-6B4A-466F-893E-048EEF1CA13F}" destId="{F08A3104-DF79-4244-85F8-15857AC9A4D0}" srcOrd="0" destOrd="0" presId="urn:microsoft.com/office/officeart/2005/8/layout/lProcess2"/>
    <dgm:cxn modelId="{8DA9DBF6-DC62-4CDB-AFC0-3956A908DD0D}" type="presOf" srcId="{A088F13D-38B7-4724-9809-42C2E5E7E5F1}" destId="{4837C899-07F8-49FF-9617-0D7D7C1C3663}" srcOrd="0" destOrd="0" presId="urn:microsoft.com/office/officeart/2005/8/layout/lProcess2"/>
    <dgm:cxn modelId="{2062F401-9937-461F-B6AB-E159750AADD8}" type="presParOf" srcId="{9BC9D532-38EA-4B22-8CDA-47F741787966}" destId="{43846EBB-00B1-4CE4-9920-A272B0AA0AAF}" srcOrd="0" destOrd="0" presId="urn:microsoft.com/office/officeart/2005/8/layout/lProcess2"/>
    <dgm:cxn modelId="{AF158C24-C429-44E3-9C7B-F86690CBFA8D}" type="presParOf" srcId="{43846EBB-00B1-4CE4-9920-A272B0AA0AAF}" destId="{F08A3104-DF79-4244-85F8-15857AC9A4D0}" srcOrd="0" destOrd="0" presId="urn:microsoft.com/office/officeart/2005/8/layout/lProcess2"/>
    <dgm:cxn modelId="{4E34CAE7-CEE3-4BB2-8223-26DF8094BF28}" type="presParOf" srcId="{43846EBB-00B1-4CE4-9920-A272B0AA0AAF}" destId="{99230DEB-08C9-4A76-81CC-AC75860A68A7}" srcOrd="1" destOrd="0" presId="urn:microsoft.com/office/officeart/2005/8/layout/lProcess2"/>
    <dgm:cxn modelId="{C98581E3-9005-43F4-BE52-51EF752BF9A6}" type="presParOf" srcId="{43846EBB-00B1-4CE4-9920-A272B0AA0AAF}" destId="{67D44144-EC99-42A4-B580-142654B0B094}" srcOrd="2" destOrd="0" presId="urn:microsoft.com/office/officeart/2005/8/layout/lProcess2"/>
    <dgm:cxn modelId="{A7923737-BE16-4DC4-A257-800B235ACF92}" type="presParOf" srcId="{67D44144-EC99-42A4-B580-142654B0B094}" destId="{D283FDE8-AB0E-4572-AB92-D13891E77EA6}" srcOrd="0" destOrd="0" presId="urn:microsoft.com/office/officeart/2005/8/layout/lProcess2"/>
    <dgm:cxn modelId="{2F3AE296-BD73-463D-AB3D-325C268B40A6}" type="presParOf" srcId="{D283FDE8-AB0E-4572-AB92-D13891E77EA6}" destId="{631C8E93-6025-4481-89E1-5AE579ED9B2A}" srcOrd="0" destOrd="0" presId="urn:microsoft.com/office/officeart/2005/8/layout/lProcess2"/>
    <dgm:cxn modelId="{0134FF86-407C-476B-A2FC-DC7E061FEC9C}" type="presParOf" srcId="{D283FDE8-AB0E-4572-AB92-D13891E77EA6}" destId="{ABA1D0C2-8EB5-4664-A5A3-E2B98BE5F196}" srcOrd="1" destOrd="0" presId="urn:microsoft.com/office/officeart/2005/8/layout/lProcess2"/>
    <dgm:cxn modelId="{760BC1DA-7CF3-4B63-B71F-3BDE42C00888}" type="presParOf" srcId="{D283FDE8-AB0E-4572-AB92-D13891E77EA6}" destId="{0E81E068-87F2-4250-B133-73643EE04AF8}" srcOrd="2" destOrd="0" presId="urn:microsoft.com/office/officeart/2005/8/layout/lProcess2"/>
    <dgm:cxn modelId="{7544FCA4-312A-4ABF-B5D9-FB853D070BAB}" type="presParOf" srcId="{D283FDE8-AB0E-4572-AB92-D13891E77EA6}" destId="{5D61663F-DB72-4982-87DD-E662B1FABB66}" srcOrd="3" destOrd="0" presId="urn:microsoft.com/office/officeart/2005/8/layout/lProcess2"/>
    <dgm:cxn modelId="{C826BF80-0D63-4F1B-A2E7-2DC3AB4DFE31}" type="presParOf" srcId="{D283FDE8-AB0E-4572-AB92-D13891E77EA6}" destId="{4837C899-07F8-49FF-9617-0D7D7C1C3663}" srcOrd="4" destOrd="0" presId="urn:microsoft.com/office/officeart/2005/8/layout/lProcess2"/>
    <dgm:cxn modelId="{E6CD6553-0F51-4F05-BC3B-69C253FEC169}" type="presParOf" srcId="{D283FDE8-AB0E-4572-AB92-D13891E77EA6}" destId="{E30EC90A-0B98-496A-9FCF-E7AA22309BB6}" srcOrd="5" destOrd="0" presId="urn:microsoft.com/office/officeart/2005/8/layout/lProcess2"/>
    <dgm:cxn modelId="{AFCDADBB-A35A-407F-9AC7-C6FA129362A4}" type="presParOf" srcId="{D283FDE8-AB0E-4572-AB92-D13891E77EA6}" destId="{E8DC2FCB-2A79-44DB-907D-4167992E1180}" srcOrd="6" destOrd="0" presId="urn:microsoft.com/office/officeart/2005/8/layout/lProcess2"/>
    <dgm:cxn modelId="{1FC71D8A-8293-4CFE-AF87-71F0CD712A4D}" type="presParOf" srcId="{9BC9D532-38EA-4B22-8CDA-47F741787966}" destId="{58E864EA-2A28-4A33-9F6F-46E7A3E9BDF1}" srcOrd="1" destOrd="0" presId="urn:microsoft.com/office/officeart/2005/8/layout/lProcess2"/>
    <dgm:cxn modelId="{1A7C2F3C-9170-4CE1-8093-F2F8CA563496}" type="presParOf" srcId="{9BC9D532-38EA-4B22-8CDA-47F741787966}" destId="{4EAD2842-7789-4A1D-8B3C-127D0C346848}" srcOrd="2" destOrd="0" presId="urn:microsoft.com/office/officeart/2005/8/layout/lProcess2"/>
    <dgm:cxn modelId="{3733E0C3-FF8A-4798-BE73-CD6365BFB590}" type="presParOf" srcId="{4EAD2842-7789-4A1D-8B3C-127D0C346848}" destId="{378DF009-E474-4870-80C4-C313C7A3EC91}" srcOrd="0" destOrd="0" presId="urn:microsoft.com/office/officeart/2005/8/layout/lProcess2"/>
    <dgm:cxn modelId="{DFA8584C-5FF9-481E-8998-5419ED3AD341}" type="presParOf" srcId="{4EAD2842-7789-4A1D-8B3C-127D0C346848}" destId="{D6A111C9-F028-4187-BB26-FD05BB7FE532}" srcOrd="1" destOrd="0" presId="urn:microsoft.com/office/officeart/2005/8/layout/lProcess2"/>
    <dgm:cxn modelId="{EB1048B6-4695-45EB-82A7-DC40AA8E8814}" type="presParOf" srcId="{4EAD2842-7789-4A1D-8B3C-127D0C346848}" destId="{989C69A7-800B-4DE9-9C17-E02EC0E41B46}" srcOrd="2" destOrd="0" presId="urn:microsoft.com/office/officeart/2005/8/layout/lProcess2"/>
    <dgm:cxn modelId="{8B8F036D-9C13-4681-B979-147CD5C49782}" type="presParOf" srcId="{989C69A7-800B-4DE9-9C17-E02EC0E41B46}" destId="{0ACF48A9-6AE2-4193-9CBF-C96CADBC524A}" srcOrd="0" destOrd="0" presId="urn:microsoft.com/office/officeart/2005/8/layout/lProcess2"/>
    <dgm:cxn modelId="{0B13F9F5-4E47-4D4F-95E9-27ECBD8E6ADE}" type="presParOf" srcId="{0ACF48A9-6AE2-4193-9CBF-C96CADBC524A}" destId="{E786D7B7-E6FC-4E00-9F67-FE313DDAF5EA}" srcOrd="0" destOrd="0" presId="urn:microsoft.com/office/officeart/2005/8/layout/lProcess2"/>
    <dgm:cxn modelId="{374EEA5E-1519-4FA1-B795-D6BCF149AD21}" type="presParOf" srcId="{0ACF48A9-6AE2-4193-9CBF-C96CADBC524A}" destId="{06BBB990-F506-4E1A-84AE-F0787C067D04}" srcOrd="1" destOrd="0" presId="urn:microsoft.com/office/officeart/2005/8/layout/lProcess2"/>
    <dgm:cxn modelId="{6494DE6F-5661-4ABA-B94B-182D61E5837A}" type="presParOf" srcId="{0ACF48A9-6AE2-4193-9CBF-C96CADBC524A}" destId="{2916EB51-845F-45C5-AA67-CFA7C733BEB5}" srcOrd="2" destOrd="0" presId="urn:microsoft.com/office/officeart/2005/8/layout/lProcess2"/>
    <dgm:cxn modelId="{1A09379D-AA51-4AFD-BA6D-8AD3A9C9F683}" type="presParOf" srcId="{0ACF48A9-6AE2-4193-9CBF-C96CADBC524A}" destId="{D4DCEC52-C268-4007-B4ED-BFCFB0284225}" srcOrd="3" destOrd="0" presId="urn:microsoft.com/office/officeart/2005/8/layout/lProcess2"/>
    <dgm:cxn modelId="{65CADA3E-90D1-46EF-B69E-6973E2AD09FB}" type="presParOf" srcId="{0ACF48A9-6AE2-4193-9CBF-C96CADBC524A}" destId="{F1F06D72-C386-45D6-BC1B-83D92A0B375E}" srcOrd="4" destOrd="0" presId="urn:microsoft.com/office/officeart/2005/8/layout/lProcess2"/>
    <dgm:cxn modelId="{9BB4E7D4-B128-4108-B262-CDFEAA8DFF0D}" type="presParOf" srcId="{9BC9D532-38EA-4B22-8CDA-47F741787966}" destId="{C5C5C8DC-ECA0-4F89-8379-D11F94B6E83F}" srcOrd="3" destOrd="0" presId="urn:microsoft.com/office/officeart/2005/8/layout/lProcess2"/>
    <dgm:cxn modelId="{7D0C35D1-B1F1-472D-8AFB-16F50556ACF9}" type="presParOf" srcId="{9BC9D532-38EA-4B22-8CDA-47F741787966}" destId="{1DBE9F34-B980-46F7-BEF8-5EE58961DC38}" srcOrd="4" destOrd="0" presId="urn:microsoft.com/office/officeart/2005/8/layout/lProcess2"/>
    <dgm:cxn modelId="{5FBF1FF6-583D-41D6-9214-8F727E8E629C}" type="presParOf" srcId="{1DBE9F34-B980-46F7-BEF8-5EE58961DC38}" destId="{DCE6325F-61B6-4625-820F-D29BD326ADD0}" srcOrd="0" destOrd="0" presId="urn:microsoft.com/office/officeart/2005/8/layout/lProcess2"/>
    <dgm:cxn modelId="{FE009B2B-9C96-41ED-9C00-9A5ADB307BCD}" type="presParOf" srcId="{1DBE9F34-B980-46F7-BEF8-5EE58961DC38}" destId="{9AA4171E-0C56-45D0-B15B-8CBA3E8DE398}" srcOrd="1" destOrd="0" presId="urn:microsoft.com/office/officeart/2005/8/layout/lProcess2"/>
    <dgm:cxn modelId="{7FD7427F-B5D6-4A76-BC69-49E78D3EF3D9}" type="presParOf" srcId="{1DBE9F34-B980-46F7-BEF8-5EE58961DC38}" destId="{620D328E-6DBC-41FB-B00C-7B0CBF8F1E81}" srcOrd="2" destOrd="0" presId="urn:microsoft.com/office/officeart/2005/8/layout/lProcess2"/>
    <dgm:cxn modelId="{F365AFDA-344E-4042-BDE2-89AF3DF39A35}" type="presParOf" srcId="{620D328E-6DBC-41FB-B00C-7B0CBF8F1E81}" destId="{2245A4A2-F056-4CC6-95B9-F7E5357FEFDB}" srcOrd="0" destOrd="0" presId="urn:microsoft.com/office/officeart/2005/8/layout/lProcess2"/>
    <dgm:cxn modelId="{E9AEB068-64F1-40B9-8922-4B4F0DC68D14}" type="presParOf" srcId="{2245A4A2-F056-4CC6-95B9-F7E5357FEFDB}" destId="{9DD76E0C-518F-470F-A172-8A5F0E9DD7C4}" srcOrd="0" destOrd="0" presId="urn:microsoft.com/office/officeart/2005/8/layout/lProcess2"/>
    <dgm:cxn modelId="{0DA8C3C6-CA07-41DE-9ADD-3CA38F5E017F}" type="presParOf" srcId="{2245A4A2-F056-4CC6-95B9-F7E5357FEFDB}" destId="{91459FC9-481E-4769-A52E-678C833FA70F}" srcOrd="1" destOrd="0" presId="urn:microsoft.com/office/officeart/2005/8/layout/lProcess2"/>
    <dgm:cxn modelId="{B6E0C41D-3E2F-4734-B021-90F2E4743A45}" type="presParOf" srcId="{2245A4A2-F056-4CC6-95B9-F7E5357FEFDB}" destId="{ED58561C-D44A-477F-AED6-9586AC7A7100}" srcOrd="2" destOrd="0" presId="urn:microsoft.com/office/officeart/2005/8/layout/lProcess2"/>
    <dgm:cxn modelId="{4A30B2FF-EB75-48C8-8B42-CE87BC1CA5CD}" type="presParOf" srcId="{2245A4A2-F056-4CC6-95B9-F7E5357FEFDB}" destId="{EAF5E811-F4E5-4389-B360-7A1C786027BD}" srcOrd="3" destOrd="0" presId="urn:microsoft.com/office/officeart/2005/8/layout/lProcess2"/>
    <dgm:cxn modelId="{2CF23939-C085-46E3-982A-85CF461D4E7B}" type="presParOf" srcId="{2245A4A2-F056-4CC6-95B9-F7E5357FEFDB}" destId="{695D01E5-20A3-451A-A9DC-E43B95DDCB82}" srcOrd="4" destOrd="0" presId="urn:microsoft.com/office/officeart/2005/8/layout/lProcess2"/>
    <dgm:cxn modelId="{7A54ACAE-89F3-4832-AA06-DBECF5BD7282}" type="presParOf" srcId="{2245A4A2-F056-4CC6-95B9-F7E5357FEFDB}" destId="{055D251B-1154-4C9A-9A67-50ED37535FE3}" srcOrd="5" destOrd="0" presId="urn:microsoft.com/office/officeart/2005/8/layout/lProcess2"/>
    <dgm:cxn modelId="{661A715C-A015-4877-B767-616631AA30B2}" type="presParOf" srcId="{2245A4A2-F056-4CC6-95B9-F7E5357FEFDB}" destId="{D3CB4B1C-EAA4-4A73-BAA9-948108EBFC75}" srcOrd="6" destOrd="0" presId="urn:microsoft.com/office/officeart/2005/8/layout/lProcess2"/>
    <dgm:cxn modelId="{AF977CF0-BFAA-4EFF-99A4-DC97DADFC2FB}" type="presParOf" srcId="{2245A4A2-F056-4CC6-95B9-F7E5357FEFDB}" destId="{926BBCDC-26B5-46BE-B2BC-10404D33538F}" srcOrd="7" destOrd="0" presId="urn:microsoft.com/office/officeart/2005/8/layout/lProcess2"/>
    <dgm:cxn modelId="{B062DB4C-B7B7-4861-93BB-013B4E047615}" type="presParOf" srcId="{2245A4A2-F056-4CC6-95B9-F7E5357FEFDB}" destId="{F360C2DB-4A67-41DC-9860-3F7439C54E53}" srcOrd="8" destOrd="0" presId="urn:microsoft.com/office/officeart/2005/8/layout/lProcess2"/>
    <dgm:cxn modelId="{30DED0E6-34CE-4E95-B78A-09890F4CAECF}" type="presParOf" srcId="{2245A4A2-F056-4CC6-95B9-F7E5357FEFDB}" destId="{D8B7F175-0E0E-4BAF-B17E-F3467F86DADD}" srcOrd="9" destOrd="0" presId="urn:microsoft.com/office/officeart/2005/8/layout/lProcess2"/>
    <dgm:cxn modelId="{DF098BF5-F747-4A19-9FF6-8A81E4FD8C19}" type="presParOf" srcId="{2245A4A2-F056-4CC6-95B9-F7E5357FEFDB}" destId="{85C4EC89-3D30-4B7B-926D-466D11DC9762}" srcOrd="10" destOrd="0" presId="urn:microsoft.com/office/officeart/2005/8/layout/lProcess2"/>
    <dgm:cxn modelId="{6F95663D-98B8-4A0B-8EC1-3B78BCD61670}" type="presParOf" srcId="{2245A4A2-F056-4CC6-95B9-F7E5357FEFDB}" destId="{AEF5F21B-0A4A-48A7-AC34-96F7C0167A7B}" srcOrd="11" destOrd="0" presId="urn:microsoft.com/office/officeart/2005/8/layout/lProcess2"/>
    <dgm:cxn modelId="{93092928-6165-4EFE-8522-21828B6D7017}" type="presParOf" srcId="{2245A4A2-F056-4CC6-95B9-F7E5357FEFDB}" destId="{592D7A79-D860-410F-8105-F8347C2D6530}" srcOrd="12" destOrd="0" presId="urn:microsoft.com/office/officeart/2005/8/layout/lProcess2"/>
    <dgm:cxn modelId="{C5EE0966-14ED-40F1-8579-DA50CB695093}" type="presParOf" srcId="{9BC9D532-38EA-4B22-8CDA-47F741787966}" destId="{AD6A6B73-A999-4D88-BC3D-12BE88C51919}" srcOrd="5" destOrd="0" presId="urn:microsoft.com/office/officeart/2005/8/layout/lProcess2"/>
    <dgm:cxn modelId="{B61F7AF9-0765-434C-A032-BD88C8D0F073}" type="presParOf" srcId="{9BC9D532-38EA-4B22-8CDA-47F741787966}" destId="{AEDFD917-38AF-4080-B144-87E91F095B96}" srcOrd="6" destOrd="0" presId="urn:microsoft.com/office/officeart/2005/8/layout/lProcess2"/>
    <dgm:cxn modelId="{4134EF10-5310-43AE-855E-0BE430F31A50}" type="presParOf" srcId="{AEDFD917-38AF-4080-B144-87E91F095B96}" destId="{81AAAE49-AE34-40E7-8EA6-6955180175EC}" srcOrd="0" destOrd="0" presId="urn:microsoft.com/office/officeart/2005/8/layout/lProcess2"/>
    <dgm:cxn modelId="{1948A35C-0DA1-4DA7-8FE1-874B1EBE5C1F}" type="presParOf" srcId="{AEDFD917-38AF-4080-B144-87E91F095B96}" destId="{779DC9AF-E129-49B5-A1D7-562BD3383047}" srcOrd="1" destOrd="0" presId="urn:microsoft.com/office/officeart/2005/8/layout/lProcess2"/>
    <dgm:cxn modelId="{11A63D2A-601C-4A8B-98BB-0D15523A4B31}" type="presParOf" srcId="{AEDFD917-38AF-4080-B144-87E91F095B96}" destId="{67ED3148-4F92-4DEC-B452-1C7881A52A3D}" srcOrd="2" destOrd="0" presId="urn:microsoft.com/office/officeart/2005/8/layout/lProcess2"/>
    <dgm:cxn modelId="{B63A328C-E1E6-4E32-8144-060338C285B2}" type="presParOf" srcId="{67ED3148-4F92-4DEC-B452-1C7881A52A3D}" destId="{2F2FC0A1-41E3-4319-832C-25931FAF5E6C}" srcOrd="0" destOrd="0" presId="urn:microsoft.com/office/officeart/2005/8/layout/lProcess2"/>
    <dgm:cxn modelId="{C47057DA-AD3E-4BD0-99EC-CA35185E081E}" type="presParOf" srcId="{2F2FC0A1-41E3-4319-832C-25931FAF5E6C}" destId="{FD049BE5-CA71-494C-9836-329F78E3A16E}" srcOrd="0" destOrd="0" presId="urn:microsoft.com/office/officeart/2005/8/layout/lProcess2"/>
    <dgm:cxn modelId="{2D085F0B-731E-4793-A967-A681926B0411}" type="presParOf" srcId="{2F2FC0A1-41E3-4319-832C-25931FAF5E6C}" destId="{8630975C-B7C4-41DB-88BE-B1C90FD407B5}" srcOrd="1" destOrd="0" presId="urn:microsoft.com/office/officeart/2005/8/layout/lProcess2"/>
    <dgm:cxn modelId="{FF73A4A5-C7FC-4175-976C-3096FB219378}" type="presParOf" srcId="{2F2FC0A1-41E3-4319-832C-25931FAF5E6C}" destId="{9EC314A3-7B6B-4A41-BC37-FE9CFA6D8381}" srcOrd="2" destOrd="0" presId="urn:microsoft.com/office/officeart/2005/8/layout/lProcess2"/>
    <dgm:cxn modelId="{2F579461-A1A9-45CF-8D19-869F600F1391}" type="presParOf" srcId="{2F2FC0A1-41E3-4319-832C-25931FAF5E6C}" destId="{6E76DBE1-DE16-4856-8515-1D69FF3931C6}" srcOrd="3" destOrd="0" presId="urn:microsoft.com/office/officeart/2005/8/layout/lProcess2"/>
    <dgm:cxn modelId="{9405D926-1B11-4ADF-A86A-F5B3FA7CE432}" type="presParOf" srcId="{2F2FC0A1-41E3-4319-832C-25931FAF5E6C}" destId="{52BE0224-8E89-4F37-840D-D033BB7650BF}" srcOrd="4" destOrd="0" presId="urn:microsoft.com/office/officeart/2005/8/layout/lProcess2"/>
    <dgm:cxn modelId="{3E297561-C8E4-4628-AB67-5201B4D68925}" type="presParOf" srcId="{9BC9D532-38EA-4B22-8CDA-47F741787966}" destId="{7CDBFC37-4B90-45F9-8CFF-3FA8CB259B33}" srcOrd="7" destOrd="0" presId="urn:microsoft.com/office/officeart/2005/8/layout/lProcess2"/>
    <dgm:cxn modelId="{D4B98519-BE22-49AB-AEC4-6B92B8831435}" type="presParOf" srcId="{9BC9D532-38EA-4B22-8CDA-47F741787966}" destId="{7640680F-C609-42C7-B5B5-DF8358B53F02}" srcOrd="8" destOrd="0" presId="urn:microsoft.com/office/officeart/2005/8/layout/lProcess2"/>
    <dgm:cxn modelId="{B63546E3-5065-4B2A-9498-48F42DE227AF}" type="presParOf" srcId="{7640680F-C609-42C7-B5B5-DF8358B53F02}" destId="{BC5F1494-6A5A-44BF-AAA4-71CCBAFD05B5}" srcOrd="0" destOrd="0" presId="urn:microsoft.com/office/officeart/2005/8/layout/lProcess2"/>
    <dgm:cxn modelId="{8992A96C-C14C-4A0F-BBD4-55B9A0B4ECC7}" type="presParOf" srcId="{7640680F-C609-42C7-B5B5-DF8358B53F02}" destId="{E2E4F097-5D88-4C0C-817E-62993A653A07}" srcOrd="1" destOrd="0" presId="urn:microsoft.com/office/officeart/2005/8/layout/lProcess2"/>
    <dgm:cxn modelId="{381A9FA5-CE0B-4D8C-AF4F-FB8D46061729}" type="presParOf" srcId="{7640680F-C609-42C7-B5B5-DF8358B53F02}" destId="{B1E1D356-F23C-46A2-A782-054A2CD123B4}" srcOrd="2" destOrd="0" presId="urn:microsoft.com/office/officeart/2005/8/layout/lProcess2"/>
    <dgm:cxn modelId="{CCA7817E-80B7-452B-880A-289E363CD20B}" type="presParOf" srcId="{B1E1D356-F23C-46A2-A782-054A2CD123B4}" destId="{A7E2E42D-3E85-45D8-8978-0A4148803DBE}" srcOrd="0" destOrd="0" presId="urn:microsoft.com/office/officeart/2005/8/layout/lProcess2"/>
    <dgm:cxn modelId="{1B7C7074-C072-4672-A094-9DF61430B506}" type="presParOf" srcId="{A7E2E42D-3E85-45D8-8978-0A4148803DBE}" destId="{145F1F60-DCB4-4658-AD83-C4DEE25A2AC8}" srcOrd="0" destOrd="0" presId="urn:microsoft.com/office/officeart/2005/8/layout/lProcess2"/>
    <dgm:cxn modelId="{577B6C3A-3D94-4DE9-99F7-83C352DA7785}" type="presParOf" srcId="{A7E2E42D-3E85-45D8-8978-0A4148803DBE}" destId="{C2C33B4D-C986-45D3-A2A6-3393767E6D7C}" srcOrd="1" destOrd="0" presId="urn:microsoft.com/office/officeart/2005/8/layout/lProcess2"/>
    <dgm:cxn modelId="{4CEAD68A-2348-47E9-A9AF-0E46CDC94237}" type="presParOf" srcId="{A7E2E42D-3E85-45D8-8978-0A4148803DBE}" destId="{619CB7A1-1E6A-4173-9112-5824C1AD49B1}" srcOrd="2" destOrd="0" presId="urn:microsoft.com/office/officeart/2005/8/layout/lProcess2"/>
    <dgm:cxn modelId="{9376AC0D-6A82-4934-8B95-CB8EA97D38D3}" type="presParOf" srcId="{A7E2E42D-3E85-45D8-8978-0A4148803DBE}" destId="{12CB2919-8240-4F96-9C16-CC68C1F33A06}" srcOrd="3" destOrd="0" presId="urn:microsoft.com/office/officeart/2005/8/layout/lProcess2"/>
    <dgm:cxn modelId="{8BC18DE0-0F10-46DD-AC4C-D31E7F700771}" type="presParOf" srcId="{A7E2E42D-3E85-45D8-8978-0A4148803DBE}" destId="{F694E4D7-AECD-4EB6-913F-6372C9C4D912}" srcOrd="4" destOrd="0" presId="urn:microsoft.com/office/officeart/2005/8/layout/lProcess2"/>
    <dgm:cxn modelId="{4537818E-A25B-4B82-BDCA-9267DC86876A}" type="presParOf" srcId="{A7E2E42D-3E85-45D8-8978-0A4148803DBE}" destId="{16896436-DCB7-453F-B782-23AD8C68D05A}" srcOrd="5" destOrd="0" presId="urn:microsoft.com/office/officeart/2005/8/layout/lProcess2"/>
    <dgm:cxn modelId="{95120812-4FC2-49B1-9E96-351991BEF2E1}" type="presParOf" srcId="{A7E2E42D-3E85-45D8-8978-0A4148803DBE}" destId="{4CA5099C-286B-4984-8898-A8C86E3B7FEE}" srcOrd="6" destOrd="0" presId="urn:microsoft.com/office/officeart/2005/8/layout/lProcess2"/>
    <dgm:cxn modelId="{44215030-9707-4578-B53D-FA3F3E1BC692}" type="presParOf" srcId="{A7E2E42D-3E85-45D8-8978-0A4148803DBE}" destId="{85242263-1D5E-4F8A-ADE1-DB8B2FFF66ED}" srcOrd="7" destOrd="0" presId="urn:microsoft.com/office/officeart/2005/8/layout/lProcess2"/>
    <dgm:cxn modelId="{2C670E40-4A70-4B9E-ACEE-5EF6F4EBCBFB}" type="presParOf" srcId="{A7E2E42D-3E85-45D8-8978-0A4148803DBE}" destId="{2DE53FB7-AA84-4425-9B26-027A8612F881}" srcOrd="8" destOrd="0" presId="urn:microsoft.com/office/officeart/2005/8/layout/lProcess2"/>
    <dgm:cxn modelId="{D0446B99-C0F4-46B7-B5FC-57B6BAFFFF18}" type="presParOf" srcId="{A7E2E42D-3E85-45D8-8978-0A4148803DBE}" destId="{575164C0-883B-4738-88D9-5B62ED81DC1E}" srcOrd="9" destOrd="0" presId="urn:microsoft.com/office/officeart/2005/8/layout/lProcess2"/>
    <dgm:cxn modelId="{0853C16B-AAFD-4F72-B492-4127E2C95BC2}" type="presParOf" srcId="{A7E2E42D-3E85-45D8-8978-0A4148803DBE}" destId="{98F7D898-BD68-48E9-8EED-AF3297165CD8}" srcOrd="10" destOrd="0" presId="urn:microsoft.com/office/officeart/2005/8/layout/lProcess2"/>
    <dgm:cxn modelId="{7A97ED70-C9A6-4796-AD69-04B0667600CC}" type="presParOf" srcId="{A7E2E42D-3E85-45D8-8978-0A4148803DBE}" destId="{08FDE843-B035-4FC0-B740-684F05C78CE2}" srcOrd="11" destOrd="0" presId="urn:microsoft.com/office/officeart/2005/8/layout/lProcess2"/>
    <dgm:cxn modelId="{E4CD6114-73A8-4479-A0C7-3E25C25EBF0E}" type="presParOf" srcId="{A7E2E42D-3E85-45D8-8978-0A4148803DBE}" destId="{3DA67BF0-D777-44EF-87C9-5D4E3DF76B4A}" srcOrd="12" destOrd="0" presId="urn:microsoft.com/office/officeart/2005/8/layout/lProcess2"/>
    <dgm:cxn modelId="{16BDB4AE-D7B9-4A5D-9522-646AD61B0047}" type="presParOf" srcId="{9BC9D532-38EA-4B22-8CDA-47F741787966}" destId="{7C26E5BF-A665-4BCC-BA1D-92B850AF4510}" srcOrd="9" destOrd="0" presId="urn:microsoft.com/office/officeart/2005/8/layout/lProcess2"/>
    <dgm:cxn modelId="{2CA82A0C-71B9-4A86-8D9B-836DC04653B4}" type="presParOf" srcId="{9BC9D532-38EA-4B22-8CDA-47F741787966}" destId="{F127797A-33F8-4E76-9E67-9B39CE6B2CDB}" srcOrd="10" destOrd="0" presId="urn:microsoft.com/office/officeart/2005/8/layout/lProcess2"/>
    <dgm:cxn modelId="{1B1B0B31-DAF1-4A78-B173-8128E9F95908}" type="presParOf" srcId="{F127797A-33F8-4E76-9E67-9B39CE6B2CDB}" destId="{38DF2E49-9CFE-467C-8F7C-5FCDB487E275}" srcOrd="0" destOrd="0" presId="urn:microsoft.com/office/officeart/2005/8/layout/lProcess2"/>
    <dgm:cxn modelId="{92FDBC6C-084E-4F34-9656-1C7B57960EBE}" type="presParOf" srcId="{F127797A-33F8-4E76-9E67-9B39CE6B2CDB}" destId="{DF7A57D2-39F2-4498-AC77-AF4CD1C169C0}" srcOrd="1" destOrd="0" presId="urn:microsoft.com/office/officeart/2005/8/layout/lProcess2"/>
    <dgm:cxn modelId="{4A843136-98A6-47D5-9D41-6574BAE02C0F}" type="presParOf" srcId="{F127797A-33F8-4E76-9E67-9B39CE6B2CDB}" destId="{4C9E3EFE-CDCE-4C58-AE73-5FA38984B916}" srcOrd="2" destOrd="0" presId="urn:microsoft.com/office/officeart/2005/8/layout/lProcess2"/>
    <dgm:cxn modelId="{EF726D7E-3B6C-4C40-BA89-DB5713A8238B}" type="presParOf" srcId="{4C9E3EFE-CDCE-4C58-AE73-5FA38984B916}" destId="{6EA46A00-B815-4663-8195-31353DC61926}" srcOrd="0" destOrd="0" presId="urn:microsoft.com/office/officeart/2005/8/layout/lProcess2"/>
    <dgm:cxn modelId="{05F3DE38-2DC2-4B77-ABC1-6214DDA4E22E}" type="presParOf" srcId="{6EA46A00-B815-4663-8195-31353DC61926}" destId="{ADE6CB84-1127-4154-AFD9-C5F4A02410C9}" srcOrd="0" destOrd="0" presId="urn:microsoft.com/office/officeart/2005/8/layout/lProcess2"/>
    <dgm:cxn modelId="{F3D96425-41CE-488A-AA3F-6EDA040437EB}" type="presParOf" srcId="{6EA46A00-B815-4663-8195-31353DC61926}" destId="{C9681F78-292C-44CE-95B3-623A290E22EB}" srcOrd="1" destOrd="0" presId="urn:microsoft.com/office/officeart/2005/8/layout/lProcess2"/>
    <dgm:cxn modelId="{555E279D-4C40-437D-B5B8-4983F930CBAA}" type="presParOf" srcId="{6EA46A00-B815-4663-8195-31353DC61926}" destId="{D6ECF9A7-AD20-40E9-843E-2A4EEC9D693A}" srcOrd="2" destOrd="0" presId="urn:microsoft.com/office/officeart/2005/8/layout/lProcess2"/>
    <dgm:cxn modelId="{3E1F9B52-7786-4F61-B214-C897B9239E2C}" type="presParOf" srcId="{6EA46A00-B815-4663-8195-31353DC61926}" destId="{76B604BB-6A36-449E-970E-624EAFC890F6}" srcOrd="3" destOrd="0" presId="urn:microsoft.com/office/officeart/2005/8/layout/lProcess2"/>
    <dgm:cxn modelId="{DEB51151-0001-47F3-A0CF-CF73287DD5C1}" type="presParOf" srcId="{6EA46A00-B815-4663-8195-31353DC61926}" destId="{2F4B61A6-E5F4-4DBC-A14F-FC21B3E31483}" srcOrd="4" destOrd="0" presId="urn:microsoft.com/office/officeart/2005/8/layout/lProcess2"/>
    <dgm:cxn modelId="{BD7BA790-E07C-4F8B-9F17-201F271A0B19}" type="presParOf" srcId="{6EA46A00-B815-4663-8195-31353DC61926}" destId="{4CBBAB5D-58BD-49BA-9FEA-B5C7794CC381}" srcOrd="5" destOrd="0" presId="urn:microsoft.com/office/officeart/2005/8/layout/lProcess2"/>
    <dgm:cxn modelId="{37507699-C1E4-4D97-A2C9-BD15F7CCF6C7}" type="presParOf" srcId="{6EA46A00-B815-4663-8195-31353DC61926}" destId="{6038CF43-EB76-46AB-A608-10716CCCE958}" srcOrd="6" destOrd="0" presId="urn:microsoft.com/office/officeart/2005/8/layout/lProcess2"/>
    <dgm:cxn modelId="{5DE206A0-7033-4A38-80A3-E443699B7339}" type="presParOf" srcId="{9BC9D532-38EA-4B22-8CDA-47F741787966}" destId="{46501FDA-934F-4129-93DB-5712329BE577}" srcOrd="11" destOrd="0" presId="urn:microsoft.com/office/officeart/2005/8/layout/lProcess2"/>
    <dgm:cxn modelId="{1C0EFFEB-52AD-438D-BB9E-903B0729F290}" type="presParOf" srcId="{9BC9D532-38EA-4B22-8CDA-47F741787966}" destId="{CC6B6F11-188D-498A-ACFE-39B972754CB4}" srcOrd="12" destOrd="0" presId="urn:microsoft.com/office/officeart/2005/8/layout/lProcess2"/>
    <dgm:cxn modelId="{436B381B-C74D-4A32-931B-A7AC7238CC06}" type="presParOf" srcId="{CC6B6F11-188D-498A-ACFE-39B972754CB4}" destId="{EE2F00A4-A793-4B4F-B4ED-E0DB78E1FE4E}" srcOrd="0" destOrd="0" presId="urn:microsoft.com/office/officeart/2005/8/layout/lProcess2"/>
    <dgm:cxn modelId="{3E64EC50-7756-4653-A07B-DF7D7011AF7B}" type="presParOf" srcId="{CC6B6F11-188D-498A-ACFE-39B972754CB4}" destId="{5B87272D-5DFE-46B2-9A33-D5138A9284FD}" srcOrd="1" destOrd="0" presId="urn:microsoft.com/office/officeart/2005/8/layout/lProcess2"/>
    <dgm:cxn modelId="{9AC3EBFB-A83A-46D4-819D-BB4A9618AE29}" type="presParOf" srcId="{CC6B6F11-188D-498A-ACFE-39B972754CB4}" destId="{5D51FC37-D09A-4821-B4BA-BFA0373A5B30}" srcOrd="2" destOrd="0" presId="urn:microsoft.com/office/officeart/2005/8/layout/lProcess2"/>
    <dgm:cxn modelId="{4C2CCF98-953C-4343-B84F-71C6F74B9A62}" type="presParOf" srcId="{5D51FC37-D09A-4821-B4BA-BFA0373A5B30}" destId="{DA38FBE3-DF91-43CE-BC01-46909703BAF2}" srcOrd="0" destOrd="0" presId="urn:microsoft.com/office/officeart/2005/8/layout/lProcess2"/>
    <dgm:cxn modelId="{EA9C78DA-A9F9-4A57-95D4-26E183E543C5}" type="presParOf" srcId="{DA38FBE3-DF91-43CE-BC01-46909703BAF2}" destId="{C3B08E1F-B413-4564-A89B-E52593CAA3CF}" srcOrd="0" destOrd="0" presId="urn:microsoft.com/office/officeart/2005/8/layout/lProcess2"/>
    <dgm:cxn modelId="{DC4CE16F-1F8A-4811-B3BB-8BF29F06D1BE}" type="presParOf" srcId="{DA38FBE3-DF91-43CE-BC01-46909703BAF2}" destId="{9E69E54B-76C1-4720-88D6-95294DFA77CC}" srcOrd="1" destOrd="0" presId="urn:microsoft.com/office/officeart/2005/8/layout/lProcess2"/>
    <dgm:cxn modelId="{6CC9A191-5F72-45C9-B73D-5FF1981B7006}" type="presParOf" srcId="{DA38FBE3-DF91-43CE-BC01-46909703BAF2}" destId="{208E1E25-602A-4A0F-859E-54DAB1D53C3D}" srcOrd="2" destOrd="0" presId="urn:microsoft.com/office/officeart/2005/8/layout/lProcess2"/>
    <dgm:cxn modelId="{F1A15DA7-D719-44B9-B85A-B3898A2EEDC1}" type="presParOf" srcId="{DA38FBE3-DF91-43CE-BC01-46909703BAF2}" destId="{68DB199B-87BB-47C5-AAEE-8AECF7206A95}" srcOrd="3" destOrd="0" presId="urn:microsoft.com/office/officeart/2005/8/layout/lProcess2"/>
    <dgm:cxn modelId="{8A832EB5-5DA1-4DB9-93F1-0E8382DB45B4}" type="presParOf" srcId="{DA38FBE3-DF91-43CE-BC01-46909703BAF2}" destId="{649B0ED5-ED4A-46C6-B251-84A48DA7DF08}" srcOrd="4" destOrd="0" presId="urn:microsoft.com/office/officeart/2005/8/layout/lProcess2"/>
    <dgm:cxn modelId="{4CCAF13F-EDAC-4258-B530-4FD18AC135A1}" type="presParOf" srcId="{DA38FBE3-DF91-43CE-BC01-46909703BAF2}" destId="{3B9270AC-97FC-46D5-9506-4DEC90C8D058}" srcOrd="5" destOrd="0" presId="urn:microsoft.com/office/officeart/2005/8/layout/lProcess2"/>
    <dgm:cxn modelId="{40CA1E10-D6E6-4D3C-8FC5-24A809411BAC}" type="presParOf" srcId="{DA38FBE3-DF91-43CE-BC01-46909703BAF2}" destId="{42CEEEB5-CC48-40CD-83D0-43BDE9A40BEA}" srcOrd="6"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7AF67E20-FB1E-4268-B4BF-1E01445889B4}"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US"/>
        </a:p>
      </dgm:t>
    </dgm:pt>
    <dgm:pt modelId="{F31E5820-4544-49B2-8863-34DED24512B5}">
      <dgm:prSet phldrT="[Text]" custT="1"/>
      <dgm:spPr>
        <a:solidFill>
          <a:schemeClr val="accent1"/>
        </a:solidFill>
      </dgm:spPr>
      <dgm:t>
        <a:bodyPr/>
        <a:lstStyle/>
        <a:p>
          <a:r>
            <a:rPr lang="en-US" sz="1600">
              <a:solidFill>
                <a:schemeClr val="bg1"/>
              </a:solidFill>
            </a:rPr>
            <a:t>Develop a Detailed Community Profile</a:t>
          </a:r>
        </a:p>
      </dgm:t>
    </dgm:pt>
    <dgm:pt modelId="{60FC8929-9BE1-4C77-871F-8741A2BDEC7B}" type="parTrans" cxnId="{029AD7B5-CC9B-4F02-A022-08920C4BA8D2}">
      <dgm:prSet/>
      <dgm:spPr/>
      <dgm:t>
        <a:bodyPr/>
        <a:lstStyle/>
        <a:p>
          <a:endParaRPr lang="en-US" sz="1600">
            <a:solidFill>
              <a:schemeClr val="bg1"/>
            </a:solidFill>
          </a:endParaRPr>
        </a:p>
      </dgm:t>
    </dgm:pt>
    <dgm:pt modelId="{3FB7D84D-0589-4B95-BB57-C6B3045F8F41}" type="sibTrans" cxnId="{029AD7B5-CC9B-4F02-A022-08920C4BA8D2}">
      <dgm:prSet/>
      <dgm:spPr/>
      <dgm:t>
        <a:bodyPr/>
        <a:lstStyle/>
        <a:p>
          <a:endParaRPr lang="en-US" sz="1600">
            <a:solidFill>
              <a:schemeClr val="bg1"/>
            </a:solidFill>
          </a:endParaRPr>
        </a:p>
      </dgm:t>
    </dgm:pt>
    <dgm:pt modelId="{A63AD928-50C9-4E45-831E-7B327C6E3D78}">
      <dgm:prSet phldrT="[Text]" custT="1"/>
      <dgm:spPr>
        <a:solidFill>
          <a:srgbClr val="C00000"/>
        </a:solidFill>
      </dgm:spPr>
      <dgm:t>
        <a:bodyPr/>
        <a:lstStyle/>
        <a:p>
          <a:r>
            <a:rPr lang="en-US" sz="1600">
              <a:solidFill>
                <a:schemeClr val="bg1"/>
              </a:solidFill>
            </a:rPr>
            <a:t>Build a Local Action Strategy</a:t>
          </a:r>
        </a:p>
      </dgm:t>
    </dgm:pt>
    <dgm:pt modelId="{06A3D522-054B-4D0F-B7D6-461393212AC6}" type="parTrans" cxnId="{E9282750-ACDB-4497-90C0-29349E8A0C7D}">
      <dgm:prSet/>
      <dgm:spPr/>
      <dgm:t>
        <a:bodyPr/>
        <a:lstStyle/>
        <a:p>
          <a:endParaRPr lang="en-US" sz="1600"/>
        </a:p>
      </dgm:t>
    </dgm:pt>
    <dgm:pt modelId="{74BC8C0C-A297-4659-B9DB-A4EAA2B72408}" type="sibTrans" cxnId="{E9282750-ACDB-4497-90C0-29349E8A0C7D}">
      <dgm:prSet/>
      <dgm:spPr/>
      <dgm:t>
        <a:bodyPr/>
        <a:lstStyle/>
        <a:p>
          <a:endParaRPr lang="en-US" sz="1600"/>
        </a:p>
      </dgm:t>
    </dgm:pt>
    <dgm:pt modelId="{B5F4C127-17A9-43F0-AF5D-E58A3BD80589}">
      <dgm:prSet phldrT="[Text]" custT="1"/>
      <dgm:spPr>
        <a:solidFill>
          <a:schemeClr val="accent1"/>
        </a:solidFill>
      </dgm:spPr>
      <dgm:t>
        <a:bodyPr/>
        <a:lstStyle/>
        <a:p>
          <a:r>
            <a:rPr lang="en-US" sz="1600">
              <a:solidFill>
                <a:schemeClr val="bg1"/>
              </a:solidFill>
            </a:rPr>
            <a:t>Develop New Resilience Actions</a:t>
          </a:r>
        </a:p>
      </dgm:t>
    </dgm:pt>
    <dgm:pt modelId="{11EFA940-0D4C-47A7-A3C9-EACB24C5E8D0}" type="parTrans" cxnId="{08ED1378-F6F2-43F7-8176-76E7D6195D3A}">
      <dgm:prSet/>
      <dgm:spPr/>
      <dgm:t>
        <a:bodyPr/>
        <a:lstStyle/>
        <a:p>
          <a:endParaRPr lang="en-US"/>
        </a:p>
      </dgm:t>
    </dgm:pt>
    <dgm:pt modelId="{AE03A73D-5E60-479C-8DB4-FBAA76E0E9E5}" type="sibTrans" cxnId="{08ED1378-F6F2-43F7-8176-76E7D6195D3A}">
      <dgm:prSet/>
      <dgm:spPr/>
      <dgm:t>
        <a:bodyPr/>
        <a:lstStyle/>
        <a:p>
          <a:endParaRPr lang="en-US"/>
        </a:p>
      </dgm:t>
    </dgm:pt>
    <dgm:pt modelId="{930E57D4-DCE8-4E28-B3FC-35ABB92FF336}" type="pres">
      <dgm:prSet presAssocID="{7AF67E20-FB1E-4268-B4BF-1E01445889B4}" presName="diagram" presStyleCnt="0">
        <dgm:presLayoutVars>
          <dgm:dir/>
          <dgm:resizeHandles val="exact"/>
        </dgm:presLayoutVars>
      </dgm:prSet>
      <dgm:spPr/>
    </dgm:pt>
    <dgm:pt modelId="{39AD9BE5-650E-4F33-99DD-F16A1E48DD42}" type="pres">
      <dgm:prSet presAssocID="{F31E5820-4544-49B2-8863-34DED24512B5}" presName="node" presStyleLbl="node1" presStyleIdx="0" presStyleCnt="3">
        <dgm:presLayoutVars>
          <dgm:bulletEnabled val="1"/>
        </dgm:presLayoutVars>
      </dgm:prSet>
      <dgm:spPr/>
    </dgm:pt>
    <dgm:pt modelId="{7824C50A-D0E8-450A-A9F5-69E9FDD493DF}" type="pres">
      <dgm:prSet presAssocID="{3FB7D84D-0589-4B95-BB57-C6B3045F8F41}" presName="sibTrans" presStyleCnt="0"/>
      <dgm:spPr/>
    </dgm:pt>
    <dgm:pt modelId="{D0536188-1256-407C-A555-CF110C808CD4}" type="pres">
      <dgm:prSet presAssocID="{A63AD928-50C9-4E45-831E-7B327C6E3D78}" presName="node" presStyleLbl="node1" presStyleIdx="1" presStyleCnt="3">
        <dgm:presLayoutVars>
          <dgm:bulletEnabled val="1"/>
        </dgm:presLayoutVars>
      </dgm:prSet>
      <dgm:spPr/>
    </dgm:pt>
    <dgm:pt modelId="{F227CA66-9B3E-46CB-A93A-2A2F189947D4}" type="pres">
      <dgm:prSet presAssocID="{74BC8C0C-A297-4659-B9DB-A4EAA2B72408}" presName="sibTrans" presStyleCnt="0"/>
      <dgm:spPr/>
    </dgm:pt>
    <dgm:pt modelId="{E37858E6-F433-4701-B2C4-EE83D804D750}" type="pres">
      <dgm:prSet presAssocID="{B5F4C127-17A9-43F0-AF5D-E58A3BD80589}" presName="node" presStyleLbl="node1" presStyleIdx="2" presStyleCnt="3">
        <dgm:presLayoutVars>
          <dgm:bulletEnabled val="1"/>
        </dgm:presLayoutVars>
      </dgm:prSet>
      <dgm:spPr/>
    </dgm:pt>
  </dgm:ptLst>
  <dgm:cxnLst>
    <dgm:cxn modelId="{9BA53505-7087-4DBB-83A3-2F19D1DE07FC}" type="presOf" srcId="{7AF67E20-FB1E-4268-B4BF-1E01445889B4}" destId="{930E57D4-DCE8-4E28-B3FC-35ABB92FF336}" srcOrd="0" destOrd="0" presId="urn:microsoft.com/office/officeart/2005/8/layout/default"/>
    <dgm:cxn modelId="{7F73BA1F-199A-42FB-B00E-F66963A53F3E}" type="presOf" srcId="{A63AD928-50C9-4E45-831E-7B327C6E3D78}" destId="{D0536188-1256-407C-A555-CF110C808CD4}" srcOrd="0" destOrd="0" presId="urn:microsoft.com/office/officeart/2005/8/layout/default"/>
    <dgm:cxn modelId="{E9282750-ACDB-4497-90C0-29349E8A0C7D}" srcId="{7AF67E20-FB1E-4268-B4BF-1E01445889B4}" destId="{A63AD928-50C9-4E45-831E-7B327C6E3D78}" srcOrd="1" destOrd="0" parTransId="{06A3D522-054B-4D0F-B7D6-461393212AC6}" sibTransId="{74BC8C0C-A297-4659-B9DB-A4EAA2B72408}"/>
    <dgm:cxn modelId="{08ED1378-F6F2-43F7-8176-76E7D6195D3A}" srcId="{7AF67E20-FB1E-4268-B4BF-1E01445889B4}" destId="{B5F4C127-17A9-43F0-AF5D-E58A3BD80589}" srcOrd="2" destOrd="0" parTransId="{11EFA940-0D4C-47A7-A3C9-EACB24C5E8D0}" sibTransId="{AE03A73D-5E60-479C-8DB4-FBAA76E0E9E5}"/>
    <dgm:cxn modelId="{29A9957A-D28D-4B00-B2CB-C43E17020407}" type="presOf" srcId="{B5F4C127-17A9-43F0-AF5D-E58A3BD80589}" destId="{E37858E6-F433-4701-B2C4-EE83D804D750}" srcOrd="0" destOrd="0" presId="urn:microsoft.com/office/officeart/2005/8/layout/default"/>
    <dgm:cxn modelId="{029AD7B5-CC9B-4F02-A022-08920C4BA8D2}" srcId="{7AF67E20-FB1E-4268-B4BF-1E01445889B4}" destId="{F31E5820-4544-49B2-8863-34DED24512B5}" srcOrd="0" destOrd="0" parTransId="{60FC8929-9BE1-4C77-871F-8741A2BDEC7B}" sibTransId="{3FB7D84D-0589-4B95-BB57-C6B3045F8F41}"/>
    <dgm:cxn modelId="{A177BDFA-F5DE-4828-9E1F-5454AD8DE6F8}" type="presOf" srcId="{F31E5820-4544-49B2-8863-34DED24512B5}" destId="{39AD9BE5-650E-4F33-99DD-F16A1E48DD42}" srcOrd="0" destOrd="0" presId="urn:microsoft.com/office/officeart/2005/8/layout/default"/>
    <dgm:cxn modelId="{FAB9E9A8-F01D-41F7-AAC4-B72CBECE631C}" type="presParOf" srcId="{930E57D4-DCE8-4E28-B3FC-35ABB92FF336}" destId="{39AD9BE5-650E-4F33-99DD-F16A1E48DD42}" srcOrd="0" destOrd="0" presId="urn:microsoft.com/office/officeart/2005/8/layout/default"/>
    <dgm:cxn modelId="{D1D95E28-4EFC-4891-91DC-A745F23496C2}" type="presParOf" srcId="{930E57D4-DCE8-4E28-B3FC-35ABB92FF336}" destId="{7824C50A-D0E8-450A-A9F5-69E9FDD493DF}" srcOrd="1" destOrd="0" presId="urn:microsoft.com/office/officeart/2005/8/layout/default"/>
    <dgm:cxn modelId="{96FDE2BC-8334-4D05-AD5C-77D3C036C9BA}" type="presParOf" srcId="{930E57D4-DCE8-4E28-B3FC-35ABB92FF336}" destId="{D0536188-1256-407C-A555-CF110C808CD4}" srcOrd="2" destOrd="0" presId="urn:microsoft.com/office/officeart/2005/8/layout/default"/>
    <dgm:cxn modelId="{6C09B27A-1A4E-4B43-8DC5-5710295B707B}" type="presParOf" srcId="{930E57D4-DCE8-4E28-B3FC-35ABB92FF336}" destId="{F227CA66-9B3E-46CB-A93A-2A2F189947D4}" srcOrd="3" destOrd="0" presId="urn:microsoft.com/office/officeart/2005/8/layout/default"/>
    <dgm:cxn modelId="{E8C51DE5-EA70-4AD9-A881-3A87B15CF6C5}" type="presParOf" srcId="{930E57D4-DCE8-4E28-B3FC-35ABB92FF336}" destId="{E37858E6-F433-4701-B2C4-EE83D804D750}"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9BE5-650E-4F33-99DD-F16A1E48DD42}">
      <dsp:nvSpPr>
        <dsp:cNvPr id="0" name=""/>
        <dsp:cNvSpPr/>
      </dsp:nvSpPr>
      <dsp:spPr>
        <a:xfrm>
          <a:off x="196189" y="1821"/>
          <a:ext cx="1839275" cy="110356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a Detailed Community Profile</a:t>
          </a:r>
        </a:p>
      </dsp:txBody>
      <dsp:txXfrm>
        <a:off x="196189" y="1821"/>
        <a:ext cx="1839275" cy="1103565"/>
      </dsp:txXfrm>
    </dsp:sp>
    <dsp:sp modelId="{E37858E6-F433-4701-B2C4-EE83D804D750}">
      <dsp:nvSpPr>
        <dsp:cNvPr id="0" name=""/>
        <dsp:cNvSpPr/>
      </dsp:nvSpPr>
      <dsp:spPr>
        <a:xfrm>
          <a:off x="2219393" y="1821"/>
          <a:ext cx="1839275" cy="110356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dsp:txBody>
      <dsp:txXfrm>
        <a:off x="2219393" y="1821"/>
        <a:ext cx="1839275" cy="1103565"/>
      </dsp:txXfrm>
    </dsp:sp>
    <dsp:sp modelId="{D0536188-1256-407C-A555-CF110C808CD4}">
      <dsp:nvSpPr>
        <dsp:cNvPr id="0" name=""/>
        <dsp:cNvSpPr/>
      </dsp:nvSpPr>
      <dsp:spPr>
        <a:xfrm>
          <a:off x="4242596" y="1821"/>
          <a:ext cx="1839275" cy="110356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Build a local Action Plan</a:t>
          </a:r>
        </a:p>
      </dsp:txBody>
      <dsp:txXfrm>
        <a:off x="4242596" y="1821"/>
        <a:ext cx="1839275" cy="1103565"/>
      </dsp:txXfrm>
    </dsp:sp>
    <dsp:sp modelId="{42975BC3-280C-4F06-8669-A93440C2700B}">
      <dsp:nvSpPr>
        <dsp:cNvPr id="0" name=""/>
        <dsp:cNvSpPr/>
      </dsp:nvSpPr>
      <dsp:spPr>
        <a:xfrm>
          <a:off x="196189" y="1289314"/>
          <a:ext cx="1839275" cy="110356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Explore Flood Risk</a:t>
          </a:r>
        </a:p>
      </dsp:txBody>
      <dsp:txXfrm>
        <a:off x="196189" y="1289314"/>
        <a:ext cx="1839275" cy="1103565"/>
      </dsp:txXfrm>
    </dsp:sp>
    <dsp:sp modelId="{4B0144D9-0768-41A8-9ED8-094E121D5CC5}">
      <dsp:nvSpPr>
        <dsp:cNvPr id="0" name=""/>
        <dsp:cNvSpPr/>
      </dsp:nvSpPr>
      <dsp:spPr>
        <a:xfrm>
          <a:off x="2219393" y="1289314"/>
          <a:ext cx="1839275" cy="110356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Action Management</a:t>
          </a:r>
        </a:p>
        <a:p>
          <a:pPr marL="0" lvl="0" indent="0" algn="ctr" defTabSz="711200">
            <a:lnSpc>
              <a:spcPct val="90000"/>
            </a:lnSpc>
            <a:spcBef>
              <a:spcPct val="0"/>
            </a:spcBef>
            <a:spcAft>
              <a:spcPct val="35000"/>
            </a:spcAft>
            <a:buNone/>
          </a:pPr>
          <a:r>
            <a:rPr lang="en-US" sz="1600" kern="1200">
              <a:solidFill>
                <a:schemeClr val="bg1"/>
              </a:solidFill>
            </a:rPr>
            <a:t>(internal)</a:t>
          </a:r>
        </a:p>
      </dsp:txBody>
      <dsp:txXfrm>
        <a:off x="2219393" y="1289314"/>
        <a:ext cx="1839275" cy="1103565"/>
      </dsp:txXfrm>
    </dsp:sp>
    <dsp:sp modelId="{7040A86D-717E-41D9-B41D-4CBBBC11125B}">
      <dsp:nvSpPr>
        <dsp:cNvPr id="0" name=""/>
        <dsp:cNvSpPr/>
      </dsp:nvSpPr>
      <dsp:spPr>
        <a:xfrm>
          <a:off x="4242596" y="1289314"/>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Fund Matching Tool</a:t>
          </a:r>
        </a:p>
      </dsp:txBody>
      <dsp:txXfrm>
        <a:off x="4242596" y="1289314"/>
        <a:ext cx="1839275" cy="1103565"/>
      </dsp:txXfrm>
    </dsp:sp>
    <dsp:sp modelId="{489A3EFE-E3AA-4567-AD02-9F83C8A2BDDD}">
      <dsp:nvSpPr>
        <dsp:cNvPr id="0" name=""/>
        <dsp:cNvSpPr/>
      </dsp:nvSpPr>
      <dsp:spPr>
        <a:xfrm>
          <a:off x="196189" y="2576807"/>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Project Complexity</a:t>
          </a:r>
        </a:p>
      </dsp:txBody>
      <dsp:txXfrm>
        <a:off x="196189" y="2576807"/>
        <a:ext cx="1839275" cy="1103565"/>
      </dsp:txXfrm>
    </dsp:sp>
    <dsp:sp modelId="{BF143383-CBDE-4C5F-A086-2FCB3725577F}">
      <dsp:nvSpPr>
        <dsp:cNvPr id="0" name=""/>
        <dsp:cNvSpPr/>
      </dsp:nvSpPr>
      <dsp:spPr>
        <a:xfrm>
          <a:off x="2219393" y="2576807"/>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solidFill>
                <a:schemeClr val="bg1"/>
              </a:solidFill>
              <a:latin typeface="+mn-lt"/>
            </a:rPr>
            <a:t>Flood Risk Scores</a:t>
          </a:r>
          <a:endParaRPr lang="en-US" sz="1600" kern="1200">
            <a:solidFill>
              <a:schemeClr val="bg1"/>
            </a:solidFill>
            <a:latin typeface="+mn-lt"/>
          </a:endParaRPr>
        </a:p>
      </dsp:txBody>
      <dsp:txXfrm>
        <a:off x="2219393" y="2576807"/>
        <a:ext cx="1839275" cy="1103565"/>
      </dsp:txXfrm>
    </dsp:sp>
    <dsp:sp modelId="{BFD98314-89D0-483F-BC89-2705490C90F8}">
      <dsp:nvSpPr>
        <dsp:cNvPr id="0" name=""/>
        <dsp:cNvSpPr/>
      </dsp:nvSpPr>
      <dsp:spPr>
        <a:xfrm>
          <a:off x="4242596" y="2576807"/>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solidFill>
                <a:schemeClr val="bg1"/>
              </a:solidFill>
              <a:latin typeface="+mn-lt"/>
            </a:rPr>
            <a:t>Ranking Actions</a:t>
          </a:r>
          <a:endParaRPr lang="en-US" sz="1600" kern="1200">
            <a:solidFill>
              <a:schemeClr val="bg1"/>
            </a:solidFill>
            <a:latin typeface="+mn-lt"/>
          </a:endParaRPr>
        </a:p>
      </dsp:txBody>
      <dsp:txXfrm>
        <a:off x="4242596" y="2576807"/>
        <a:ext cx="1839275" cy="1103565"/>
      </dsp:txXfrm>
    </dsp:sp>
    <dsp:sp modelId="{6C54FB36-9628-401F-8F29-8D0FA6E35509}">
      <dsp:nvSpPr>
        <dsp:cNvPr id="0" name=""/>
        <dsp:cNvSpPr/>
      </dsp:nvSpPr>
      <dsp:spPr>
        <a:xfrm>
          <a:off x="196189" y="3864300"/>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a:solidFill>
                <a:schemeClr val="bg1"/>
              </a:solidFill>
              <a:latin typeface="+mn-lt"/>
            </a:rPr>
            <a:t>Estimating Impacts of Flooding on People, Environment, Infrastructure, and Economic Sustainability</a:t>
          </a:r>
          <a:r>
            <a:rPr lang="en-US" sz="1100" b="1" i="0" kern="1200" baseline="0">
              <a:solidFill>
                <a:schemeClr val="bg1"/>
              </a:solidFill>
              <a:latin typeface="+mn-lt"/>
            </a:rPr>
            <a:t> </a:t>
          </a:r>
          <a:r>
            <a:rPr kumimoji="0" lang="en-US" sz="1100" b="1" i="0" u="none" strike="noStrike" kern="1200" cap="none" spc="0" normalizeH="0" baseline="0" noProof="0">
              <a:ln>
                <a:noFill/>
              </a:ln>
              <a:solidFill>
                <a:schemeClr val="bg1"/>
              </a:solidFill>
              <a:effectLst/>
              <a:uLnTx/>
              <a:uFillTx/>
              <a:ea typeface="+mn-ea"/>
              <a:cs typeface="+mn-cs"/>
            </a:rPr>
            <a:t>+</a:t>
          </a:r>
          <a:endParaRPr lang="en-US" sz="1100" kern="1200">
            <a:solidFill>
              <a:schemeClr val="bg1"/>
            </a:solidFill>
            <a:latin typeface="+mn-lt"/>
          </a:endParaRPr>
        </a:p>
      </dsp:txBody>
      <dsp:txXfrm>
        <a:off x="196189" y="3864300"/>
        <a:ext cx="1839275" cy="1103565"/>
      </dsp:txXfrm>
    </dsp:sp>
    <dsp:sp modelId="{717AEA13-DAA6-466A-BF45-B77A168D676A}">
      <dsp:nvSpPr>
        <dsp:cNvPr id="0" name=""/>
        <dsp:cNvSpPr/>
      </dsp:nvSpPr>
      <dsp:spPr>
        <a:xfrm>
          <a:off x="2219393" y="3864300"/>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Community Capacity</a:t>
          </a:r>
        </a:p>
      </dsp:txBody>
      <dsp:txXfrm>
        <a:off x="2219393" y="3864300"/>
        <a:ext cx="1839275" cy="1103565"/>
      </dsp:txXfrm>
    </dsp:sp>
    <dsp:sp modelId="{432F8FEF-4EB8-40A0-8469-35A674D9BC90}">
      <dsp:nvSpPr>
        <dsp:cNvPr id="0" name=""/>
        <dsp:cNvSpPr/>
      </dsp:nvSpPr>
      <dsp:spPr>
        <a:xfrm>
          <a:off x="4242596" y="3864300"/>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Data Repository</a:t>
          </a:r>
        </a:p>
      </dsp:txBody>
      <dsp:txXfrm>
        <a:off x="4242596" y="3864300"/>
        <a:ext cx="1839275" cy="1103565"/>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9BE5-650E-4F33-99DD-F16A1E48DD42}">
      <dsp:nvSpPr>
        <dsp:cNvPr id="0" name=""/>
        <dsp:cNvSpPr/>
      </dsp:nvSpPr>
      <dsp:spPr>
        <a:xfrm>
          <a:off x="196189" y="1821"/>
          <a:ext cx="1839275" cy="110356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a Detailed Community Profile</a:t>
          </a:r>
        </a:p>
      </dsp:txBody>
      <dsp:txXfrm>
        <a:off x="196189" y="1821"/>
        <a:ext cx="1839275" cy="1103565"/>
      </dsp:txXfrm>
    </dsp:sp>
    <dsp:sp modelId="{E37858E6-F433-4701-B2C4-EE83D804D750}">
      <dsp:nvSpPr>
        <dsp:cNvPr id="0" name=""/>
        <dsp:cNvSpPr/>
      </dsp:nvSpPr>
      <dsp:spPr>
        <a:xfrm>
          <a:off x="2219393" y="1821"/>
          <a:ext cx="1839275" cy="110356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dsp:txBody>
      <dsp:txXfrm>
        <a:off x="2219393" y="1821"/>
        <a:ext cx="1839275" cy="1103565"/>
      </dsp:txXfrm>
    </dsp:sp>
    <dsp:sp modelId="{D0536188-1256-407C-A555-CF110C808CD4}">
      <dsp:nvSpPr>
        <dsp:cNvPr id="0" name=""/>
        <dsp:cNvSpPr/>
      </dsp:nvSpPr>
      <dsp:spPr>
        <a:xfrm>
          <a:off x="4242596" y="1821"/>
          <a:ext cx="1839275" cy="110356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Build a local Action Plan</a:t>
          </a:r>
        </a:p>
      </dsp:txBody>
      <dsp:txXfrm>
        <a:off x="4242596" y="1821"/>
        <a:ext cx="1839275" cy="1103565"/>
      </dsp:txXfrm>
    </dsp:sp>
    <dsp:sp modelId="{42975BC3-280C-4F06-8669-A93440C2700B}">
      <dsp:nvSpPr>
        <dsp:cNvPr id="0" name=""/>
        <dsp:cNvSpPr/>
      </dsp:nvSpPr>
      <dsp:spPr>
        <a:xfrm>
          <a:off x="196189" y="1289314"/>
          <a:ext cx="1839275" cy="110356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Explore Flood Risk</a:t>
          </a:r>
        </a:p>
      </dsp:txBody>
      <dsp:txXfrm>
        <a:off x="196189" y="1289314"/>
        <a:ext cx="1839275" cy="1103565"/>
      </dsp:txXfrm>
    </dsp:sp>
    <dsp:sp modelId="{4B0144D9-0768-41A8-9ED8-094E121D5CC5}">
      <dsp:nvSpPr>
        <dsp:cNvPr id="0" name=""/>
        <dsp:cNvSpPr/>
      </dsp:nvSpPr>
      <dsp:spPr>
        <a:xfrm>
          <a:off x="2219393" y="1289314"/>
          <a:ext cx="1839275" cy="110356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Action Management</a:t>
          </a:r>
        </a:p>
        <a:p>
          <a:pPr marL="0" lvl="0" indent="0" algn="ctr" defTabSz="711200">
            <a:lnSpc>
              <a:spcPct val="90000"/>
            </a:lnSpc>
            <a:spcBef>
              <a:spcPct val="0"/>
            </a:spcBef>
            <a:spcAft>
              <a:spcPct val="35000"/>
            </a:spcAft>
            <a:buNone/>
          </a:pPr>
          <a:r>
            <a:rPr lang="en-US" sz="1600" kern="1200">
              <a:solidFill>
                <a:schemeClr val="bg1"/>
              </a:solidFill>
            </a:rPr>
            <a:t>(internal)</a:t>
          </a:r>
        </a:p>
      </dsp:txBody>
      <dsp:txXfrm>
        <a:off x="2219393" y="1289314"/>
        <a:ext cx="1839275" cy="1103565"/>
      </dsp:txXfrm>
    </dsp:sp>
    <dsp:sp modelId="{7040A86D-717E-41D9-B41D-4CBBBC11125B}">
      <dsp:nvSpPr>
        <dsp:cNvPr id="0" name=""/>
        <dsp:cNvSpPr/>
      </dsp:nvSpPr>
      <dsp:spPr>
        <a:xfrm>
          <a:off x="4242596" y="1289314"/>
          <a:ext cx="1839275" cy="1103565"/>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Fund Matching Tool</a:t>
          </a:r>
        </a:p>
      </dsp:txBody>
      <dsp:txXfrm>
        <a:off x="4242596" y="1289314"/>
        <a:ext cx="1839275" cy="1103565"/>
      </dsp:txXfrm>
    </dsp:sp>
    <dsp:sp modelId="{489A3EFE-E3AA-4567-AD02-9F83C8A2BDDD}">
      <dsp:nvSpPr>
        <dsp:cNvPr id="0" name=""/>
        <dsp:cNvSpPr/>
      </dsp:nvSpPr>
      <dsp:spPr>
        <a:xfrm>
          <a:off x="196189" y="2576807"/>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Project Complexity</a:t>
          </a:r>
        </a:p>
      </dsp:txBody>
      <dsp:txXfrm>
        <a:off x="196189" y="2576807"/>
        <a:ext cx="1839275" cy="1103565"/>
      </dsp:txXfrm>
    </dsp:sp>
    <dsp:sp modelId="{BF143383-CBDE-4C5F-A086-2FCB3725577F}">
      <dsp:nvSpPr>
        <dsp:cNvPr id="0" name=""/>
        <dsp:cNvSpPr/>
      </dsp:nvSpPr>
      <dsp:spPr>
        <a:xfrm>
          <a:off x="2219393" y="2576807"/>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solidFill>
                <a:schemeClr val="bg1"/>
              </a:solidFill>
              <a:latin typeface="+mn-lt"/>
            </a:rPr>
            <a:t>Flood Risk Scores</a:t>
          </a:r>
          <a:endParaRPr lang="en-US" sz="1600" kern="1200">
            <a:solidFill>
              <a:schemeClr val="bg1"/>
            </a:solidFill>
            <a:latin typeface="+mn-lt"/>
          </a:endParaRPr>
        </a:p>
      </dsp:txBody>
      <dsp:txXfrm>
        <a:off x="2219393" y="2576807"/>
        <a:ext cx="1839275" cy="1103565"/>
      </dsp:txXfrm>
    </dsp:sp>
    <dsp:sp modelId="{BFD98314-89D0-483F-BC89-2705490C90F8}">
      <dsp:nvSpPr>
        <dsp:cNvPr id="0" name=""/>
        <dsp:cNvSpPr/>
      </dsp:nvSpPr>
      <dsp:spPr>
        <a:xfrm>
          <a:off x="4242596" y="2576807"/>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solidFill>
                <a:schemeClr val="bg1"/>
              </a:solidFill>
              <a:latin typeface="+mn-lt"/>
            </a:rPr>
            <a:t>Ranking Actions</a:t>
          </a:r>
          <a:endParaRPr lang="en-US" sz="1600" kern="1200">
            <a:solidFill>
              <a:schemeClr val="bg1"/>
            </a:solidFill>
            <a:latin typeface="+mn-lt"/>
          </a:endParaRPr>
        </a:p>
      </dsp:txBody>
      <dsp:txXfrm>
        <a:off x="4242596" y="2576807"/>
        <a:ext cx="1839275" cy="1103565"/>
      </dsp:txXfrm>
    </dsp:sp>
    <dsp:sp modelId="{6C54FB36-9628-401F-8F29-8D0FA6E35509}">
      <dsp:nvSpPr>
        <dsp:cNvPr id="0" name=""/>
        <dsp:cNvSpPr/>
      </dsp:nvSpPr>
      <dsp:spPr>
        <a:xfrm>
          <a:off x="196189" y="3864300"/>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a:solidFill>
                <a:schemeClr val="bg1"/>
              </a:solidFill>
              <a:latin typeface="+mn-lt"/>
            </a:rPr>
            <a:t>Estimating Impacts of Flooding on People, Environment, Infrastructure, and Economic Sustainability</a:t>
          </a:r>
          <a:r>
            <a:rPr lang="en-US" sz="1100" b="1" i="0" kern="1200" baseline="0">
              <a:solidFill>
                <a:schemeClr val="bg1"/>
              </a:solidFill>
              <a:latin typeface="+mn-lt"/>
            </a:rPr>
            <a:t> </a:t>
          </a:r>
          <a:r>
            <a:rPr kumimoji="0" lang="en-US" sz="1100" b="1" i="0" u="none" strike="noStrike" kern="1200" cap="none" spc="0" normalizeH="0" baseline="0" noProof="0">
              <a:ln>
                <a:noFill/>
              </a:ln>
              <a:solidFill>
                <a:schemeClr val="bg1"/>
              </a:solidFill>
              <a:effectLst/>
              <a:uLnTx/>
              <a:uFillTx/>
              <a:ea typeface="+mn-ea"/>
              <a:cs typeface="+mn-cs"/>
            </a:rPr>
            <a:t>+</a:t>
          </a:r>
          <a:endParaRPr lang="en-US" sz="1100" kern="1200">
            <a:solidFill>
              <a:schemeClr val="bg1"/>
            </a:solidFill>
            <a:latin typeface="+mn-lt"/>
          </a:endParaRPr>
        </a:p>
      </dsp:txBody>
      <dsp:txXfrm>
        <a:off x="196189" y="3864300"/>
        <a:ext cx="1839275" cy="1103565"/>
      </dsp:txXfrm>
    </dsp:sp>
    <dsp:sp modelId="{717AEA13-DAA6-466A-BF45-B77A168D676A}">
      <dsp:nvSpPr>
        <dsp:cNvPr id="0" name=""/>
        <dsp:cNvSpPr/>
      </dsp:nvSpPr>
      <dsp:spPr>
        <a:xfrm>
          <a:off x="2219393" y="3864300"/>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Community Capacity</a:t>
          </a:r>
        </a:p>
      </dsp:txBody>
      <dsp:txXfrm>
        <a:off x="2219393" y="3864300"/>
        <a:ext cx="1839275" cy="1103565"/>
      </dsp:txXfrm>
    </dsp:sp>
    <dsp:sp modelId="{432F8FEF-4EB8-40A0-8469-35A674D9BC90}">
      <dsp:nvSpPr>
        <dsp:cNvPr id="0" name=""/>
        <dsp:cNvSpPr/>
      </dsp:nvSpPr>
      <dsp:spPr>
        <a:xfrm>
          <a:off x="4242596" y="3864300"/>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Data Repository</a:t>
          </a:r>
        </a:p>
      </dsp:txBody>
      <dsp:txXfrm>
        <a:off x="4242596" y="3864300"/>
        <a:ext cx="1839275" cy="110356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9BE5-650E-4F33-99DD-F16A1E48DD42}">
      <dsp:nvSpPr>
        <dsp:cNvPr id="0" name=""/>
        <dsp:cNvSpPr/>
      </dsp:nvSpPr>
      <dsp:spPr>
        <a:xfrm>
          <a:off x="196189" y="1821"/>
          <a:ext cx="1839275" cy="1103565"/>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a Detailed Community Profile</a:t>
          </a:r>
        </a:p>
      </dsp:txBody>
      <dsp:txXfrm>
        <a:off x="196189" y="1821"/>
        <a:ext cx="1839275" cy="1103565"/>
      </dsp:txXfrm>
    </dsp:sp>
    <dsp:sp modelId="{E37858E6-F433-4701-B2C4-EE83D804D750}">
      <dsp:nvSpPr>
        <dsp:cNvPr id="0" name=""/>
        <dsp:cNvSpPr/>
      </dsp:nvSpPr>
      <dsp:spPr>
        <a:xfrm>
          <a:off x="2219393" y="1821"/>
          <a:ext cx="1839275" cy="1103565"/>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dsp:txBody>
      <dsp:txXfrm>
        <a:off x="2219393" y="1821"/>
        <a:ext cx="1839275" cy="1103565"/>
      </dsp:txXfrm>
    </dsp:sp>
    <dsp:sp modelId="{D0536188-1256-407C-A555-CF110C808CD4}">
      <dsp:nvSpPr>
        <dsp:cNvPr id="0" name=""/>
        <dsp:cNvSpPr/>
      </dsp:nvSpPr>
      <dsp:spPr>
        <a:xfrm>
          <a:off x="4242596" y="1821"/>
          <a:ext cx="1839275" cy="1103565"/>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Build a Local Action Strategy</a:t>
          </a:r>
        </a:p>
      </dsp:txBody>
      <dsp:txXfrm>
        <a:off x="4242596" y="1821"/>
        <a:ext cx="1839275" cy="1103565"/>
      </dsp:txXfrm>
    </dsp:sp>
    <dsp:sp modelId="{42975BC3-280C-4F06-8669-A93440C2700B}">
      <dsp:nvSpPr>
        <dsp:cNvPr id="0" name=""/>
        <dsp:cNvSpPr/>
      </dsp:nvSpPr>
      <dsp:spPr>
        <a:xfrm>
          <a:off x="196189" y="1289314"/>
          <a:ext cx="1839275" cy="1103565"/>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Explore Flood Risk</a:t>
          </a:r>
        </a:p>
      </dsp:txBody>
      <dsp:txXfrm>
        <a:off x="196189" y="1289314"/>
        <a:ext cx="1839275" cy="1103565"/>
      </dsp:txXfrm>
    </dsp:sp>
    <dsp:sp modelId="{4B0144D9-0768-41A8-9ED8-094E121D5CC5}">
      <dsp:nvSpPr>
        <dsp:cNvPr id="0" name=""/>
        <dsp:cNvSpPr/>
      </dsp:nvSpPr>
      <dsp:spPr>
        <a:xfrm>
          <a:off x="2219393" y="1289314"/>
          <a:ext cx="1839275" cy="1103565"/>
        </a:xfrm>
        <a:prstGeom prst="rect">
          <a:avLst/>
        </a:prstGeom>
        <a:solidFill>
          <a:schemeClr val="accent2">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Action Management</a:t>
          </a:r>
        </a:p>
        <a:p>
          <a:pPr marL="0" lvl="0" indent="0" algn="ctr" defTabSz="711200">
            <a:lnSpc>
              <a:spcPct val="90000"/>
            </a:lnSpc>
            <a:spcBef>
              <a:spcPct val="0"/>
            </a:spcBef>
            <a:spcAft>
              <a:spcPct val="35000"/>
            </a:spcAft>
            <a:buNone/>
          </a:pPr>
          <a:r>
            <a:rPr lang="en-US" sz="1600" kern="1200">
              <a:solidFill>
                <a:schemeClr val="bg1"/>
              </a:solidFill>
            </a:rPr>
            <a:t>(internal)</a:t>
          </a:r>
        </a:p>
      </dsp:txBody>
      <dsp:txXfrm>
        <a:off x="2219393" y="1289314"/>
        <a:ext cx="1839275" cy="1103565"/>
      </dsp:txXfrm>
    </dsp:sp>
    <dsp:sp modelId="{7040A86D-717E-41D9-B41D-4CBBBC11125B}">
      <dsp:nvSpPr>
        <dsp:cNvPr id="0" name=""/>
        <dsp:cNvSpPr/>
      </dsp:nvSpPr>
      <dsp:spPr>
        <a:xfrm>
          <a:off x="4242596" y="1289314"/>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Fund Matching Tool</a:t>
          </a:r>
        </a:p>
      </dsp:txBody>
      <dsp:txXfrm>
        <a:off x="4242596" y="1289314"/>
        <a:ext cx="1839275" cy="1103565"/>
      </dsp:txXfrm>
    </dsp:sp>
    <dsp:sp modelId="{489A3EFE-E3AA-4567-AD02-9F83C8A2BDDD}">
      <dsp:nvSpPr>
        <dsp:cNvPr id="0" name=""/>
        <dsp:cNvSpPr/>
      </dsp:nvSpPr>
      <dsp:spPr>
        <a:xfrm>
          <a:off x="196189" y="2576807"/>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Project Complexity</a:t>
          </a:r>
        </a:p>
      </dsp:txBody>
      <dsp:txXfrm>
        <a:off x="196189" y="2576807"/>
        <a:ext cx="1839275" cy="1103565"/>
      </dsp:txXfrm>
    </dsp:sp>
    <dsp:sp modelId="{BF143383-CBDE-4C5F-A086-2FCB3725577F}">
      <dsp:nvSpPr>
        <dsp:cNvPr id="0" name=""/>
        <dsp:cNvSpPr/>
      </dsp:nvSpPr>
      <dsp:spPr>
        <a:xfrm>
          <a:off x="2219393" y="2576807"/>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solidFill>
                <a:schemeClr val="bg1"/>
              </a:solidFill>
              <a:latin typeface="+mn-lt"/>
            </a:rPr>
            <a:t>Flood Risk Scores</a:t>
          </a:r>
          <a:endParaRPr lang="en-US" sz="1600" kern="1200">
            <a:solidFill>
              <a:schemeClr val="bg1"/>
            </a:solidFill>
            <a:latin typeface="+mn-lt"/>
          </a:endParaRPr>
        </a:p>
      </dsp:txBody>
      <dsp:txXfrm>
        <a:off x="2219393" y="2576807"/>
        <a:ext cx="1839275" cy="1103565"/>
      </dsp:txXfrm>
    </dsp:sp>
    <dsp:sp modelId="{BFD98314-89D0-483F-BC89-2705490C90F8}">
      <dsp:nvSpPr>
        <dsp:cNvPr id="0" name=""/>
        <dsp:cNvSpPr/>
      </dsp:nvSpPr>
      <dsp:spPr>
        <a:xfrm>
          <a:off x="4242596" y="2576807"/>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solidFill>
                <a:schemeClr val="bg1"/>
              </a:solidFill>
              <a:latin typeface="+mn-lt"/>
            </a:rPr>
            <a:t>Ranking Actions</a:t>
          </a:r>
          <a:endParaRPr lang="en-US" sz="1600" kern="1200">
            <a:solidFill>
              <a:schemeClr val="bg1"/>
            </a:solidFill>
            <a:latin typeface="+mn-lt"/>
          </a:endParaRPr>
        </a:p>
      </dsp:txBody>
      <dsp:txXfrm>
        <a:off x="4242596" y="2576807"/>
        <a:ext cx="1839275" cy="1103565"/>
      </dsp:txXfrm>
    </dsp:sp>
    <dsp:sp modelId="{6C54FB36-9628-401F-8F29-8D0FA6E35509}">
      <dsp:nvSpPr>
        <dsp:cNvPr id="0" name=""/>
        <dsp:cNvSpPr/>
      </dsp:nvSpPr>
      <dsp:spPr>
        <a:xfrm>
          <a:off x="196189" y="3864300"/>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en-US" sz="1100" b="0" i="0" kern="1200">
              <a:solidFill>
                <a:schemeClr val="bg1"/>
              </a:solidFill>
              <a:latin typeface="+mn-lt"/>
            </a:rPr>
            <a:t>Estimating Impacts of Flooding on People, Environment, Infrastructure, and Economic Sustainability</a:t>
          </a:r>
          <a:r>
            <a:rPr lang="en-US" sz="1100" b="1" i="0" kern="1200" baseline="0">
              <a:solidFill>
                <a:schemeClr val="bg1"/>
              </a:solidFill>
              <a:latin typeface="+mn-lt"/>
            </a:rPr>
            <a:t> </a:t>
          </a:r>
          <a:r>
            <a:rPr kumimoji="0" lang="en-US" sz="1100" b="1" i="0" u="none" strike="noStrike" kern="1200" cap="none" spc="0" normalizeH="0" baseline="0" noProof="0">
              <a:ln>
                <a:noFill/>
              </a:ln>
              <a:solidFill>
                <a:schemeClr val="bg1"/>
              </a:solidFill>
              <a:effectLst/>
              <a:uLnTx/>
              <a:uFillTx/>
              <a:ea typeface="+mn-ea"/>
              <a:cs typeface="+mn-cs"/>
            </a:rPr>
            <a:t>+</a:t>
          </a:r>
          <a:endParaRPr lang="en-US" sz="1100" kern="1200">
            <a:solidFill>
              <a:schemeClr val="bg1"/>
            </a:solidFill>
            <a:latin typeface="+mn-lt"/>
          </a:endParaRPr>
        </a:p>
      </dsp:txBody>
      <dsp:txXfrm>
        <a:off x="196189" y="3864300"/>
        <a:ext cx="1839275" cy="1103565"/>
      </dsp:txXfrm>
    </dsp:sp>
    <dsp:sp modelId="{717AEA13-DAA6-466A-BF45-B77A168D676A}">
      <dsp:nvSpPr>
        <dsp:cNvPr id="0" name=""/>
        <dsp:cNvSpPr/>
      </dsp:nvSpPr>
      <dsp:spPr>
        <a:xfrm>
          <a:off x="2219393" y="3864300"/>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Community Capacity</a:t>
          </a:r>
        </a:p>
      </dsp:txBody>
      <dsp:txXfrm>
        <a:off x="2219393" y="3864300"/>
        <a:ext cx="1839275" cy="1103565"/>
      </dsp:txXfrm>
    </dsp:sp>
    <dsp:sp modelId="{432F8FEF-4EB8-40A0-8469-35A674D9BC90}">
      <dsp:nvSpPr>
        <dsp:cNvPr id="0" name=""/>
        <dsp:cNvSpPr/>
      </dsp:nvSpPr>
      <dsp:spPr>
        <a:xfrm>
          <a:off x="4242596" y="3864300"/>
          <a:ext cx="1839275" cy="110356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Data Repository</a:t>
          </a:r>
        </a:p>
      </dsp:txBody>
      <dsp:txXfrm>
        <a:off x="4242596" y="3864300"/>
        <a:ext cx="1839275" cy="1103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9BE5-650E-4F33-99DD-F16A1E48DD42}">
      <dsp:nvSpPr>
        <dsp:cNvPr id="0" name=""/>
        <dsp:cNvSpPr/>
      </dsp:nvSpPr>
      <dsp:spPr>
        <a:xfrm>
          <a:off x="124080" y="575"/>
          <a:ext cx="2484268" cy="14905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a Detailed Community Profile</a:t>
          </a:r>
        </a:p>
      </dsp:txBody>
      <dsp:txXfrm>
        <a:off x="124080" y="575"/>
        <a:ext cx="2484268" cy="1490561"/>
      </dsp:txXfrm>
    </dsp:sp>
    <dsp:sp modelId="{D0536188-1256-407C-A555-CF110C808CD4}">
      <dsp:nvSpPr>
        <dsp:cNvPr id="0" name=""/>
        <dsp:cNvSpPr/>
      </dsp:nvSpPr>
      <dsp:spPr>
        <a:xfrm>
          <a:off x="124080" y="1739563"/>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Build a Local Action Strategy</a:t>
          </a:r>
        </a:p>
      </dsp:txBody>
      <dsp:txXfrm>
        <a:off x="124080" y="1739563"/>
        <a:ext cx="2484268" cy="1490561"/>
      </dsp:txXfrm>
    </dsp:sp>
    <dsp:sp modelId="{E37858E6-F433-4701-B2C4-EE83D804D750}">
      <dsp:nvSpPr>
        <dsp:cNvPr id="0" name=""/>
        <dsp:cNvSpPr/>
      </dsp:nvSpPr>
      <dsp:spPr>
        <a:xfrm>
          <a:off x="124080" y="3478551"/>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dsp:txBody>
      <dsp:txXfrm>
        <a:off x="124080" y="3478551"/>
        <a:ext cx="2484268" cy="149056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9BE5-650E-4F33-99DD-F16A1E48DD42}">
      <dsp:nvSpPr>
        <dsp:cNvPr id="0" name=""/>
        <dsp:cNvSpPr/>
      </dsp:nvSpPr>
      <dsp:spPr>
        <a:xfrm>
          <a:off x="124080" y="575"/>
          <a:ext cx="2484268" cy="14905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a Detailed Community Profile</a:t>
          </a:r>
        </a:p>
      </dsp:txBody>
      <dsp:txXfrm>
        <a:off x="124080" y="575"/>
        <a:ext cx="2484268" cy="1490561"/>
      </dsp:txXfrm>
    </dsp:sp>
    <dsp:sp modelId="{D0536188-1256-407C-A555-CF110C808CD4}">
      <dsp:nvSpPr>
        <dsp:cNvPr id="0" name=""/>
        <dsp:cNvSpPr/>
      </dsp:nvSpPr>
      <dsp:spPr>
        <a:xfrm>
          <a:off x="124080" y="1739563"/>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Build a Local Action Strategy</a:t>
          </a:r>
        </a:p>
      </dsp:txBody>
      <dsp:txXfrm>
        <a:off x="124080" y="1739563"/>
        <a:ext cx="2484268" cy="1490561"/>
      </dsp:txXfrm>
    </dsp:sp>
    <dsp:sp modelId="{E37858E6-F433-4701-B2C4-EE83D804D750}">
      <dsp:nvSpPr>
        <dsp:cNvPr id="0" name=""/>
        <dsp:cNvSpPr/>
      </dsp:nvSpPr>
      <dsp:spPr>
        <a:xfrm>
          <a:off x="124080" y="3478551"/>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dsp:txBody>
      <dsp:txXfrm>
        <a:off x="124080" y="3478551"/>
        <a:ext cx="2484268" cy="149056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9BE5-650E-4F33-99DD-F16A1E48DD42}">
      <dsp:nvSpPr>
        <dsp:cNvPr id="0" name=""/>
        <dsp:cNvSpPr/>
      </dsp:nvSpPr>
      <dsp:spPr>
        <a:xfrm>
          <a:off x="124080" y="575"/>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a Detailed Community Profile</a:t>
          </a:r>
        </a:p>
      </dsp:txBody>
      <dsp:txXfrm>
        <a:off x="124080" y="575"/>
        <a:ext cx="2484268" cy="1490561"/>
      </dsp:txXfrm>
    </dsp:sp>
    <dsp:sp modelId="{D0536188-1256-407C-A555-CF110C808CD4}">
      <dsp:nvSpPr>
        <dsp:cNvPr id="0" name=""/>
        <dsp:cNvSpPr/>
      </dsp:nvSpPr>
      <dsp:spPr>
        <a:xfrm>
          <a:off x="124080" y="1739563"/>
          <a:ext cx="2484268" cy="14905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Build a Local Action Strategy</a:t>
          </a:r>
        </a:p>
      </dsp:txBody>
      <dsp:txXfrm>
        <a:off x="124080" y="1739563"/>
        <a:ext cx="2484268" cy="1490561"/>
      </dsp:txXfrm>
    </dsp:sp>
    <dsp:sp modelId="{E37858E6-F433-4701-B2C4-EE83D804D750}">
      <dsp:nvSpPr>
        <dsp:cNvPr id="0" name=""/>
        <dsp:cNvSpPr/>
      </dsp:nvSpPr>
      <dsp:spPr>
        <a:xfrm>
          <a:off x="124080" y="3478551"/>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dsp:txBody>
      <dsp:txXfrm>
        <a:off x="124080" y="3478551"/>
        <a:ext cx="2484268" cy="149056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9BE5-650E-4F33-99DD-F16A1E48DD42}">
      <dsp:nvSpPr>
        <dsp:cNvPr id="0" name=""/>
        <dsp:cNvSpPr/>
      </dsp:nvSpPr>
      <dsp:spPr>
        <a:xfrm>
          <a:off x="124080" y="575"/>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a Detailed Community Profile</a:t>
          </a:r>
        </a:p>
      </dsp:txBody>
      <dsp:txXfrm>
        <a:off x="124080" y="575"/>
        <a:ext cx="2484268" cy="1490561"/>
      </dsp:txXfrm>
    </dsp:sp>
    <dsp:sp modelId="{D0536188-1256-407C-A555-CF110C808CD4}">
      <dsp:nvSpPr>
        <dsp:cNvPr id="0" name=""/>
        <dsp:cNvSpPr/>
      </dsp:nvSpPr>
      <dsp:spPr>
        <a:xfrm>
          <a:off x="124080" y="1739563"/>
          <a:ext cx="2484268" cy="14905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Build a Local Action Strategy</a:t>
          </a:r>
        </a:p>
      </dsp:txBody>
      <dsp:txXfrm>
        <a:off x="124080" y="1739563"/>
        <a:ext cx="2484268" cy="1490561"/>
      </dsp:txXfrm>
    </dsp:sp>
    <dsp:sp modelId="{E37858E6-F433-4701-B2C4-EE83D804D750}">
      <dsp:nvSpPr>
        <dsp:cNvPr id="0" name=""/>
        <dsp:cNvSpPr/>
      </dsp:nvSpPr>
      <dsp:spPr>
        <a:xfrm>
          <a:off x="124080" y="3478551"/>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dsp:txBody>
      <dsp:txXfrm>
        <a:off x="124080" y="3478551"/>
        <a:ext cx="2484268" cy="149056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9BE5-650E-4F33-99DD-F16A1E48DD42}">
      <dsp:nvSpPr>
        <dsp:cNvPr id="0" name=""/>
        <dsp:cNvSpPr/>
      </dsp:nvSpPr>
      <dsp:spPr>
        <a:xfrm>
          <a:off x="124080" y="575"/>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a Detailed Community Profile</a:t>
          </a:r>
        </a:p>
      </dsp:txBody>
      <dsp:txXfrm>
        <a:off x="124080" y="575"/>
        <a:ext cx="2484268" cy="1490561"/>
      </dsp:txXfrm>
    </dsp:sp>
    <dsp:sp modelId="{D0536188-1256-407C-A555-CF110C808CD4}">
      <dsp:nvSpPr>
        <dsp:cNvPr id="0" name=""/>
        <dsp:cNvSpPr/>
      </dsp:nvSpPr>
      <dsp:spPr>
        <a:xfrm>
          <a:off x="124080" y="1739563"/>
          <a:ext cx="2484268" cy="14905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Build a Local Action Strategy</a:t>
          </a:r>
        </a:p>
      </dsp:txBody>
      <dsp:txXfrm>
        <a:off x="124080" y="1739563"/>
        <a:ext cx="2484268" cy="1490561"/>
      </dsp:txXfrm>
    </dsp:sp>
    <dsp:sp modelId="{E37858E6-F433-4701-B2C4-EE83D804D750}">
      <dsp:nvSpPr>
        <dsp:cNvPr id="0" name=""/>
        <dsp:cNvSpPr/>
      </dsp:nvSpPr>
      <dsp:spPr>
        <a:xfrm>
          <a:off x="124080" y="3478551"/>
          <a:ext cx="2484268" cy="14905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dsp:txBody>
      <dsp:txXfrm>
        <a:off x="124080" y="3478551"/>
        <a:ext cx="2484268" cy="149056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A3104-DF79-4244-85F8-15857AC9A4D0}">
      <dsp:nvSpPr>
        <dsp:cNvPr id="0" name=""/>
        <dsp:cNvSpPr/>
      </dsp:nvSpPr>
      <dsp:spPr>
        <a:xfrm>
          <a:off x="8506" y="0"/>
          <a:ext cx="1569802" cy="44407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0">
            <a:lnSpc>
              <a:spcPct val="90000"/>
            </a:lnSpc>
            <a:spcBef>
              <a:spcPct val="0"/>
            </a:spcBef>
            <a:spcAft>
              <a:spcPct val="35000"/>
            </a:spcAft>
            <a:buNone/>
          </a:pPr>
          <a:r>
            <a:rPr lang="en-US" sz="1400" b="0" i="0" kern="1200"/>
            <a:t>Detention/Runoff Reduction</a:t>
          </a:r>
          <a:r>
            <a:rPr lang="en-US" sz="1400" b="0" i="0" kern="1200">
              <a:latin typeface="Open Sans"/>
            </a:rPr>
            <a:t> </a:t>
          </a:r>
          <a:endParaRPr lang="en-US" sz="1400" kern="1200"/>
        </a:p>
      </dsp:txBody>
      <dsp:txXfrm>
        <a:off x="8506" y="0"/>
        <a:ext cx="1569802" cy="1332224"/>
      </dsp:txXfrm>
    </dsp:sp>
    <dsp:sp modelId="{631C8E93-6025-4481-89E1-5AE579ED9B2A}">
      <dsp:nvSpPr>
        <dsp:cNvPr id="0" name=""/>
        <dsp:cNvSpPr/>
      </dsp:nvSpPr>
      <dsp:spPr>
        <a:xfrm>
          <a:off x="165486" y="1332332"/>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Reduction New structures</a:t>
          </a:r>
          <a:r>
            <a:rPr lang="en-US" sz="1100" b="0" i="0" kern="1200" baseline="0">
              <a:latin typeface="Open Sans"/>
            </a:rPr>
            <a:t> </a:t>
          </a:r>
          <a:r>
            <a:rPr lang="en-US" sz="1100" b="1" i="0" kern="1200" baseline="0"/>
            <a:t>+</a:t>
          </a:r>
          <a:endParaRPr lang="en-US" sz="1100" kern="1200"/>
        </a:p>
      </dsp:txBody>
      <dsp:txXfrm>
        <a:off x="184434" y="1351280"/>
        <a:ext cx="1217945" cy="609026"/>
      </dsp:txXfrm>
    </dsp:sp>
    <dsp:sp modelId="{0E81E068-87F2-4250-B133-73643EE04AF8}">
      <dsp:nvSpPr>
        <dsp:cNvPr id="0" name=""/>
        <dsp:cNvSpPr/>
      </dsp:nvSpPr>
      <dsp:spPr>
        <a:xfrm>
          <a:off x="165486" y="2078781"/>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Retrofit Existing structures</a:t>
          </a:r>
          <a:r>
            <a:rPr lang="en-US" sz="1100" b="0" i="0" kern="1200" baseline="0">
              <a:latin typeface="Open Sans"/>
            </a:rPr>
            <a:t> </a:t>
          </a:r>
          <a:r>
            <a:rPr lang="en-US" sz="1100" b="1" i="0" kern="1200" baseline="0"/>
            <a:t>+</a:t>
          </a:r>
          <a:r>
            <a:rPr lang="en-US" sz="1100" b="1" kern="1200">
              <a:latin typeface="Open Sans"/>
            </a:rPr>
            <a:t> </a:t>
          </a:r>
          <a:endParaRPr lang="en-US" sz="1100" kern="1200"/>
        </a:p>
      </dsp:txBody>
      <dsp:txXfrm>
        <a:off x="184434" y="2097729"/>
        <a:ext cx="1217945" cy="609026"/>
      </dsp:txXfrm>
    </dsp:sp>
    <dsp:sp modelId="{4837C899-07F8-49FF-9617-0D7D7C1C3663}">
      <dsp:nvSpPr>
        <dsp:cNvPr id="0" name=""/>
        <dsp:cNvSpPr/>
      </dsp:nvSpPr>
      <dsp:spPr>
        <a:xfrm>
          <a:off x="165486" y="2825230"/>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Quarries</a:t>
          </a:r>
          <a:r>
            <a:rPr lang="en-US" sz="1100" b="0" i="0" kern="1200" baseline="0">
              <a:latin typeface="Open Sans"/>
            </a:rPr>
            <a:t> </a:t>
          </a:r>
          <a:r>
            <a:rPr lang="en-US" sz="1100" b="1" i="0" kern="1200" baseline="0"/>
            <a:t>*</a:t>
          </a:r>
          <a:endParaRPr lang="en-US" sz="1100" kern="1200"/>
        </a:p>
      </dsp:txBody>
      <dsp:txXfrm>
        <a:off x="184434" y="2844178"/>
        <a:ext cx="1217945" cy="609026"/>
      </dsp:txXfrm>
    </dsp:sp>
    <dsp:sp modelId="{E8DC2FCB-2A79-44DB-907D-4167992E1180}">
      <dsp:nvSpPr>
        <dsp:cNvPr id="0" name=""/>
        <dsp:cNvSpPr/>
      </dsp:nvSpPr>
      <dsp:spPr>
        <a:xfrm>
          <a:off x="165486" y="3571679"/>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Dry dams</a:t>
          </a:r>
          <a:r>
            <a:rPr lang="en-US" sz="1100" b="0" i="0" kern="1200" baseline="0">
              <a:latin typeface="Open Sans"/>
            </a:rPr>
            <a:t> </a:t>
          </a:r>
          <a:r>
            <a:rPr lang="en-US" sz="1100" b="1" i="0" kern="1200" baseline="0"/>
            <a:t>+</a:t>
          </a:r>
          <a:endParaRPr lang="en-US" sz="1100" kern="1200"/>
        </a:p>
      </dsp:txBody>
      <dsp:txXfrm>
        <a:off x="184434" y="3590627"/>
        <a:ext cx="1217945" cy="609026"/>
      </dsp:txXfrm>
    </dsp:sp>
    <dsp:sp modelId="{378DF009-E474-4870-80C4-C313C7A3EC91}">
      <dsp:nvSpPr>
        <dsp:cNvPr id="0" name=""/>
        <dsp:cNvSpPr/>
      </dsp:nvSpPr>
      <dsp:spPr>
        <a:xfrm>
          <a:off x="1696044" y="0"/>
          <a:ext cx="1569802" cy="44407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Floodplain Restoration</a:t>
          </a:r>
          <a:endParaRPr lang="en-US" sz="1400" kern="1200"/>
        </a:p>
      </dsp:txBody>
      <dsp:txXfrm>
        <a:off x="1696044" y="0"/>
        <a:ext cx="1569802" cy="1332224"/>
      </dsp:txXfrm>
    </dsp:sp>
    <dsp:sp modelId="{E786D7B7-E6FC-4E00-9F67-FE313DDAF5EA}">
      <dsp:nvSpPr>
        <dsp:cNvPr id="0" name=""/>
        <dsp:cNvSpPr/>
      </dsp:nvSpPr>
      <dsp:spPr>
        <a:xfrm>
          <a:off x="1853024" y="1332603"/>
          <a:ext cx="1255841" cy="872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Riparian buffers</a:t>
          </a:r>
          <a:r>
            <a:rPr lang="en-US" sz="1100" b="0" i="0" kern="1200" baseline="0">
              <a:latin typeface="Open Sans"/>
            </a:rPr>
            <a:t> </a:t>
          </a:r>
          <a:r>
            <a:rPr lang="en-US" sz="1100" b="1" i="0" kern="1200" baseline="0"/>
            <a:t>+</a:t>
          </a:r>
          <a:endParaRPr lang="en-US" sz="1100" kern="1200"/>
        </a:p>
      </dsp:txBody>
      <dsp:txXfrm>
        <a:off x="1878577" y="1358156"/>
        <a:ext cx="1204735" cy="821323"/>
      </dsp:txXfrm>
    </dsp:sp>
    <dsp:sp modelId="{2916EB51-845F-45C5-AA67-CFA7C733BEB5}">
      <dsp:nvSpPr>
        <dsp:cNvPr id="0" name=""/>
        <dsp:cNvSpPr/>
      </dsp:nvSpPr>
      <dsp:spPr>
        <a:xfrm>
          <a:off x="1853024" y="2339252"/>
          <a:ext cx="1255841" cy="872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Floodplain mitigation preservation</a:t>
          </a:r>
          <a:r>
            <a:rPr lang="en-US" sz="1100" b="0" i="0" kern="1200" baseline="0">
              <a:latin typeface="Open Sans"/>
            </a:rPr>
            <a:t> </a:t>
          </a:r>
          <a:r>
            <a:rPr lang="en-US" sz="1100" b="1" i="0" kern="1200" baseline="0"/>
            <a:t>*</a:t>
          </a:r>
          <a:endParaRPr lang="en-US" sz="1100" kern="1200"/>
        </a:p>
      </dsp:txBody>
      <dsp:txXfrm>
        <a:off x="1878577" y="2364805"/>
        <a:ext cx="1204735" cy="821323"/>
      </dsp:txXfrm>
    </dsp:sp>
    <dsp:sp modelId="{F1F06D72-C386-45D6-BC1B-83D92A0B375E}">
      <dsp:nvSpPr>
        <dsp:cNvPr id="0" name=""/>
        <dsp:cNvSpPr/>
      </dsp:nvSpPr>
      <dsp:spPr>
        <a:xfrm>
          <a:off x="1853024" y="3345901"/>
          <a:ext cx="1255841" cy="872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Floodplain restoration/Multi-use floodplains</a:t>
          </a:r>
          <a:r>
            <a:rPr lang="en-US" sz="1100" b="0" i="0" kern="1200" baseline="0">
              <a:latin typeface="Open Sans"/>
            </a:rPr>
            <a:t> </a:t>
          </a:r>
          <a:r>
            <a:rPr lang="en-US" sz="1100" b="1" i="0" kern="1200" baseline="0"/>
            <a:t>*</a:t>
          </a:r>
          <a:endParaRPr lang="en-US" sz="1100" kern="1200"/>
        </a:p>
      </dsp:txBody>
      <dsp:txXfrm>
        <a:off x="1878577" y="3371454"/>
        <a:ext cx="1204735" cy="821323"/>
      </dsp:txXfrm>
    </dsp:sp>
    <dsp:sp modelId="{DCE6325F-61B6-4625-820F-D29BD326ADD0}">
      <dsp:nvSpPr>
        <dsp:cNvPr id="0" name=""/>
        <dsp:cNvSpPr/>
      </dsp:nvSpPr>
      <dsp:spPr>
        <a:xfrm>
          <a:off x="3383581" y="0"/>
          <a:ext cx="1569802" cy="44407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Nature-Based Solutions</a:t>
          </a:r>
          <a:endParaRPr lang="en-US" sz="1400" kern="1200"/>
        </a:p>
      </dsp:txBody>
      <dsp:txXfrm>
        <a:off x="3383581" y="0"/>
        <a:ext cx="1569802" cy="1332224"/>
      </dsp:txXfrm>
    </dsp:sp>
    <dsp:sp modelId="{9DD76E0C-518F-470F-A172-8A5F0E9DD7C4}">
      <dsp:nvSpPr>
        <dsp:cNvPr id="0" name=""/>
        <dsp:cNvSpPr/>
      </dsp:nvSpPr>
      <dsp:spPr>
        <a:xfrm>
          <a:off x="3540561" y="1334934"/>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Water farming</a:t>
          </a:r>
          <a:r>
            <a:rPr lang="en-US" sz="1100" b="0" i="0" kern="1200" baseline="0">
              <a:latin typeface="Open Sans"/>
            </a:rPr>
            <a:t> </a:t>
          </a:r>
          <a:r>
            <a:rPr lang="en-US" sz="1100" b="1" i="0" kern="1200" baseline="0"/>
            <a:t>*</a:t>
          </a:r>
          <a:endParaRPr lang="en-US" sz="1100" kern="1200"/>
        </a:p>
      </dsp:txBody>
      <dsp:txXfrm>
        <a:off x="3551211" y="1345584"/>
        <a:ext cx="1234541" cy="342329"/>
      </dsp:txXfrm>
    </dsp:sp>
    <dsp:sp modelId="{ED58561C-D44A-477F-AED6-9586AC7A7100}">
      <dsp:nvSpPr>
        <dsp:cNvPr id="0" name=""/>
        <dsp:cNvSpPr/>
      </dsp:nvSpPr>
      <dsp:spPr>
        <a:xfrm>
          <a:off x="3540561" y="1754507"/>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Afforestation</a:t>
          </a:r>
          <a:r>
            <a:rPr lang="en-US" sz="1100" b="0" i="0" kern="1200" baseline="0">
              <a:latin typeface="Open Sans"/>
            </a:rPr>
            <a:t> </a:t>
          </a:r>
          <a:r>
            <a:rPr lang="en-US" sz="1100" b="1" i="0" kern="1200" baseline="0"/>
            <a:t>+</a:t>
          </a:r>
          <a:endParaRPr lang="en-US" sz="1100" kern="1200"/>
        </a:p>
      </dsp:txBody>
      <dsp:txXfrm>
        <a:off x="3551211" y="1765157"/>
        <a:ext cx="1234541" cy="342329"/>
      </dsp:txXfrm>
    </dsp:sp>
    <dsp:sp modelId="{695D01E5-20A3-451A-A9DC-E43B95DDCB82}">
      <dsp:nvSpPr>
        <dsp:cNvPr id="0" name=""/>
        <dsp:cNvSpPr/>
      </dsp:nvSpPr>
      <dsp:spPr>
        <a:xfrm>
          <a:off x="3540561" y="2174080"/>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Bioretention</a:t>
          </a:r>
          <a:r>
            <a:rPr lang="en-US" sz="1100" b="0" i="0" kern="1200" baseline="0">
              <a:latin typeface="Open Sans"/>
            </a:rPr>
            <a:t> </a:t>
          </a:r>
          <a:r>
            <a:rPr lang="en-US" sz="1100" b="1" i="0" kern="1200" baseline="0"/>
            <a:t>+</a:t>
          </a:r>
          <a:endParaRPr lang="en-US" sz="1100" kern="1200"/>
        </a:p>
      </dsp:txBody>
      <dsp:txXfrm>
        <a:off x="3551211" y="2184730"/>
        <a:ext cx="1234541" cy="342329"/>
      </dsp:txXfrm>
    </dsp:sp>
    <dsp:sp modelId="{D3CB4B1C-EAA4-4A73-BAA9-948108EBFC75}">
      <dsp:nvSpPr>
        <dsp:cNvPr id="0" name=""/>
        <dsp:cNvSpPr/>
      </dsp:nvSpPr>
      <dsp:spPr>
        <a:xfrm>
          <a:off x="3540561" y="2593652"/>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17145" rIns="22860" bIns="17145" numCol="1" spcCol="1270" anchor="ctr" anchorCtr="0">
          <a:noAutofit/>
        </a:bodyPr>
        <a:lstStyle/>
        <a:p>
          <a:pPr marL="0" lvl="0" indent="0" algn="ctr" defTabSz="400050" rtl="0">
            <a:lnSpc>
              <a:spcPct val="90000"/>
            </a:lnSpc>
            <a:spcBef>
              <a:spcPct val="0"/>
            </a:spcBef>
            <a:spcAft>
              <a:spcPct val="35000"/>
            </a:spcAft>
            <a:buNone/>
          </a:pPr>
          <a:r>
            <a:rPr lang="en-US" sz="900" b="0" i="0" kern="1200"/>
            <a:t>Raingardens, bio-swales, etc.</a:t>
          </a:r>
          <a:r>
            <a:rPr lang="en-US" sz="900" b="0" i="0" kern="1200" baseline="0">
              <a:latin typeface="Open Sans"/>
            </a:rPr>
            <a:t> </a:t>
          </a:r>
          <a:r>
            <a:rPr lang="en-US" sz="900" b="1" i="0" kern="1200" baseline="0"/>
            <a:t> +</a:t>
          </a:r>
          <a:endParaRPr lang="en-US" sz="900" kern="1200"/>
        </a:p>
      </dsp:txBody>
      <dsp:txXfrm>
        <a:off x="3551211" y="2604302"/>
        <a:ext cx="1234541" cy="342329"/>
      </dsp:txXfrm>
    </dsp:sp>
    <dsp:sp modelId="{F360C2DB-4A67-41DC-9860-3F7439C54E53}">
      <dsp:nvSpPr>
        <dsp:cNvPr id="0" name=""/>
        <dsp:cNvSpPr/>
      </dsp:nvSpPr>
      <dsp:spPr>
        <a:xfrm>
          <a:off x="3540561" y="3013225"/>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Permeable pavement</a:t>
          </a:r>
          <a:r>
            <a:rPr lang="en-US" sz="1100" b="0" i="0" kern="1200" baseline="0">
              <a:latin typeface="Open Sans"/>
            </a:rPr>
            <a:t> </a:t>
          </a:r>
          <a:r>
            <a:rPr lang="en-US" sz="1100" b="1" i="0" kern="1200" baseline="0"/>
            <a:t>+</a:t>
          </a:r>
          <a:endParaRPr lang="en-US" sz="1100" kern="1200"/>
        </a:p>
      </dsp:txBody>
      <dsp:txXfrm>
        <a:off x="3551211" y="3023875"/>
        <a:ext cx="1234541" cy="342329"/>
      </dsp:txXfrm>
    </dsp:sp>
    <dsp:sp modelId="{85C4EC89-3D30-4B7B-926D-466D11DC9762}">
      <dsp:nvSpPr>
        <dsp:cNvPr id="0" name=""/>
        <dsp:cNvSpPr/>
      </dsp:nvSpPr>
      <dsp:spPr>
        <a:xfrm>
          <a:off x="3540561" y="3432797"/>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Flood storage wetlands</a:t>
          </a:r>
          <a:r>
            <a:rPr lang="en-US" sz="1100" b="0" i="0" kern="1200" baseline="0">
              <a:latin typeface="Open Sans"/>
            </a:rPr>
            <a:t> </a:t>
          </a:r>
          <a:r>
            <a:rPr lang="en-US" sz="1100" b="1" i="0" kern="1200" baseline="0"/>
            <a:t>*</a:t>
          </a:r>
          <a:endParaRPr lang="en-US" sz="1100" kern="1200"/>
        </a:p>
      </dsp:txBody>
      <dsp:txXfrm>
        <a:off x="3551211" y="3443447"/>
        <a:ext cx="1234541" cy="342329"/>
      </dsp:txXfrm>
    </dsp:sp>
    <dsp:sp modelId="{592D7A79-D860-410F-8105-F8347C2D6530}">
      <dsp:nvSpPr>
        <dsp:cNvPr id="0" name=""/>
        <dsp:cNvSpPr/>
      </dsp:nvSpPr>
      <dsp:spPr>
        <a:xfrm>
          <a:off x="3540561" y="3852370"/>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Stream restoration</a:t>
          </a:r>
          <a:r>
            <a:rPr lang="en-US" sz="1100" b="0" i="0" kern="1200" baseline="0">
              <a:latin typeface="Open Sans"/>
            </a:rPr>
            <a:t> </a:t>
          </a:r>
          <a:r>
            <a:rPr lang="en-US" sz="1100" b="1" i="0" kern="1200" baseline="0"/>
            <a:t>=</a:t>
          </a:r>
          <a:endParaRPr lang="en-US" sz="1100" kern="1200"/>
        </a:p>
      </dsp:txBody>
      <dsp:txXfrm>
        <a:off x="3551211" y="3863020"/>
        <a:ext cx="1234541" cy="342329"/>
      </dsp:txXfrm>
    </dsp:sp>
    <dsp:sp modelId="{81AAAE49-AE34-40E7-8EA6-6955180175EC}">
      <dsp:nvSpPr>
        <dsp:cNvPr id="0" name=""/>
        <dsp:cNvSpPr/>
      </dsp:nvSpPr>
      <dsp:spPr>
        <a:xfrm>
          <a:off x="5071118" y="0"/>
          <a:ext cx="1569802" cy="44407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Channel Improvement</a:t>
          </a:r>
          <a:endParaRPr lang="en-US" sz="1400" kern="1200"/>
        </a:p>
      </dsp:txBody>
      <dsp:txXfrm>
        <a:off x="5071118" y="0"/>
        <a:ext cx="1569802" cy="1332224"/>
      </dsp:txXfrm>
    </dsp:sp>
    <dsp:sp modelId="{FD049BE5-CA71-494C-9836-329F78E3A16E}">
      <dsp:nvSpPr>
        <dsp:cNvPr id="0" name=""/>
        <dsp:cNvSpPr/>
      </dsp:nvSpPr>
      <dsp:spPr>
        <a:xfrm>
          <a:off x="5228099" y="1332603"/>
          <a:ext cx="1255841" cy="872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Debris removal</a:t>
          </a:r>
          <a:r>
            <a:rPr lang="en-US" sz="1100" b="0" i="0" kern="1200" baseline="0">
              <a:latin typeface="Open Sans"/>
            </a:rPr>
            <a:t> </a:t>
          </a:r>
          <a:r>
            <a:rPr lang="en-US" sz="1100" b="1" i="0" kern="1200" baseline="0"/>
            <a:t>=</a:t>
          </a:r>
          <a:endParaRPr lang="en-US" sz="1100" kern="1200"/>
        </a:p>
      </dsp:txBody>
      <dsp:txXfrm>
        <a:off x="5253652" y="1358156"/>
        <a:ext cx="1204735" cy="821323"/>
      </dsp:txXfrm>
    </dsp:sp>
    <dsp:sp modelId="{9EC314A3-7B6B-4A41-BC37-FE9CFA6D8381}">
      <dsp:nvSpPr>
        <dsp:cNvPr id="0" name=""/>
        <dsp:cNvSpPr/>
      </dsp:nvSpPr>
      <dsp:spPr>
        <a:xfrm>
          <a:off x="5228099" y="2339252"/>
          <a:ext cx="1255841" cy="872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Channel dredging</a:t>
          </a:r>
          <a:r>
            <a:rPr lang="en-US" sz="1100" b="0" i="0" kern="1200" baseline="0">
              <a:latin typeface="Open Sans"/>
            </a:rPr>
            <a:t> </a:t>
          </a:r>
          <a:r>
            <a:rPr lang="en-US" sz="1100" b="1" i="0" kern="1200" baseline="0"/>
            <a:t>=</a:t>
          </a:r>
          <a:endParaRPr lang="en-US" sz="1100" kern="1200"/>
        </a:p>
      </dsp:txBody>
      <dsp:txXfrm>
        <a:off x="5253652" y="2364805"/>
        <a:ext cx="1204735" cy="821323"/>
      </dsp:txXfrm>
    </dsp:sp>
    <dsp:sp modelId="{52BE0224-8E89-4F37-840D-D033BB7650BF}">
      <dsp:nvSpPr>
        <dsp:cNvPr id="0" name=""/>
        <dsp:cNvSpPr/>
      </dsp:nvSpPr>
      <dsp:spPr>
        <a:xfrm>
          <a:off x="5228099" y="3345901"/>
          <a:ext cx="1255841" cy="8724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Channel widening</a:t>
          </a:r>
          <a:r>
            <a:rPr lang="en-US" sz="1100" b="0" i="0" kern="1200" baseline="0">
              <a:latin typeface="Open Sans"/>
            </a:rPr>
            <a:t> </a:t>
          </a:r>
          <a:r>
            <a:rPr lang="en-US" sz="1100" b="1" i="0" kern="1200" baseline="0"/>
            <a:t>=</a:t>
          </a:r>
          <a:endParaRPr lang="en-US" sz="1100" kern="1200"/>
        </a:p>
      </dsp:txBody>
      <dsp:txXfrm>
        <a:off x="5253652" y="3371454"/>
        <a:ext cx="1204735" cy="821323"/>
      </dsp:txXfrm>
    </dsp:sp>
    <dsp:sp modelId="{BC5F1494-6A5A-44BF-AAA4-71CCBAFD05B5}">
      <dsp:nvSpPr>
        <dsp:cNvPr id="0" name=""/>
        <dsp:cNvSpPr/>
      </dsp:nvSpPr>
      <dsp:spPr>
        <a:xfrm>
          <a:off x="6758656" y="0"/>
          <a:ext cx="1569802" cy="44407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Building Level Mitigation</a:t>
          </a:r>
          <a:endParaRPr lang="en-US" sz="1400" kern="1200"/>
        </a:p>
      </dsp:txBody>
      <dsp:txXfrm>
        <a:off x="6758656" y="0"/>
        <a:ext cx="1569802" cy="1332224"/>
      </dsp:txXfrm>
    </dsp:sp>
    <dsp:sp modelId="{145F1F60-DCB4-4658-AD83-C4DEE25A2AC8}">
      <dsp:nvSpPr>
        <dsp:cNvPr id="0" name=""/>
        <dsp:cNvSpPr/>
      </dsp:nvSpPr>
      <dsp:spPr>
        <a:xfrm>
          <a:off x="6915636" y="1334934"/>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Relocation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6926286" y="1345584"/>
        <a:ext cx="1234541" cy="342329"/>
      </dsp:txXfrm>
    </dsp:sp>
    <dsp:sp modelId="{619CB7A1-1E6A-4173-9112-5824C1AD49B1}">
      <dsp:nvSpPr>
        <dsp:cNvPr id="0" name=""/>
        <dsp:cNvSpPr/>
      </dsp:nvSpPr>
      <dsp:spPr>
        <a:xfrm>
          <a:off x="6915636" y="1754507"/>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Utility elevation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6926286" y="1765157"/>
        <a:ext cx="1234541" cy="342329"/>
      </dsp:txXfrm>
    </dsp:sp>
    <dsp:sp modelId="{F694E4D7-AECD-4EB6-913F-6372C9C4D912}">
      <dsp:nvSpPr>
        <dsp:cNvPr id="0" name=""/>
        <dsp:cNvSpPr/>
      </dsp:nvSpPr>
      <dsp:spPr>
        <a:xfrm>
          <a:off x="6915636" y="2174080"/>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Structural elevation</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6926286" y="2184730"/>
        <a:ext cx="1234541" cy="342329"/>
      </dsp:txXfrm>
    </dsp:sp>
    <dsp:sp modelId="{4CA5099C-286B-4984-8898-A8C86E3B7FEE}">
      <dsp:nvSpPr>
        <dsp:cNvPr id="0" name=""/>
        <dsp:cNvSpPr/>
      </dsp:nvSpPr>
      <dsp:spPr>
        <a:xfrm>
          <a:off x="6915636" y="2593652"/>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Reconstruction</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6926286" y="2604302"/>
        <a:ext cx="1234541" cy="342329"/>
      </dsp:txXfrm>
    </dsp:sp>
    <dsp:sp modelId="{2DE53FB7-AA84-4425-9B26-027A8612F881}">
      <dsp:nvSpPr>
        <dsp:cNvPr id="0" name=""/>
        <dsp:cNvSpPr/>
      </dsp:nvSpPr>
      <dsp:spPr>
        <a:xfrm>
          <a:off x="6915636" y="3013225"/>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Wet floodproofing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6926286" y="3023875"/>
        <a:ext cx="1234541" cy="342329"/>
      </dsp:txXfrm>
    </dsp:sp>
    <dsp:sp modelId="{98F7D898-BD68-48E9-8EED-AF3297165CD8}">
      <dsp:nvSpPr>
        <dsp:cNvPr id="0" name=""/>
        <dsp:cNvSpPr/>
      </dsp:nvSpPr>
      <dsp:spPr>
        <a:xfrm>
          <a:off x="6915636" y="3432797"/>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Dry floodproofing</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6926286" y="3443447"/>
        <a:ext cx="1234541" cy="342329"/>
      </dsp:txXfrm>
    </dsp:sp>
    <dsp:sp modelId="{3DA67BF0-D777-44EF-87C9-5D4E3DF76B4A}">
      <dsp:nvSpPr>
        <dsp:cNvPr id="0" name=""/>
        <dsp:cNvSpPr/>
      </dsp:nvSpPr>
      <dsp:spPr>
        <a:xfrm>
          <a:off x="6915636" y="3852370"/>
          <a:ext cx="1255841" cy="363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Acquisition/ Demolition</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6926286" y="3863020"/>
        <a:ext cx="1234541" cy="342329"/>
      </dsp:txXfrm>
    </dsp:sp>
    <dsp:sp modelId="{38DF2E49-9CFE-467C-8F7C-5FCDB487E275}">
      <dsp:nvSpPr>
        <dsp:cNvPr id="0" name=""/>
        <dsp:cNvSpPr/>
      </dsp:nvSpPr>
      <dsp:spPr>
        <a:xfrm>
          <a:off x="8446193" y="0"/>
          <a:ext cx="1569802" cy="44407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Infrastructure</a:t>
          </a:r>
          <a:endParaRPr lang="en-US" sz="1400" kern="1200"/>
        </a:p>
      </dsp:txBody>
      <dsp:txXfrm>
        <a:off x="8446193" y="0"/>
        <a:ext cx="1569802" cy="1332224"/>
      </dsp:txXfrm>
    </dsp:sp>
    <dsp:sp modelId="{ADE6CB84-1127-4154-AFD9-C5F4A02410C9}">
      <dsp:nvSpPr>
        <dsp:cNvPr id="0" name=""/>
        <dsp:cNvSpPr/>
      </dsp:nvSpPr>
      <dsp:spPr>
        <a:xfrm>
          <a:off x="8603173" y="1332332"/>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Levee</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8622121" y="1351280"/>
        <a:ext cx="1217945" cy="609026"/>
      </dsp:txXfrm>
    </dsp:sp>
    <dsp:sp modelId="{D6ECF9A7-AD20-40E9-843E-2A4EEC9D693A}">
      <dsp:nvSpPr>
        <dsp:cNvPr id="0" name=""/>
        <dsp:cNvSpPr/>
      </dsp:nvSpPr>
      <dsp:spPr>
        <a:xfrm>
          <a:off x="8603173" y="2078781"/>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Dike/ Berm</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8622121" y="2097729"/>
        <a:ext cx="1217945" cy="609026"/>
      </dsp:txXfrm>
    </dsp:sp>
    <dsp:sp modelId="{2F4B61A6-E5F4-4DBC-A14F-FC21B3E31483}">
      <dsp:nvSpPr>
        <dsp:cNvPr id="0" name=""/>
        <dsp:cNvSpPr/>
      </dsp:nvSpPr>
      <dsp:spPr>
        <a:xfrm>
          <a:off x="8603173" y="2825230"/>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Roadway elevation/ Road crossing modification</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8622121" y="2844178"/>
        <a:ext cx="1217945" cy="609026"/>
      </dsp:txXfrm>
    </dsp:sp>
    <dsp:sp modelId="{6038CF43-EB76-46AB-A608-10716CCCE958}">
      <dsp:nvSpPr>
        <dsp:cNvPr id="0" name=""/>
        <dsp:cNvSpPr/>
      </dsp:nvSpPr>
      <dsp:spPr>
        <a:xfrm>
          <a:off x="8603173" y="3571679"/>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Stormwater management activities</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r>
            <a:rPr lang="en-US" sz="1100" b="1" i="0" kern="1200" baseline="0"/>
            <a:t> </a:t>
          </a:r>
          <a:endParaRPr lang="en-US" sz="1100" kern="1200"/>
        </a:p>
      </dsp:txBody>
      <dsp:txXfrm>
        <a:off x="8622121" y="3590627"/>
        <a:ext cx="1217945" cy="609026"/>
      </dsp:txXfrm>
    </dsp:sp>
    <dsp:sp modelId="{EE2F00A4-A793-4B4F-B4ED-E0DB78E1FE4E}">
      <dsp:nvSpPr>
        <dsp:cNvPr id="0" name=""/>
        <dsp:cNvSpPr/>
      </dsp:nvSpPr>
      <dsp:spPr>
        <a:xfrm>
          <a:off x="10133731" y="0"/>
          <a:ext cx="1569802" cy="4440748"/>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b="0" i="0" kern="1200"/>
            <a:t>Policy &amp; Planning</a:t>
          </a:r>
          <a:endParaRPr lang="en-US" sz="1400" kern="1200"/>
        </a:p>
      </dsp:txBody>
      <dsp:txXfrm>
        <a:off x="10133731" y="0"/>
        <a:ext cx="1569802" cy="1332224"/>
      </dsp:txXfrm>
    </dsp:sp>
    <dsp:sp modelId="{C3B08E1F-B413-4564-A89B-E52593CAA3CF}">
      <dsp:nvSpPr>
        <dsp:cNvPr id="0" name=""/>
        <dsp:cNvSpPr/>
      </dsp:nvSpPr>
      <dsp:spPr>
        <a:xfrm>
          <a:off x="10290711" y="1332332"/>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Enhanced zoning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10309659" y="1351280"/>
        <a:ext cx="1217945" cy="609026"/>
      </dsp:txXfrm>
    </dsp:sp>
    <dsp:sp modelId="{208E1E25-602A-4A0F-859E-54DAB1D53C3D}">
      <dsp:nvSpPr>
        <dsp:cNvPr id="0" name=""/>
        <dsp:cNvSpPr/>
      </dsp:nvSpPr>
      <dsp:spPr>
        <a:xfrm>
          <a:off x="10290711" y="2078781"/>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Land use/impervious area restrictions</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10309659" y="2097729"/>
        <a:ext cx="1217945" cy="609026"/>
      </dsp:txXfrm>
    </dsp:sp>
    <dsp:sp modelId="{649B0ED5-ED4A-46C6-B251-84A48DA7DF08}">
      <dsp:nvSpPr>
        <dsp:cNvPr id="0" name=""/>
        <dsp:cNvSpPr/>
      </dsp:nvSpPr>
      <dsp:spPr>
        <a:xfrm>
          <a:off x="10290711" y="2825230"/>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River corridor/ Greenspace implementation</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10309659" y="2844178"/>
        <a:ext cx="1217945" cy="609026"/>
      </dsp:txXfrm>
    </dsp:sp>
    <dsp:sp modelId="{42CEEEB5-CC48-40CD-83D0-43BDE9A40BEA}">
      <dsp:nvSpPr>
        <dsp:cNvPr id="0" name=""/>
        <dsp:cNvSpPr/>
      </dsp:nvSpPr>
      <dsp:spPr>
        <a:xfrm>
          <a:off x="10290711" y="3571679"/>
          <a:ext cx="1255841" cy="64692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0955" rIns="27940" bIns="20955" numCol="1" spcCol="1270" anchor="ctr" anchorCtr="0">
          <a:noAutofit/>
        </a:bodyPr>
        <a:lstStyle/>
        <a:p>
          <a:pPr marL="0" lvl="0" indent="0" algn="ctr" defTabSz="488950">
            <a:lnSpc>
              <a:spcPct val="90000"/>
            </a:lnSpc>
            <a:spcBef>
              <a:spcPct val="0"/>
            </a:spcBef>
            <a:spcAft>
              <a:spcPct val="35000"/>
            </a:spcAft>
            <a:buNone/>
          </a:pPr>
          <a:r>
            <a:rPr lang="en-US" sz="1100" b="0" i="0" kern="1200"/>
            <a:t>Stormwater, water quality, floodplain regulations</a:t>
          </a:r>
          <a:r>
            <a:rPr lang="en-US" sz="1100" b="1" i="0" kern="1200" baseline="0"/>
            <a:t> </a:t>
          </a:r>
          <a:r>
            <a:rPr kumimoji="0" lang="en-US" sz="1100" b="1" i="0" u="none" strike="noStrike" kern="1200" cap="none" spc="0" normalizeH="0" baseline="0" noProof="0">
              <a:ln/>
              <a:effectLst/>
              <a:uLnTx/>
              <a:uFillTx/>
              <a:latin typeface="Open Sans" panose="020B0606030504020204" pitchFamily="34" charset="0"/>
              <a:ea typeface="+mn-ea"/>
              <a:cs typeface="+mn-cs"/>
            </a:rPr>
            <a:t>=</a:t>
          </a:r>
          <a:endParaRPr lang="en-US" sz="1100" kern="1200"/>
        </a:p>
      </dsp:txBody>
      <dsp:txXfrm>
        <a:off x="10309659" y="3590627"/>
        <a:ext cx="1217945" cy="609026"/>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D9BE5-650E-4F33-99DD-F16A1E48DD42}">
      <dsp:nvSpPr>
        <dsp:cNvPr id="0" name=""/>
        <dsp:cNvSpPr/>
      </dsp:nvSpPr>
      <dsp:spPr>
        <a:xfrm>
          <a:off x="124080" y="575"/>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a Detailed Community Profile</a:t>
          </a:r>
        </a:p>
      </dsp:txBody>
      <dsp:txXfrm>
        <a:off x="124080" y="575"/>
        <a:ext cx="2484268" cy="1490561"/>
      </dsp:txXfrm>
    </dsp:sp>
    <dsp:sp modelId="{D0536188-1256-407C-A555-CF110C808CD4}">
      <dsp:nvSpPr>
        <dsp:cNvPr id="0" name=""/>
        <dsp:cNvSpPr/>
      </dsp:nvSpPr>
      <dsp:spPr>
        <a:xfrm>
          <a:off x="124080" y="1739563"/>
          <a:ext cx="2484268" cy="1490561"/>
        </a:xfrm>
        <a:prstGeom prst="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Build a Local Action Strategy</a:t>
          </a:r>
        </a:p>
      </dsp:txBody>
      <dsp:txXfrm>
        <a:off x="124080" y="1739563"/>
        <a:ext cx="2484268" cy="1490561"/>
      </dsp:txXfrm>
    </dsp:sp>
    <dsp:sp modelId="{E37858E6-F433-4701-B2C4-EE83D804D750}">
      <dsp:nvSpPr>
        <dsp:cNvPr id="0" name=""/>
        <dsp:cNvSpPr/>
      </dsp:nvSpPr>
      <dsp:spPr>
        <a:xfrm>
          <a:off x="124080" y="3478551"/>
          <a:ext cx="2484268" cy="1490561"/>
        </a:xfrm>
        <a:prstGeom prst="rect">
          <a:avLst/>
        </a:prstGeom>
        <a:solidFill>
          <a:schemeClr val="accent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dsp:txBody>
      <dsp:txXfrm>
        <a:off x="124080" y="3478551"/>
        <a:ext cx="2484268" cy="1490561"/>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170926-1241-4CAA-87F9-9EEDD56FE1E7}" type="datetimeFigureOut">
              <a:rPr lang="en-US" smtClean="0"/>
              <a:t>9/19/2024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6D94072-2A50-4065-924A-F0B6EA315D35}" type="slidenum">
              <a:rPr lang="en-US" smtClean="0"/>
              <a:t>‹#›</a:t>
            </a:fld>
            <a:endParaRPr lang="en-US"/>
          </a:p>
        </p:txBody>
      </p:sp>
    </p:spTree>
    <p:extLst>
      <p:ext uri="{BB962C8B-B14F-4D97-AF65-F5344CB8AC3E}">
        <p14:creationId xmlns:p14="http://schemas.microsoft.com/office/powerpoint/2010/main" val="16895071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a:t>
            </a:fld>
            <a:endParaRPr lang="en-US"/>
          </a:p>
        </p:txBody>
      </p:sp>
    </p:spTree>
    <p:extLst>
      <p:ext uri="{BB962C8B-B14F-4D97-AF65-F5344CB8AC3E}">
        <p14:creationId xmlns:p14="http://schemas.microsoft.com/office/powerpoint/2010/main" val="27171825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10</a:t>
            </a:fld>
            <a:endParaRPr lang="en-US"/>
          </a:p>
        </p:txBody>
      </p:sp>
    </p:spTree>
    <p:extLst>
      <p:ext uri="{BB962C8B-B14F-4D97-AF65-F5344CB8AC3E}">
        <p14:creationId xmlns:p14="http://schemas.microsoft.com/office/powerpoint/2010/main" val="39025771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11</a:t>
            </a:fld>
            <a:endParaRPr lang="en-US"/>
          </a:p>
        </p:txBody>
      </p:sp>
    </p:spTree>
    <p:extLst>
      <p:ext uri="{BB962C8B-B14F-4D97-AF65-F5344CB8AC3E}">
        <p14:creationId xmlns:p14="http://schemas.microsoft.com/office/powerpoint/2010/main" val="34873800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12</a:t>
            </a:fld>
            <a:endParaRPr lang="en-US"/>
          </a:p>
        </p:txBody>
      </p:sp>
    </p:spTree>
    <p:extLst>
      <p:ext uri="{BB962C8B-B14F-4D97-AF65-F5344CB8AC3E}">
        <p14:creationId xmlns:p14="http://schemas.microsoft.com/office/powerpoint/2010/main" val="23861184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13</a:t>
            </a:fld>
            <a:endParaRPr lang="en-US"/>
          </a:p>
        </p:txBody>
      </p:sp>
    </p:spTree>
    <p:extLst>
      <p:ext uri="{BB962C8B-B14F-4D97-AF65-F5344CB8AC3E}">
        <p14:creationId xmlns:p14="http://schemas.microsoft.com/office/powerpoint/2010/main" val="20121927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14</a:t>
            </a:fld>
            <a:endParaRPr lang="en-US"/>
          </a:p>
        </p:txBody>
      </p:sp>
    </p:spTree>
    <p:extLst>
      <p:ext uri="{BB962C8B-B14F-4D97-AF65-F5344CB8AC3E}">
        <p14:creationId xmlns:p14="http://schemas.microsoft.com/office/powerpoint/2010/main" val="781877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Reference other sites that we could use as reference.  Other NC tools that have some portion.  incorporate elements.  flood.nc.gov, </a:t>
            </a:r>
            <a:r>
              <a:rPr lang="en-US" err="1">
                <a:cs typeface="Calibri"/>
              </a:rPr>
              <a:t>fris</a:t>
            </a:r>
            <a:r>
              <a:rPr lang="en-US">
                <a:cs typeface="Calibri"/>
              </a:rPr>
              <a:t>, inventory, number of tools.  ideas similar to.  </a:t>
            </a:r>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15</a:t>
            </a:fld>
            <a:endParaRPr lang="en-US"/>
          </a:p>
        </p:txBody>
      </p:sp>
    </p:spTree>
    <p:extLst>
      <p:ext uri="{BB962C8B-B14F-4D97-AF65-F5344CB8AC3E}">
        <p14:creationId xmlns:p14="http://schemas.microsoft.com/office/powerpoint/2010/main" val="40579008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16</a:t>
            </a:fld>
            <a:endParaRPr lang="en-US"/>
          </a:p>
        </p:txBody>
      </p:sp>
    </p:spTree>
    <p:extLst>
      <p:ext uri="{BB962C8B-B14F-4D97-AF65-F5344CB8AC3E}">
        <p14:creationId xmlns:p14="http://schemas.microsoft.com/office/powerpoint/2010/main" val="12331020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17</a:t>
            </a:fld>
            <a:endParaRPr lang="en-US"/>
          </a:p>
        </p:txBody>
      </p:sp>
    </p:spTree>
    <p:extLst>
      <p:ext uri="{BB962C8B-B14F-4D97-AF65-F5344CB8AC3E}">
        <p14:creationId xmlns:p14="http://schemas.microsoft.com/office/powerpoint/2010/main" val="18046931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18</a:t>
            </a:fld>
            <a:endParaRPr lang="en-US"/>
          </a:p>
        </p:txBody>
      </p:sp>
    </p:spTree>
    <p:extLst>
      <p:ext uri="{BB962C8B-B14F-4D97-AF65-F5344CB8AC3E}">
        <p14:creationId xmlns:p14="http://schemas.microsoft.com/office/powerpoint/2010/main" val="20822749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19</a:t>
            </a:fld>
            <a:endParaRPr lang="en-US"/>
          </a:p>
        </p:txBody>
      </p:sp>
    </p:spTree>
    <p:extLst>
      <p:ext uri="{BB962C8B-B14F-4D97-AF65-F5344CB8AC3E}">
        <p14:creationId xmlns:p14="http://schemas.microsoft.com/office/powerpoint/2010/main" val="1166812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a:t>
            </a:fld>
            <a:endParaRPr lang="en-US"/>
          </a:p>
        </p:txBody>
      </p:sp>
    </p:spTree>
    <p:extLst>
      <p:ext uri="{BB962C8B-B14F-4D97-AF65-F5344CB8AC3E}">
        <p14:creationId xmlns:p14="http://schemas.microsoft.com/office/powerpoint/2010/main" val="40456113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20</a:t>
            </a:fld>
            <a:endParaRPr lang="en-US"/>
          </a:p>
        </p:txBody>
      </p:sp>
    </p:spTree>
    <p:extLst>
      <p:ext uri="{BB962C8B-B14F-4D97-AF65-F5344CB8AC3E}">
        <p14:creationId xmlns:p14="http://schemas.microsoft.com/office/powerpoint/2010/main" val="149641846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21</a:t>
            </a:fld>
            <a:endParaRPr lang="en-US"/>
          </a:p>
        </p:txBody>
      </p:sp>
    </p:spTree>
    <p:extLst>
      <p:ext uri="{BB962C8B-B14F-4D97-AF65-F5344CB8AC3E}">
        <p14:creationId xmlns:p14="http://schemas.microsoft.com/office/powerpoint/2010/main" val="12061973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22</a:t>
            </a:fld>
            <a:endParaRPr lang="en-US"/>
          </a:p>
        </p:txBody>
      </p:sp>
    </p:spTree>
    <p:extLst>
      <p:ext uri="{BB962C8B-B14F-4D97-AF65-F5344CB8AC3E}">
        <p14:creationId xmlns:p14="http://schemas.microsoft.com/office/powerpoint/2010/main" val="368417597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23</a:t>
            </a:fld>
            <a:endParaRPr lang="en-US"/>
          </a:p>
        </p:txBody>
      </p:sp>
    </p:spTree>
    <p:extLst>
      <p:ext uri="{BB962C8B-B14F-4D97-AF65-F5344CB8AC3E}">
        <p14:creationId xmlns:p14="http://schemas.microsoft.com/office/powerpoint/2010/main" val="19944801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24</a:t>
            </a:fld>
            <a:endParaRPr lang="en-US"/>
          </a:p>
        </p:txBody>
      </p:sp>
    </p:spTree>
    <p:extLst>
      <p:ext uri="{BB962C8B-B14F-4D97-AF65-F5344CB8AC3E}">
        <p14:creationId xmlns:p14="http://schemas.microsoft.com/office/powerpoint/2010/main" val="33903882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25</a:t>
            </a:fld>
            <a:endParaRPr lang="en-US"/>
          </a:p>
        </p:txBody>
      </p:sp>
    </p:spTree>
    <p:extLst>
      <p:ext uri="{BB962C8B-B14F-4D97-AF65-F5344CB8AC3E}">
        <p14:creationId xmlns:p14="http://schemas.microsoft.com/office/powerpoint/2010/main" val="38059450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26</a:t>
            </a:fld>
            <a:endParaRPr lang="en-US"/>
          </a:p>
        </p:txBody>
      </p:sp>
    </p:spTree>
    <p:extLst>
      <p:ext uri="{BB962C8B-B14F-4D97-AF65-F5344CB8AC3E}">
        <p14:creationId xmlns:p14="http://schemas.microsoft.com/office/powerpoint/2010/main" val="4355390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27</a:t>
            </a:fld>
            <a:endParaRPr lang="en-US"/>
          </a:p>
        </p:txBody>
      </p:sp>
    </p:spTree>
    <p:extLst>
      <p:ext uri="{BB962C8B-B14F-4D97-AF65-F5344CB8AC3E}">
        <p14:creationId xmlns:p14="http://schemas.microsoft.com/office/powerpoint/2010/main" val="25605823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28</a:t>
            </a:fld>
            <a:endParaRPr lang="en-US"/>
          </a:p>
        </p:txBody>
      </p:sp>
    </p:spTree>
    <p:extLst>
      <p:ext uri="{BB962C8B-B14F-4D97-AF65-F5344CB8AC3E}">
        <p14:creationId xmlns:p14="http://schemas.microsoft.com/office/powerpoint/2010/main" val="380218867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29</a:t>
            </a:fld>
            <a:endParaRPr lang="en-US"/>
          </a:p>
        </p:txBody>
      </p:sp>
    </p:spTree>
    <p:extLst>
      <p:ext uri="{BB962C8B-B14F-4D97-AF65-F5344CB8AC3E}">
        <p14:creationId xmlns:p14="http://schemas.microsoft.com/office/powerpoint/2010/main" val="24056690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3</a:t>
            </a:fld>
            <a:endParaRPr lang="en-US"/>
          </a:p>
        </p:txBody>
      </p:sp>
    </p:spTree>
    <p:extLst>
      <p:ext uri="{BB962C8B-B14F-4D97-AF65-F5344CB8AC3E}">
        <p14:creationId xmlns:p14="http://schemas.microsoft.com/office/powerpoint/2010/main" val="8902590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30</a:t>
            </a:fld>
            <a:endParaRPr lang="en-US"/>
          </a:p>
        </p:txBody>
      </p:sp>
    </p:spTree>
    <p:extLst>
      <p:ext uri="{BB962C8B-B14F-4D97-AF65-F5344CB8AC3E}">
        <p14:creationId xmlns:p14="http://schemas.microsoft.com/office/powerpoint/2010/main" val="220107929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Hi, I'm Chris Dreps, and I'll describe some steps we have been taking to begin implementing flood resiliency projects throughout the state.</a:t>
            </a:r>
          </a:p>
        </p:txBody>
      </p:sp>
      <p:sp>
        <p:nvSpPr>
          <p:cNvPr id="4" name="Slide Number Placeholder 3"/>
          <p:cNvSpPr>
            <a:spLocks noGrp="1"/>
          </p:cNvSpPr>
          <p:nvPr>
            <p:ph type="sldNum" sz="quarter" idx="5"/>
          </p:nvPr>
        </p:nvSpPr>
        <p:spPr/>
        <p:txBody>
          <a:bodyPr/>
          <a:lstStyle/>
          <a:p>
            <a:fld id="{B6D94072-2A50-4065-924A-F0B6EA315D35}" type="slidenum">
              <a:rPr lang="en-US" smtClean="0"/>
              <a:t>31</a:t>
            </a:fld>
            <a:endParaRPr lang="en-US"/>
          </a:p>
        </p:txBody>
      </p:sp>
    </p:spTree>
    <p:extLst>
      <p:ext uri="{BB962C8B-B14F-4D97-AF65-F5344CB8AC3E}">
        <p14:creationId xmlns:p14="http://schemas.microsoft.com/office/powerpoint/2010/main" val="179932669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In 2021, the N.C. General Assembly allocated $96M to the Division of Mitigation Services.  This funding became available Spring 2024, upon completion of the first draft of the blueprint tool, to implement priority flood resilience projects. </a:t>
            </a:r>
          </a:p>
          <a:p>
            <a:pPr marL="285750" indent="-285750">
              <a:lnSpc>
                <a:spcPct val="90000"/>
              </a:lnSpc>
              <a:spcBef>
                <a:spcPts val="1000"/>
              </a:spcBef>
              <a:buFont typeface="Arial"/>
              <a:buChar char="•"/>
            </a:pPr>
            <a:endParaRPr lang="en-US"/>
          </a:p>
          <a:p>
            <a:pPr marL="285750" indent="-285750">
              <a:lnSpc>
                <a:spcPct val="90000"/>
              </a:lnSpc>
              <a:spcBef>
                <a:spcPts val="1000"/>
              </a:spcBef>
              <a:buFont typeface="Arial"/>
              <a:buChar char="•"/>
            </a:pPr>
            <a:r>
              <a:rPr lang="en-US"/>
              <a:t>As a first step in administering the funds, the Blueprint team is coordinating with fellow state agencies and programs with overlapping resilience priorities. So far, we are in the process of completing agreements with:</a:t>
            </a:r>
            <a:endParaRPr lang="en-US">
              <a:ea typeface="Calibri"/>
              <a:cs typeface="Calibri"/>
            </a:endParaRPr>
          </a:p>
          <a:p>
            <a:pPr lvl="1">
              <a:lnSpc>
                <a:spcPct val="90000"/>
              </a:lnSpc>
              <a:spcBef>
                <a:spcPts val="500"/>
              </a:spcBef>
              <a:buFont typeface="Arial"/>
              <a:buChar char="•"/>
            </a:pPr>
            <a:r>
              <a:rPr lang="en-US"/>
              <a:t>Department of Agriculture and Consumer Service's Streamflow Rehabilitation Assistance Program (</a:t>
            </a:r>
            <a:r>
              <a:rPr lang="en-US" err="1"/>
              <a:t>StRAP</a:t>
            </a:r>
            <a:r>
              <a:rPr lang="en-US"/>
              <a:t>), managed by the division of Soil and Water Conservation</a:t>
            </a:r>
            <a:endParaRPr lang="en-US">
              <a:ea typeface="Calibri"/>
              <a:cs typeface="Calibri"/>
            </a:endParaRPr>
          </a:p>
          <a:p>
            <a:pPr lvl="1">
              <a:lnSpc>
                <a:spcPct val="90000"/>
              </a:lnSpc>
              <a:spcBef>
                <a:spcPts val="500"/>
              </a:spcBef>
              <a:buFont typeface="Arial"/>
              <a:buChar char="•"/>
            </a:pPr>
            <a:r>
              <a:rPr lang="en-US"/>
              <a:t>N.C. Land and Water Fund (DNCR)</a:t>
            </a:r>
            <a:endParaRPr lang="en-US">
              <a:ea typeface="Calibri"/>
              <a:cs typeface="Calibri"/>
            </a:endParaRPr>
          </a:p>
          <a:p>
            <a:pPr lvl="1">
              <a:lnSpc>
                <a:spcPct val="90000"/>
              </a:lnSpc>
              <a:spcBef>
                <a:spcPts val="500"/>
              </a:spcBef>
              <a:buFont typeface="Arial"/>
              <a:buChar char="•"/>
            </a:pPr>
            <a:r>
              <a:rPr lang="en-US"/>
              <a:t>N.C. Emergency Management (DPS)</a:t>
            </a:r>
            <a:endParaRPr lang="en-US">
              <a:ea typeface="Calibri"/>
              <a:cs typeface="Calibri"/>
            </a:endParaRPr>
          </a:p>
        </p:txBody>
      </p:sp>
      <p:sp>
        <p:nvSpPr>
          <p:cNvPr id="4" name="Slide Number Placeholder 3"/>
          <p:cNvSpPr>
            <a:spLocks noGrp="1"/>
          </p:cNvSpPr>
          <p:nvPr>
            <p:ph type="sldNum" sz="quarter" idx="5"/>
          </p:nvPr>
        </p:nvSpPr>
        <p:spPr/>
        <p:txBody>
          <a:bodyPr/>
          <a:lstStyle/>
          <a:p>
            <a:fld id="{B6D94072-2A50-4065-924A-F0B6EA315D35}" type="slidenum">
              <a:rPr lang="en-US" smtClean="0"/>
              <a:t>32</a:t>
            </a:fld>
            <a:endParaRPr lang="en-US"/>
          </a:p>
        </p:txBody>
      </p:sp>
    </p:spTree>
    <p:extLst>
      <p:ext uri="{BB962C8B-B14F-4D97-AF65-F5344CB8AC3E}">
        <p14:creationId xmlns:p14="http://schemas.microsoft.com/office/powerpoint/2010/main" val="22320370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r>
              <a:rPr lang="en-US"/>
              <a:t>Through theses interagency agreements, Blueprint is prioritizing projects based on:</a:t>
            </a:r>
          </a:p>
          <a:p>
            <a:pPr>
              <a:lnSpc>
                <a:spcPct val="90000"/>
              </a:lnSpc>
              <a:spcBef>
                <a:spcPts val="1000"/>
              </a:spcBef>
            </a:pPr>
            <a:r>
              <a:rPr lang="en-US">
                <a:ea typeface="Calibri"/>
                <a:cs typeface="Calibri"/>
              </a:rPr>
              <a:t> (ENTER)</a:t>
            </a:r>
            <a:endParaRPr lang="en-US"/>
          </a:p>
          <a:p>
            <a:pPr marL="285750" indent="-285750">
              <a:lnSpc>
                <a:spcPct val="90000"/>
              </a:lnSpc>
              <a:spcBef>
                <a:spcPts val="1000"/>
              </a:spcBef>
              <a:buFont typeface="Arial,Sans-Serif"/>
              <a:buChar char="•"/>
            </a:pPr>
            <a:r>
              <a:rPr lang="en-US"/>
              <a:t>their ability to reduce flood damage to infrastructure, homes, businesses, etc.,</a:t>
            </a:r>
            <a:endParaRPr lang="en-US">
              <a:ea typeface="Calibri" panose="020F0502020204030204"/>
              <a:cs typeface="Calibri" panose="020F0502020204030204"/>
            </a:endParaRPr>
          </a:p>
          <a:p>
            <a:pPr marL="285750" indent="-285750">
              <a:lnSpc>
                <a:spcPct val="90000"/>
              </a:lnSpc>
              <a:spcBef>
                <a:spcPts val="1000"/>
              </a:spcBef>
              <a:buFont typeface="Arial,Sans-Serif"/>
              <a:buChar char="•"/>
            </a:pPr>
            <a:r>
              <a:rPr lang="en-US"/>
              <a:t>whether the project has been identified in a Hazard Mitigation or Resilience Planning efforts,</a:t>
            </a:r>
            <a:endParaRPr lang="en-US">
              <a:ea typeface="Calibri" panose="020F0502020204030204"/>
              <a:cs typeface="Calibri" panose="020F0502020204030204"/>
            </a:endParaRPr>
          </a:p>
          <a:p>
            <a:pPr marL="285750" indent="-285750">
              <a:lnSpc>
                <a:spcPct val="90000"/>
              </a:lnSpc>
              <a:spcBef>
                <a:spcPts val="1000"/>
              </a:spcBef>
              <a:buFont typeface="Arial,Sans-Serif"/>
              <a:buChar char="•"/>
            </a:pPr>
            <a:r>
              <a:rPr lang="en-US"/>
              <a:t>whether the project is in a high-risk area,</a:t>
            </a:r>
            <a:endParaRPr lang="en-US">
              <a:ea typeface="Calibri" panose="020F0502020204030204"/>
              <a:cs typeface="Calibri" panose="020F0502020204030204"/>
            </a:endParaRPr>
          </a:p>
          <a:p>
            <a:pPr marL="285750" indent="-285750">
              <a:lnSpc>
                <a:spcPct val="90000"/>
              </a:lnSpc>
              <a:spcBef>
                <a:spcPts val="1000"/>
              </a:spcBef>
              <a:buFont typeface="Arial,Sans-Serif"/>
              <a:buChar char="•"/>
            </a:pPr>
            <a:r>
              <a:rPr lang="en-US"/>
              <a:t>their likelihood of reducing flood risk to underserved communities,</a:t>
            </a:r>
            <a:endParaRPr lang="en-US">
              <a:ea typeface="Calibri" panose="020F0502020204030204"/>
              <a:cs typeface="Calibri" panose="020F0502020204030204"/>
            </a:endParaRPr>
          </a:p>
          <a:p>
            <a:pPr marL="285750" indent="-285750">
              <a:lnSpc>
                <a:spcPct val="90000"/>
              </a:lnSpc>
              <a:spcBef>
                <a:spcPts val="1000"/>
              </a:spcBef>
              <a:buFont typeface="Arial,Sans-Serif"/>
              <a:buChar char="•"/>
            </a:pPr>
            <a:r>
              <a:rPr lang="en-US"/>
              <a:t>whether the projects serve additional public benefit (e.g. parks, trails, etc.).</a:t>
            </a:r>
            <a:endParaRPr lang="en-US">
              <a:ea typeface="Calibri" panose="020F0502020204030204"/>
              <a:cs typeface="Calibri" panose="020F0502020204030204"/>
            </a:endParaRPr>
          </a:p>
          <a:p>
            <a:endParaRPr lang="en-US">
              <a:ea typeface="Calibri" panose="020F0502020204030204"/>
              <a:cs typeface="Calibri" panose="020F0502020204030204"/>
            </a:endParaRPr>
          </a:p>
        </p:txBody>
      </p:sp>
      <p:sp>
        <p:nvSpPr>
          <p:cNvPr id="4" name="Slide Number Placeholder 3"/>
          <p:cNvSpPr>
            <a:spLocks noGrp="1"/>
          </p:cNvSpPr>
          <p:nvPr>
            <p:ph type="sldNum" sz="quarter" idx="5"/>
          </p:nvPr>
        </p:nvSpPr>
        <p:spPr/>
        <p:txBody>
          <a:bodyPr/>
          <a:lstStyle/>
          <a:p>
            <a:fld id="{B6D94072-2A50-4065-924A-F0B6EA315D35}" type="slidenum">
              <a:rPr lang="en-US" smtClean="0"/>
              <a:t>33</a:t>
            </a:fld>
            <a:endParaRPr lang="en-US"/>
          </a:p>
        </p:txBody>
      </p:sp>
    </p:spTree>
    <p:extLst>
      <p:ext uri="{BB962C8B-B14F-4D97-AF65-F5344CB8AC3E}">
        <p14:creationId xmlns:p14="http://schemas.microsoft.com/office/powerpoint/2010/main" val="160978381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Here is a DRAFT map of the 56 projects that are in the process of being funded.  As you can see, these are all in the priority river basins (French Broad, Lumber, Cape Fear, White Oak, Neuse, and Tar Pamlico)</a:t>
            </a:r>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34</a:t>
            </a:fld>
            <a:endParaRPr lang="en-US"/>
          </a:p>
        </p:txBody>
      </p:sp>
    </p:spTree>
    <p:extLst>
      <p:ext uri="{BB962C8B-B14F-4D97-AF65-F5344CB8AC3E}">
        <p14:creationId xmlns:p14="http://schemas.microsoft.com/office/powerpoint/2010/main" val="1094830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far, the projects identified total almost $17.5 million.  (out of the $96M allocated for projects)</a:t>
            </a:r>
          </a:p>
          <a:p>
            <a:endParaRPr lang="en-US">
              <a:ea typeface="Calibri"/>
              <a:cs typeface="Calibri"/>
            </a:endParaRPr>
          </a:p>
          <a:p>
            <a:r>
              <a:rPr lang="en-US">
                <a:ea typeface="Calibri"/>
                <a:cs typeface="Calibri"/>
              </a:rPr>
              <a:t>This is a first step in funding.</a:t>
            </a:r>
          </a:p>
          <a:p>
            <a:endParaRPr lang="en-US">
              <a:ea typeface="Calibri"/>
              <a:cs typeface="Calibri"/>
            </a:endParaRPr>
          </a:p>
          <a:p>
            <a:r>
              <a:rPr lang="en-US">
                <a:ea typeface="Calibri"/>
                <a:cs typeface="Calibri"/>
              </a:rPr>
              <a:t>Any questions?</a:t>
            </a:r>
          </a:p>
        </p:txBody>
      </p:sp>
      <p:sp>
        <p:nvSpPr>
          <p:cNvPr id="4" name="Slide Number Placeholder 3"/>
          <p:cNvSpPr>
            <a:spLocks noGrp="1"/>
          </p:cNvSpPr>
          <p:nvPr>
            <p:ph type="sldNum" sz="quarter" idx="5"/>
          </p:nvPr>
        </p:nvSpPr>
        <p:spPr/>
        <p:txBody>
          <a:bodyPr/>
          <a:lstStyle/>
          <a:p>
            <a:fld id="{B6D94072-2A50-4065-924A-F0B6EA315D35}" type="slidenum">
              <a:rPr lang="en-US" smtClean="0"/>
              <a:t>35</a:t>
            </a:fld>
            <a:endParaRPr lang="en-US"/>
          </a:p>
        </p:txBody>
      </p:sp>
    </p:spTree>
    <p:extLst>
      <p:ext uri="{BB962C8B-B14F-4D97-AF65-F5344CB8AC3E}">
        <p14:creationId xmlns:p14="http://schemas.microsoft.com/office/powerpoint/2010/main" val="25356307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36</a:t>
            </a:fld>
            <a:endParaRPr lang="en-US"/>
          </a:p>
        </p:txBody>
      </p:sp>
    </p:spTree>
    <p:extLst>
      <p:ext uri="{BB962C8B-B14F-4D97-AF65-F5344CB8AC3E}">
        <p14:creationId xmlns:p14="http://schemas.microsoft.com/office/powerpoint/2010/main" val="12663702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37</a:t>
            </a:fld>
            <a:endParaRPr lang="en-US"/>
          </a:p>
        </p:txBody>
      </p:sp>
    </p:spTree>
    <p:extLst>
      <p:ext uri="{BB962C8B-B14F-4D97-AF65-F5344CB8AC3E}">
        <p14:creationId xmlns:p14="http://schemas.microsoft.com/office/powerpoint/2010/main" val="15495360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38</a:t>
            </a:fld>
            <a:endParaRPr lang="en-US"/>
          </a:p>
        </p:txBody>
      </p:sp>
    </p:spTree>
    <p:extLst>
      <p:ext uri="{BB962C8B-B14F-4D97-AF65-F5344CB8AC3E}">
        <p14:creationId xmlns:p14="http://schemas.microsoft.com/office/powerpoint/2010/main" val="23553907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39</a:t>
            </a:fld>
            <a:endParaRPr lang="en-US"/>
          </a:p>
        </p:txBody>
      </p:sp>
    </p:spTree>
    <p:extLst>
      <p:ext uri="{BB962C8B-B14F-4D97-AF65-F5344CB8AC3E}">
        <p14:creationId xmlns:p14="http://schemas.microsoft.com/office/powerpoint/2010/main" val="42424099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4</a:t>
            </a:fld>
            <a:endParaRPr lang="en-US"/>
          </a:p>
        </p:txBody>
      </p:sp>
    </p:spTree>
    <p:extLst>
      <p:ext uri="{BB962C8B-B14F-4D97-AF65-F5344CB8AC3E}">
        <p14:creationId xmlns:p14="http://schemas.microsoft.com/office/powerpoint/2010/main" val="191632053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40</a:t>
            </a:fld>
            <a:endParaRPr lang="en-US"/>
          </a:p>
        </p:txBody>
      </p:sp>
    </p:spTree>
    <p:extLst>
      <p:ext uri="{BB962C8B-B14F-4D97-AF65-F5344CB8AC3E}">
        <p14:creationId xmlns:p14="http://schemas.microsoft.com/office/powerpoint/2010/main" val="36560439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A359-88AD-BB0F-CFF2-010533A65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D3317-5BE4-955E-D537-3D516A32B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65A74-18AF-F422-D96B-D14B3FA21DAE}"/>
              </a:ext>
            </a:extLst>
          </p:cNvPr>
          <p:cNvSpPr>
            <a:spLocks noGrp="1"/>
          </p:cNvSpPr>
          <p:nvPr>
            <p:ph type="body" idx="1"/>
          </p:nvPr>
        </p:nvSpPr>
        <p:spPr/>
        <p:txBody>
          <a:bodyPr/>
          <a:lstStyle/>
          <a:p>
            <a:r>
              <a:rPr lang="en-US"/>
              <a:t>Touch on $96M, need to use tool/process, but make informed investments now</a:t>
            </a:r>
          </a:p>
        </p:txBody>
      </p:sp>
      <p:sp>
        <p:nvSpPr>
          <p:cNvPr id="4" name="Slide Number Placeholder 3">
            <a:extLst>
              <a:ext uri="{FF2B5EF4-FFF2-40B4-BE49-F238E27FC236}">
                <a16:creationId xmlns:a16="http://schemas.microsoft.com/office/drawing/2014/main" id="{610898F0-95D3-23CB-931F-43301EF4C1C2}"/>
              </a:ext>
            </a:extLst>
          </p:cNvPr>
          <p:cNvSpPr>
            <a:spLocks noGrp="1"/>
          </p:cNvSpPr>
          <p:nvPr>
            <p:ph type="sldNum" sz="quarter" idx="5"/>
          </p:nvPr>
        </p:nvSpPr>
        <p:spPr/>
        <p:txBody>
          <a:bodyPr/>
          <a:lstStyle/>
          <a:p>
            <a:fld id="{0FBA1BFA-E477-4DF6-A926-A9E3C1EA59E7}" type="slidenum">
              <a:rPr lang="en-US" smtClean="0"/>
              <a:t>5</a:t>
            </a:fld>
            <a:endParaRPr lang="en-US"/>
          </a:p>
        </p:txBody>
      </p:sp>
    </p:spTree>
    <p:extLst>
      <p:ext uri="{BB962C8B-B14F-4D97-AF65-F5344CB8AC3E}">
        <p14:creationId xmlns:p14="http://schemas.microsoft.com/office/powerpoint/2010/main" val="349383835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A359-88AD-BB0F-CFF2-010533A65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D3317-5BE4-955E-D537-3D516A32B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65A74-18AF-F422-D96B-D14B3FA21DAE}"/>
              </a:ext>
            </a:extLst>
          </p:cNvPr>
          <p:cNvSpPr>
            <a:spLocks noGrp="1"/>
          </p:cNvSpPr>
          <p:nvPr>
            <p:ph type="body" idx="1"/>
          </p:nvPr>
        </p:nvSpPr>
        <p:spPr/>
        <p:txBody>
          <a:bodyPr/>
          <a:lstStyle/>
          <a:p>
            <a:r>
              <a:rPr lang="en-US"/>
              <a:t>Touch on $96M, need to use tool/process, but make informed investments now</a:t>
            </a:r>
          </a:p>
        </p:txBody>
      </p:sp>
      <p:sp>
        <p:nvSpPr>
          <p:cNvPr id="4" name="Slide Number Placeholder 3">
            <a:extLst>
              <a:ext uri="{FF2B5EF4-FFF2-40B4-BE49-F238E27FC236}">
                <a16:creationId xmlns:a16="http://schemas.microsoft.com/office/drawing/2014/main" id="{610898F0-95D3-23CB-931F-43301EF4C1C2}"/>
              </a:ext>
            </a:extLst>
          </p:cNvPr>
          <p:cNvSpPr>
            <a:spLocks noGrp="1"/>
          </p:cNvSpPr>
          <p:nvPr>
            <p:ph type="sldNum" sz="quarter" idx="5"/>
          </p:nvPr>
        </p:nvSpPr>
        <p:spPr/>
        <p:txBody>
          <a:bodyPr/>
          <a:lstStyle/>
          <a:p>
            <a:fld id="{0FBA1BFA-E477-4DF6-A926-A9E3C1EA59E7}" type="slidenum">
              <a:rPr lang="en-US" smtClean="0"/>
              <a:t>6</a:t>
            </a:fld>
            <a:endParaRPr lang="en-US"/>
          </a:p>
        </p:txBody>
      </p:sp>
    </p:spTree>
    <p:extLst>
      <p:ext uri="{BB962C8B-B14F-4D97-AF65-F5344CB8AC3E}">
        <p14:creationId xmlns:p14="http://schemas.microsoft.com/office/powerpoint/2010/main" val="3930343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0A359-88AD-BB0F-CFF2-010533A652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D3317-5BE4-955E-D537-3D516A32BAA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5A65A74-18AF-F422-D96B-D14B3FA21DAE}"/>
              </a:ext>
            </a:extLst>
          </p:cNvPr>
          <p:cNvSpPr>
            <a:spLocks noGrp="1"/>
          </p:cNvSpPr>
          <p:nvPr>
            <p:ph type="body" idx="1"/>
          </p:nvPr>
        </p:nvSpPr>
        <p:spPr/>
        <p:txBody>
          <a:bodyPr/>
          <a:lstStyle/>
          <a:p>
            <a:r>
              <a:rPr lang="en-US"/>
              <a:t>Touch on $96M, need to use tool/process, but make informed investments now</a:t>
            </a:r>
          </a:p>
        </p:txBody>
      </p:sp>
      <p:sp>
        <p:nvSpPr>
          <p:cNvPr id="4" name="Slide Number Placeholder 3">
            <a:extLst>
              <a:ext uri="{FF2B5EF4-FFF2-40B4-BE49-F238E27FC236}">
                <a16:creationId xmlns:a16="http://schemas.microsoft.com/office/drawing/2014/main" id="{610898F0-95D3-23CB-931F-43301EF4C1C2}"/>
              </a:ext>
            </a:extLst>
          </p:cNvPr>
          <p:cNvSpPr>
            <a:spLocks noGrp="1"/>
          </p:cNvSpPr>
          <p:nvPr>
            <p:ph type="sldNum" sz="quarter" idx="5"/>
          </p:nvPr>
        </p:nvSpPr>
        <p:spPr/>
        <p:txBody>
          <a:bodyPr/>
          <a:lstStyle/>
          <a:p>
            <a:fld id="{0FBA1BFA-E477-4DF6-A926-A9E3C1EA59E7}" type="slidenum">
              <a:rPr lang="en-US" smtClean="0"/>
              <a:t>7</a:t>
            </a:fld>
            <a:endParaRPr lang="en-US"/>
          </a:p>
        </p:txBody>
      </p:sp>
    </p:spTree>
    <p:extLst>
      <p:ext uri="{BB962C8B-B14F-4D97-AF65-F5344CB8AC3E}">
        <p14:creationId xmlns:p14="http://schemas.microsoft.com/office/powerpoint/2010/main" val="2169961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8</a:t>
            </a:fld>
            <a:endParaRPr lang="en-US"/>
          </a:p>
        </p:txBody>
      </p:sp>
    </p:spTree>
    <p:extLst>
      <p:ext uri="{BB962C8B-B14F-4D97-AF65-F5344CB8AC3E}">
        <p14:creationId xmlns:p14="http://schemas.microsoft.com/office/powerpoint/2010/main" val="16115801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6D94072-2A50-4065-924A-F0B6EA315D35}" type="slidenum">
              <a:rPr lang="en-US" smtClean="0"/>
              <a:t>9</a:t>
            </a:fld>
            <a:endParaRPr lang="en-US"/>
          </a:p>
        </p:txBody>
      </p:sp>
    </p:spTree>
    <p:extLst>
      <p:ext uri="{BB962C8B-B14F-4D97-AF65-F5344CB8AC3E}">
        <p14:creationId xmlns:p14="http://schemas.microsoft.com/office/powerpoint/2010/main" val="35325437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sv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1_Title Slide">
    <p:bg>
      <p:bgPr>
        <a:gradFill flip="none" rotWithShape="1">
          <a:gsLst>
            <a:gs pos="0">
              <a:schemeClr val="accent2">
                <a:lumMod val="20000"/>
                <a:lumOff val="80000"/>
              </a:schemeClr>
            </a:gs>
            <a:gs pos="17000">
              <a:schemeClr val="accent3">
                <a:lumMod val="45000"/>
                <a:lumOff val="55000"/>
              </a:schemeClr>
            </a:gs>
            <a:gs pos="45000">
              <a:schemeClr val="tx1"/>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E78A-725B-4303-88D3-994827D1F142}"/>
              </a:ext>
            </a:extLst>
          </p:cNvPr>
          <p:cNvSpPr>
            <a:spLocks noGrp="1"/>
          </p:cNvSpPr>
          <p:nvPr>
            <p:ph type="ctrTitle"/>
          </p:nvPr>
        </p:nvSpPr>
        <p:spPr>
          <a:xfrm>
            <a:off x="3781426" y="573087"/>
            <a:ext cx="7953376" cy="2387600"/>
          </a:xfrm>
        </p:spPr>
        <p:txBody>
          <a:bodyPr anchor="b"/>
          <a:lstStyle>
            <a:lvl1pPr algn="l">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7E8B2107-E2C1-46A7-9F8E-E87C6646D210}"/>
              </a:ext>
            </a:extLst>
          </p:cNvPr>
          <p:cNvSpPr>
            <a:spLocks noGrp="1"/>
          </p:cNvSpPr>
          <p:nvPr>
            <p:ph type="subTitle" idx="1"/>
          </p:nvPr>
        </p:nvSpPr>
        <p:spPr>
          <a:xfrm>
            <a:off x="3781426" y="3052762"/>
            <a:ext cx="795337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Rectangle 14">
            <a:extLst>
              <a:ext uri="{FF2B5EF4-FFF2-40B4-BE49-F238E27FC236}">
                <a16:creationId xmlns:a16="http://schemas.microsoft.com/office/drawing/2014/main" id="{0405585A-EABD-49A0-9B03-6179FDD0F3DD}"/>
              </a:ext>
            </a:extLst>
          </p:cNvPr>
          <p:cNvSpPr/>
          <p:nvPr/>
        </p:nvSpPr>
        <p:spPr>
          <a:xfrm>
            <a:off x="457199" y="-1"/>
            <a:ext cx="2743200" cy="5705475"/>
          </a:xfrm>
          <a:prstGeom prst="rect">
            <a:avLst/>
          </a:prstGeom>
          <a:gradFill flip="none" rotWithShape="1">
            <a:gsLst>
              <a:gs pos="0">
                <a:schemeClr val="accent6"/>
              </a:gs>
              <a:gs pos="49000">
                <a:schemeClr val="accent6">
                  <a:lumMod val="97000"/>
                  <a:lumOff val="3000"/>
                </a:schemeClr>
              </a:gs>
              <a:gs pos="100000">
                <a:schemeClr val="tx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clipart&#10;&#10;Description automatically generated">
            <a:extLst>
              <a:ext uri="{FF2B5EF4-FFF2-40B4-BE49-F238E27FC236}">
                <a16:creationId xmlns:a16="http://schemas.microsoft.com/office/drawing/2014/main" id="{BC5537AA-BE1B-47BD-AC62-7D7C12C5C30C}"/>
              </a:ext>
            </a:extLst>
          </p:cNvPr>
          <p:cNvPicPr>
            <a:picLocks noChangeAspect="1"/>
          </p:cNvPicPr>
          <p:nvPr/>
        </p:nvPicPr>
        <p:blipFill>
          <a:blip r:embed="rId2" cstate="print">
            <a:alphaModFix/>
            <a:extLst>
              <a:ext uri="{28A0092B-C50C-407E-A947-70E740481C1C}">
                <a14:useLocalDpi xmlns:a14="http://schemas.microsoft.com/office/drawing/2010/main" val="0"/>
              </a:ext>
            </a:extLst>
          </a:blip>
          <a:stretch>
            <a:fillRect/>
          </a:stretch>
        </p:blipFill>
        <p:spPr>
          <a:xfrm>
            <a:off x="683581" y="4424363"/>
            <a:ext cx="2290436" cy="817561"/>
          </a:xfrm>
          <a:prstGeom prst="rect">
            <a:avLst/>
          </a:prstGeom>
        </p:spPr>
      </p:pic>
      <p:sp>
        <p:nvSpPr>
          <p:cNvPr id="21" name="Text Placeholder 20">
            <a:extLst>
              <a:ext uri="{FF2B5EF4-FFF2-40B4-BE49-F238E27FC236}">
                <a16:creationId xmlns:a16="http://schemas.microsoft.com/office/drawing/2014/main" id="{CA74C4EA-65EC-41B3-8B25-F6CC4C83B935}"/>
              </a:ext>
            </a:extLst>
          </p:cNvPr>
          <p:cNvSpPr>
            <a:spLocks noGrp="1"/>
          </p:cNvSpPr>
          <p:nvPr>
            <p:ph type="body" sz="quarter" idx="10" hasCustomPrompt="1"/>
          </p:nvPr>
        </p:nvSpPr>
        <p:spPr>
          <a:xfrm>
            <a:off x="3781425" y="5241924"/>
            <a:ext cx="7953376" cy="644526"/>
          </a:xfrm>
        </p:spPr>
        <p:txBody>
          <a:bodyPr anchor="b">
            <a:normAutofit/>
          </a:bodyPr>
          <a:lstStyle>
            <a:lvl1pPr marL="0" indent="0">
              <a:buNone/>
              <a:defRPr sz="1800">
                <a:solidFill>
                  <a:schemeClr val="bg1"/>
                </a:solidFill>
              </a:defRPr>
            </a:lvl1pPr>
          </a:lstStyle>
          <a:p>
            <a:pPr lvl="0"/>
            <a:r>
              <a:rPr lang="en-US"/>
              <a:t>Click to add Date</a:t>
            </a:r>
          </a:p>
        </p:txBody>
      </p:sp>
      <p:pic>
        <p:nvPicPr>
          <p:cNvPr id="23" name="Graphic 22">
            <a:extLst>
              <a:ext uri="{FF2B5EF4-FFF2-40B4-BE49-F238E27FC236}">
                <a16:creationId xmlns:a16="http://schemas.microsoft.com/office/drawing/2014/main" id="{A1A83258-79C6-41F0-9C60-C938F3D708A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Tree>
    <p:extLst>
      <p:ext uri="{BB962C8B-B14F-4D97-AF65-F5344CB8AC3E}">
        <p14:creationId xmlns:p14="http://schemas.microsoft.com/office/powerpoint/2010/main" val="242037774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775C-86D2-4AD4-9AA7-5E6C392DDD46}"/>
              </a:ext>
            </a:extLst>
          </p:cNvPr>
          <p:cNvSpPr>
            <a:spLocks noGrp="1"/>
          </p:cNvSpPr>
          <p:nvPr>
            <p:ph type="title"/>
          </p:nvPr>
        </p:nvSpPr>
        <p:spPr>
          <a:xfrm>
            <a:off x="839788" y="447675"/>
            <a:ext cx="3932237" cy="1600200"/>
          </a:xfrm>
        </p:spPr>
        <p:txBody>
          <a:bodyPr anchor="b"/>
          <a:lstStyle>
            <a:lvl1pPr>
              <a:defRPr sz="3200">
                <a:solidFill>
                  <a:schemeClr val="accent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467ACD4F-31F0-48EB-8958-4AFECFD0ACEB}"/>
              </a:ext>
            </a:extLst>
          </p:cNvPr>
          <p:cNvSpPr>
            <a:spLocks noGrp="1"/>
          </p:cNvSpPr>
          <p:nvPr>
            <p:ph type="pic" idx="1"/>
          </p:nvPr>
        </p:nvSpPr>
        <p:spPr>
          <a:xfrm>
            <a:off x="5183188" y="1170232"/>
            <a:ext cx="6172200" cy="455576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EEF912-3A83-4173-9895-CD0B87E88EF1}"/>
              </a:ext>
            </a:extLst>
          </p:cNvPr>
          <p:cNvSpPr>
            <a:spLocks noGrp="1"/>
          </p:cNvSpPr>
          <p:nvPr>
            <p:ph type="body" sz="half" idx="2"/>
          </p:nvPr>
        </p:nvSpPr>
        <p:spPr>
          <a:xfrm>
            <a:off x="839788" y="2047875"/>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D7B1CD30-FD6A-45B0-9F65-3D85C099D95D}"/>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0" name="Graphic 9">
            <a:extLst>
              <a:ext uri="{FF2B5EF4-FFF2-40B4-BE49-F238E27FC236}">
                <a16:creationId xmlns:a16="http://schemas.microsoft.com/office/drawing/2014/main" id="{0E700C48-5A24-421B-AF26-4C11AFD69CA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11" name="Graphic 13">
            <a:extLst>
              <a:ext uri="{FF2B5EF4-FFF2-40B4-BE49-F238E27FC236}">
                <a16:creationId xmlns:a16="http://schemas.microsoft.com/office/drawing/2014/main" id="{9585419B-2D2D-430F-9298-4EC8B3BDDDE0}"/>
              </a:ext>
            </a:extLst>
          </p:cNvPr>
          <p:cNvSpPr/>
          <p:nvPr userDrawn="1"/>
        </p:nvSpPr>
        <p:spPr>
          <a:xfrm>
            <a:off x="11388436" y="6193766"/>
            <a:ext cx="498764" cy="355205"/>
          </a:xfrm>
          <a:prstGeom prst="round2DiagRect">
            <a:avLst/>
          </a:prstGeom>
          <a:solidFill>
            <a:srgbClr val="243F8F"/>
          </a:solidFill>
          <a:ln w="13758" cap="flat">
            <a:noFill/>
            <a:prstDash val="solid"/>
            <a:miter/>
          </a:ln>
        </p:spPr>
        <p:txBody>
          <a:bodyPr rtlCol="0" anchor="ctr"/>
          <a:lstStyle/>
          <a:p>
            <a:endParaRPr lang="en-US"/>
          </a:p>
        </p:txBody>
      </p:sp>
      <p:sp>
        <p:nvSpPr>
          <p:cNvPr id="14" name="Slide Number Placeholder 5">
            <a:extLst>
              <a:ext uri="{FF2B5EF4-FFF2-40B4-BE49-F238E27FC236}">
                <a16:creationId xmlns:a16="http://schemas.microsoft.com/office/drawing/2014/main" id="{6FB9EE70-AEEF-425C-8D76-73DE7C231425}"/>
              </a:ext>
            </a:extLst>
          </p:cNvPr>
          <p:cNvSpPr>
            <a:spLocks noGrp="1"/>
          </p:cNvSpPr>
          <p:nvPr>
            <p:ph type="sldNum" sz="quarter" idx="12"/>
          </p:nvPr>
        </p:nvSpPr>
        <p:spPr>
          <a:xfrm>
            <a:off x="11437794" y="6281719"/>
            <a:ext cx="400049" cy="185622"/>
          </a:xfrm>
          <a:prstGeom prst="rect">
            <a:avLst/>
          </a:prstGeom>
        </p:spPr>
        <p:txBody>
          <a:bodyPr/>
          <a:lstStyle>
            <a:lvl1pPr algn="ctr">
              <a:defRPr b="1">
                <a:solidFill>
                  <a:schemeClr val="bg1"/>
                </a:solidFill>
              </a:defRPr>
            </a:lvl1pPr>
          </a:lstStyle>
          <a:p>
            <a:fld id="{42C43971-D14D-4344-94D2-79C1100A4D00}" type="slidenum">
              <a:rPr lang="en-US" smtClean="0"/>
              <a:t>‹#›</a:t>
            </a:fld>
            <a:endParaRPr lang="en-US"/>
          </a:p>
        </p:txBody>
      </p:sp>
    </p:spTree>
    <p:extLst>
      <p:ext uri="{BB962C8B-B14F-4D97-AF65-F5344CB8AC3E}">
        <p14:creationId xmlns:p14="http://schemas.microsoft.com/office/powerpoint/2010/main" val="31547361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None">
    <p:spTree>
      <p:nvGrpSpPr>
        <p:cNvPr id="1" name=""/>
        <p:cNvGrpSpPr/>
        <p:nvPr/>
      </p:nvGrpSpPr>
      <p:grpSpPr>
        <a:xfrm>
          <a:off x="0" y="0"/>
          <a:ext cx="0" cy="0"/>
          <a:chOff x="0" y="0"/>
          <a:chExt cx="0" cy="0"/>
        </a:xfrm>
      </p:grpSpPr>
      <p:sp>
        <p:nvSpPr>
          <p:cNvPr id="2" name="Graphic 13">
            <a:extLst>
              <a:ext uri="{FF2B5EF4-FFF2-40B4-BE49-F238E27FC236}">
                <a16:creationId xmlns:a16="http://schemas.microsoft.com/office/drawing/2014/main" id="{6399BDC9-D852-44CE-BADD-7D002D8747C4}"/>
              </a:ext>
            </a:extLst>
          </p:cNvPr>
          <p:cNvSpPr/>
          <p:nvPr userDrawn="1"/>
        </p:nvSpPr>
        <p:spPr>
          <a:xfrm>
            <a:off x="11388436" y="6193766"/>
            <a:ext cx="498764" cy="355205"/>
          </a:xfrm>
          <a:prstGeom prst="round2DiagRect">
            <a:avLst/>
          </a:prstGeom>
          <a:solidFill>
            <a:srgbClr val="243F8F"/>
          </a:solidFill>
          <a:ln w="13758" cap="flat">
            <a:noFill/>
            <a:prstDash val="solid"/>
            <a:miter/>
          </a:ln>
        </p:spPr>
        <p:txBody>
          <a:bodyPr rtlCol="0" anchor="ctr"/>
          <a:lstStyle/>
          <a:p>
            <a:endParaRPr lang="en-US"/>
          </a:p>
        </p:txBody>
      </p:sp>
    </p:spTree>
    <p:extLst>
      <p:ext uri="{BB962C8B-B14F-4D97-AF65-F5344CB8AC3E}">
        <p14:creationId xmlns:p14="http://schemas.microsoft.com/office/powerpoint/2010/main" val="2410662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p:bg>
      <p:bgPr>
        <a:gradFill flip="none" rotWithShape="1">
          <a:gsLst>
            <a:gs pos="0">
              <a:schemeClr val="accent2">
                <a:lumMod val="20000"/>
                <a:lumOff val="80000"/>
              </a:schemeClr>
            </a:gs>
            <a:gs pos="17000">
              <a:schemeClr val="accent3">
                <a:lumMod val="45000"/>
                <a:lumOff val="55000"/>
              </a:schemeClr>
            </a:gs>
            <a:gs pos="45000">
              <a:schemeClr val="tx1"/>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F6E78A-725B-4303-88D3-994827D1F142}"/>
              </a:ext>
            </a:extLst>
          </p:cNvPr>
          <p:cNvSpPr>
            <a:spLocks noGrp="1"/>
          </p:cNvSpPr>
          <p:nvPr>
            <p:ph type="ctrTitle"/>
          </p:nvPr>
        </p:nvSpPr>
        <p:spPr>
          <a:xfrm>
            <a:off x="3781426" y="573087"/>
            <a:ext cx="7953376" cy="2387600"/>
          </a:xfrm>
        </p:spPr>
        <p:txBody>
          <a:bodyPr anchor="b"/>
          <a:lstStyle>
            <a:lvl1pPr algn="l">
              <a:defRPr sz="6000">
                <a:solidFill>
                  <a:schemeClr val="accent2"/>
                </a:solidFill>
              </a:defRPr>
            </a:lvl1pPr>
          </a:lstStyle>
          <a:p>
            <a:r>
              <a:rPr lang="en-US"/>
              <a:t>Click to edit Master title style</a:t>
            </a:r>
          </a:p>
        </p:txBody>
      </p:sp>
      <p:sp>
        <p:nvSpPr>
          <p:cNvPr id="3" name="Subtitle 2">
            <a:extLst>
              <a:ext uri="{FF2B5EF4-FFF2-40B4-BE49-F238E27FC236}">
                <a16:creationId xmlns:a16="http://schemas.microsoft.com/office/drawing/2014/main" id="{7E8B2107-E2C1-46A7-9F8E-E87C6646D210}"/>
              </a:ext>
            </a:extLst>
          </p:cNvPr>
          <p:cNvSpPr>
            <a:spLocks noGrp="1"/>
          </p:cNvSpPr>
          <p:nvPr>
            <p:ph type="subTitle" idx="1"/>
          </p:nvPr>
        </p:nvSpPr>
        <p:spPr>
          <a:xfrm>
            <a:off x="3781426" y="3052762"/>
            <a:ext cx="795337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Rectangle 14">
            <a:extLst>
              <a:ext uri="{FF2B5EF4-FFF2-40B4-BE49-F238E27FC236}">
                <a16:creationId xmlns:a16="http://schemas.microsoft.com/office/drawing/2014/main" id="{0405585A-EABD-49A0-9B03-6179FDD0F3DD}"/>
              </a:ext>
            </a:extLst>
          </p:cNvPr>
          <p:cNvSpPr/>
          <p:nvPr/>
        </p:nvSpPr>
        <p:spPr>
          <a:xfrm>
            <a:off x="457199" y="-1"/>
            <a:ext cx="2743200" cy="5705475"/>
          </a:xfrm>
          <a:prstGeom prst="rect">
            <a:avLst/>
          </a:prstGeom>
          <a:gradFill flip="none" rotWithShape="1">
            <a:gsLst>
              <a:gs pos="0">
                <a:schemeClr val="accent6"/>
              </a:gs>
              <a:gs pos="49000">
                <a:schemeClr val="accent6">
                  <a:lumMod val="97000"/>
                  <a:lumOff val="3000"/>
                </a:schemeClr>
              </a:gs>
              <a:gs pos="100000">
                <a:schemeClr val="tx1"/>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icture containing text, clipart&#10;&#10;Description automatically generated">
            <a:extLst>
              <a:ext uri="{FF2B5EF4-FFF2-40B4-BE49-F238E27FC236}">
                <a16:creationId xmlns:a16="http://schemas.microsoft.com/office/drawing/2014/main" id="{BC5537AA-BE1B-47BD-AC62-7D7C12C5C30C}"/>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683581" y="4424363"/>
            <a:ext cx="2290436" cy="817561"/>
          </a:xfrm>
          <a:prstGeom prst="rect">
            <a:avLst/>
          </a:prstGeom>
        </p:spPr>
      </p:pic>
      <p:sp>
        <p:nvSpPr>
          <p:cNvPr id="21" name="Text Placeholder 20">
            <a:extLst>
              <a:ext uri="{FF2B5EF4-FFF2-40B4-BE49-F238E27FC236}">
                <a16:creationId xmlns:a16="http://schemas.microsoft.com/office/drawing/2014/main" id="{CA74C4EA-65EC-41B3-8B25-F6CC4C83B935}"/>
              </a:ext>
            </a:extLst>
          </p:cNvPr>
          <p:cNvSpPr>
            <a:spLocks noGrp="1"/>
          </p:cNvSpPr>
          <p:nvPr>
            <p:ph type="body" sz="quarter" idx="10" hasCustomPrompt="1"/>
          </p:nvPr>
        </p:nvSpPr>
        <p:spPr>
          <a:xfrm>
            <a:off x="3781425" y="5241924"/>
            <a:ext cx="7953376" cy="644526"/>
          </a:xfrm>
        </p:spPr>
        <p:txBody>
          <a:bodyPr anchor="b">
            <a:normAutofit/>
          </a:bodyPr>
          <a:lstStyle>
            <a:lvl1pPr marL="0" indent="0">
              <a:buNone/>
              <a:defRPr sz="1800">
                <a:solidFill>
                  <a:schemeClr val="bg1"/>
                </a:solidFill>
              </a:defRPr>
            </a:lvl1pPr>
          </a:lstStyle>
          <a:p>
            <a:pPr lvl="0"/>
            <a:r>
              <a:rPr lang="en-US"/>
              <a:t>Click to add Date</a:t>
            </a:r>
          </a:p>
        </p:txBody>
      </p:sp>
      <p:pic>
        <p:nvPicPr>
          <p:cNvPr id="23" name="Graphic 22">
            <a:extLst>
              <a:ext uri="{FF2B5EF4-FFF2-40B4-BE49-F238E27FC236}">
                <a16:creationId xmlns:a16="http://schemas.microsoft.com/office/drawing/2014/main" id="{A1A83258-79C6-41F0-9C60-C938F3D708AB}"/>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Tree>
    <p:extLst>
      <p:ext uri="{BB962C8B-B14F-4D97-AF65-F5344CB8AC3E}">
        <p14:creationId xmlns:p14="http://schemas.microsoft.com/office/powerpoint/2010/main" val="2420377749"/>
      </p:ext>
    </p:extLst>
  </p:cSld>
  <p:clrMapOvr>
    <a:overrideClrMapping bg1="dk1" tx1="lt1" bg2="dk2" tx2="lt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87FD-6C79-474D-A910-BE9EB9C9E4A1}"/>
              </a:ext>
            </a:extLst>
          </p:cNvPr>
          <p:cNvSpPr>
            <a:spLocks noGrp="1"/>
          </p:cNvSpPr>
          <p:nvPr>
            <p:ph type="title"/>
          </p:nvPr>
        </p:nvSpPr>
        <p:spPr>
          <a:xfrm>
            <a:off x="838200" y="365125"/>
            <a:ext cx="8924925" cy="1325563"/>
          </a:xfrm>
        </p:spPr>
        <p:txBody>
          <a:bodyPr>
            <a:normAutofit/>
          </a:bodyPr>
          <a:lstStyle>
            <a:lvl1pPr>
              <a:defRPr sz="36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00C4517-E70B-4D16-8BB5-82FEC921B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 clipart&#10;&#10;Description automatically generated">
            <a:extLst>
              <a:ext uri="{FF2B5EF4-FFF2-40B4-BE49-F238E27FC236}">
                <a16:creationId xmlns:a16="http://schemas.microsoft.com/office/drawing/2014/main" id="{FC6363D8-A9AE-4431-8F36-A906A3716545}"/>
              </a:ext>
            </a:extLst>
          </p:cNvPr>
          <p:cNvPicPr>
            <a:picLocks noChangeAspect="1"/>
          </p:cNvPicPr>
          <p:nvPr/>
        </p:nvPicPr>
        <p:blipFill>
          <a:blip r:embed="rId2" cstate="hq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3" name="Graphic 12">
            <a:extLst>
              <a:ext uri="{FF2B5EF4-FFF2-40B4-BE49-F238E27FC236}">
                <a16:creationId xmlns:a16="http://schemas.microsoft.com/office/drawing/2014/main" id="{A34626B7-F908-495A-ADF3-5125B5838EC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16" name="Graphic 13">
            <a:extLst>
              <a:ext uri="{FF2B5EF4-FFF2-40B4-BE49-F238E27FC236}">
                <a16:creationId xmlns:a16="http://schemas.microsoft.com/office/drawing/2014/main" id="{50F46AD1-D1F3-4F6B-B8C8-290E64C0E7DF}"/>
              </a:ext>
            </a:extLst>
          </p:cNvPr>
          <p:cNvSpPr/>
          <p:nvPr/>
        </p:nvSpPr>
        <p:spPr>
          <a:xfrm>
            <a:off x="11430000" y="6280150"/>
            <a:ext cx="457200" cy="457200"/>
          </a:xfrm>
          <a:prstGeom prst="diamond">
            <a:avLst/>
          </a:prstGeom>
          <a:solidFill>
            <a:srgbClr val="243F8F"/>
          </a:solidFill>
          <a:ln w="13758" cap="flat">
            <a:noFill/>
            <a:prstDash val="solid"/>
            <a:miter/>
          </a:ln>
        </p:spPr>
        <p:txBody>
          <a:bodyPr lIns="0" tIns="0" rIns="0" bIns="0" rtlCol="0" anchor="ctr"/>
          <a:lstStyle/>
          <a:p>
            <a:pPr algn="ctr"/>
            <a:fld id="{42C43971-D14D-4344-94D2-79C1100A4D00}" type="slidenum">
              <a:rPr lang="en-US" sz="1200" b="1" smtClean="0">
                <a:solidFill>
                  <a:schemeClr val="bg1"/>
                </a:solidFill>
                <a:latin typeface="Source Sans Pro" panose="020B0503030403020204" pitchFamily="34" charset="0"/>
              </a:rPr>
              <a:pPr algn="ctr"/>
              <a:t>‹#›</a:t>
            </a:fld>
            <a:endParaRPr lang="en-US" sz="1200" b="1">
              <a:solidFill>
                <a:schemeClr val="bg1"/>
              </a:solidFill>
              <a:latin typeface="Source Sans Pro" panose="020B0503030403020204" pitchFamily="34" charset="0"/>
            </a:endParaRPr>
          </a:p>
        </p:txBody>
      </p:sp>
      <p:sp>
        <p:nvSpPr>
          <p:cNvPr id="4" name="TextBox 3">
            <a:extLst>
              <a:ext uri="{FF2B5EF4-FFF2-40B4-BE49-F238E27FC236}">
                <a16:creationId xmlns:a16="http://schemas.microsoft.com/office/drawing/2014/main" id="{EE0F3509-7E43-0C5E-D357-B8BA634286F6}"/>
              </a:ext>
            </a:extLst>
          </p:cNvPr>
          <p:cNvSpPr txBox="1"/>
          <p:nvPr userDrawn="1"/>
        </p:nvSpPr>
        <p:spPr>
          <a:xfrm>
            <a:off x="12065000" y="6013450"/>
            <a:ext cx="914400" cy="914400"/>
          </a:xfrm>
          <a:prstGeom prst="rect">
            <a:avLst/>
          </a:prstGeom>
        </p:spPr>
        <p:txBody>
          <a:bodyPr vert="horz" wrap="none" lIns="91440" tIns="45720" rIns="91440" bIns="45720" rtlCol="0">
            <a:normAutofit/>
          </a:bodyPr>
          <a:lstStyle/>
          <a:p>
            <a:pPr algn="l"/>
            <a:endParaRPr lang="en-US"/>
          </a:p>
        </p:txBody>
      </p:sp>
    </p:spTree>
    <p:extLst>
      <p:ext uri="{BB962C8B-B14F-4D97-AF65-F5344CB8AC3E}">
        <p14:creationId xmlns:p14="http://schemas.microsoft.com/office/powerpoint/2010/main" val="1135641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6"/>
            </a:gs>
            <a:gs pos="100000">
              <a:schemeClr val="tx1"/>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E124C-5E50-45BD-8D64-9418E4CB0E74}"/>
              </a:ext>
            </a:extLst>
          </p:cNvPr>
          <p:cNvSpPr>
            <a:spLocks noGrp="1"/>
          </p:cNvSpPr>
          <p:nvPr>
            <p:ph type="title"/>
          </p:nvPr>
        </p:nvSpPr>
        <p:spPr>
          <a:xfrm>
            <a:off x="831850" y="1135063"/>
            <a:ext cx="10515600" cy="2852737"/>
          </a:xfrm>
        </p:spPr>
        <p:txBody>
          <a:bodyPr anchor="b">
            <a:normAutofit/>
          </a:bodyPr>
          <a:lstStyle>
            <a:lvl1pPr>
              <a:defRPr sz="5400">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213450E7-068F-4310-B8E1-5A9F8EEF50FE}"/>
              </a:ext>
            </a:extLst>
          </p:cNvPr>
          <p:cNvSpPr>
            <a:spLocks noGrp="1"/>
          </p:cNvSpPr>
          <p:nvPr>
            <p:ph type="body" idx="1"/>
          </p:nvPr>
        </p:nvSpPr>
        <p:spPr>
          <a:xfrm>
            <a:off x="831850" y="401478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15F5476D-CF51-4542-9AAF-86AE6B3AAB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492" y="5514975"/>
            <a:ext cx="11787028" cy="1343026"/>
          </a:xfrm>
          <a:prstGeom prst="rect">
            <a:avLst/>
          </a:prstGeom>
        </p:spPr>
      </p:pic>
      <p:pic>
        <p:nvPicPr>
          <p:cNvPr id="6" name="Picture 2" descr="A picture containing text, clipart&#10;&#10;Description automatically generated">
            <a:extLst>
              <a:ext uri="{FF2B5EF4-FFF2-40B4-BE49-F238E27FC236}">
                <a16:creationId xmlns:a16="http://schemas.microsoft.com/office/drawing/2014/main" id="{B633F878-59C5-47C1-AC02-8600442BA922}"/>
              </a:ext>
            </a:extLst>
          </p:cNvPr>
          <p:cNvPicPr>
            <a:picLocks noChangeAspect="1" noChangeArrowheads="1"/>
          </p:cNvPicPr>
          <p:nvPr userDrawn="1"/>
        </p:nvPicPr>
        <p:blipFill>
          <a:blip r:embed="rId4">
            <a:alphaModFix/>
            <a:extLst>
              <a:ext uri="{28A0092B-C50C-407E-A947-70E740481C1C}">
                <a14:useLocalDpi xmlns:a14="http://schemas.microsoft.com/office/drawing/2010/main" val="0"/>
              </a:ext>
            </a:extLst>
          </a:blip>
          <a:srcRect/>
          <a:stretch>
            <a:fillRect/>
          </a:stretch>
        </p:blipFill>
        <p:spPr bwMode="auto">
          <a:xfrm>
            <a:off x="202492" y="318293"/>
            <a:ext cx="3657226" cy="130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493713"/>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E4D2-A6E0-4AD4-B06A-E93093DCA62D}"/>
              </a:ext>
            </a:extLst>
          </p:cNvPr>
          <p:cNvSpPr>
            <a:spLocks noGrp="1"/>
          </p:cNvSpPr>
          <p:nvPr>
            <p:ph type="title"/>
          </p:nvPr>
        </p:nvSpPr>
        <p:spPr>
          <a:xfrm>
            <a:off x="838200" y="365125"/>
            <a:ext cx="8924925" cy="1325563"/>
          </a:xfrm>
        </p:spPr>
        <p:txBody>
          <a:bodyPr>
            <a:normAutofit/>
          </a:bodyPr>
          <a:lstStyle>
            <a:lvl1pPr>
              <a:defRPr sz="3600">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72EE77F-01A4-4A1E-927C-27315F8037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164AA3-8ABC-4805-99C5-CAA504C429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text, clipart&#10;&#10;Description automatically generated">
            <a:extLst>
              <a:ext uri="{FF2B5EF4-FFF2-40B4-BE49-F238E27FC236}">
                <a16:creationId xmlns:a16="http://schemas.microsoft.com/office/drawing/2014/main" id="{43075E9B-8DAC-4ECD-92B5-7A581E55CD4D}"/>
              </a:ext>
            </a:extLst>
          </p:cNvPr>
          <p:cNvPicPr>
            <a:picLocks noChangeAspect="1"/>
          </p:cNvPicPr>
          <p:nvPr/>
        </p:nvPicPr>
        <p:blipFill>
          <a:blip r:embed="rId2" cstate="hq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0" name="Graphic 9">
            <a:extLst>
              <a:ext uri="{FF2B5EF4-FFF2-40B4-BE49-F238E27FC236}">
                <a16:creationId xmlns:a16="http://schemas.microsoft.com/office/drawing/2014/main" id="{394518E3-5BCD-442D-8E29-798B63348E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6" name="Graphic 13">
            <a:extLst>
              <a:ext uri="{FF2B5EF4-FFF2-40B4-BE49-F238E27FC236}">
                <a16:creationId xmlns:a16="http://schemas.microsoft.com/office/drawing/2014/main" id="{1224D218-DBFD-BF66-DEC4-F8B188CBDDBD}"/>
              </a:ext>
            </a:extLst>
          </p:cNvPr>
          <p:cNvSpPr/>
          <p:nvPr userDrawn="1"/>
        </p:nvSpPr>
        <p:spPr>
          <a:xfrm>
            <a:off x="11430000" y="6280150"/>
            <a:ext cx="457200" cy="457200"/>
          </a:xfrm>
          <a:prstGeom prst="diamond">
            <a:avLst/>
          </a:prstGeom>
          <a:solidFill>
            <a:srgbClr val="243F8F"/>
          </a:solidFill>
          <a:ln w="13758" cap="flat">
            <a:noFill/>
            <a:prstDash val="solid"/>
            <a:miter/>
          </a:ln>
        </p:spPr>
        <p:txBody>
          <a:bodyPr lIns="0" tIns="0" rIns="0" bIns="0" rtlCol="0" anchor="ctr"/>
          <a:lstStyle/>
          <a:p>
            <a:pPr algn="ctr"/>
            <a:fld id="{42C43971-D14D-4344-94D2-79C1100A4D00}" type="slidenum">
              <a:rPr lang="en-US" sz="1200" b="1" smtClean="0">
                <a:solidFill>
                  <a:schemeClr val="bg1"/>
                </a:solidFill>
                <a:latin typeface="Source Sans Pro" panose="020B0503030403020204" pitchFamily="34" charset="0"/>
              </a:rPr>
              <a:pPr algn="ctr"/>
              <a:t>‹#›</a:t>
            </a:fld>
            <a:endParaRPr lang="en-US" sz="1200" b="1">
              <a:solidFill>
                <a:schemeClr val="bg1"/>
              </a:solidFill>
              <a:latin typeface="Source Sans Pro" panose="020B0503030403020204" pitchFamily="34" charset="0"/>
            </a:endParaRPr>
          </a:p>
        </p:txBody>
      </p:sp>
    </p:spTree>
    <p:extLst>
      <p:ext uri="{BB962C8B-B14F-4D97-AF65-F5344CB8AC3E}">
        <p14:creationId xmlns:p14="http://schemas.microsoft.com/office/powerpoint/2010/main" val="3985285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8DEBF-277C-4A0F-B800-F0339AD9C1CC}"/>
              </a:ext>
            </a:extLst>
          </p:cNvPr>
          <p:cNvSpPr>
            <a:spLocks noGrp="1"/>
          </p:cNvSpPr>
          <p:nvPr>
            <p:ph type="title"/>
          </p:nvPr>
        </p:nvSpPr>
        <p:spPr>
          <a:xfrm>
            <a:off x="839788" y="365125"/>
            <a:ext cx="8923337" cy="1325563"/>
          </a:xfrm>
        </p:spPr>
        <p:txBody>
          <a:bodyPr>
            <a:normAutofit/>
          </a:bodyPr>
          <a:lstStyle>
            <a:lvl1pPr>
              <a:defRPr sz="3600">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33DE3B6-B4C3-4BE7-939D-DA382BCA3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C1F102-3D5C-445E-9607-5983774BD4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02D15A-2FB2-4CE2-B890-D2A9C89C66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24FEE-FBB6-4AE5-B07E-FFEC958B20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text, clipart&#10;&#10;Description automatically generated">
            <a:extLst>
              <a:ext uri="{FF2B5EF4-FFF2-40B4-BE49-F238E27FC236}">
                <a16:creationId xmlns:a16="http://schemas.microsoft.com/office/drawing/2014/main" id="{F2BD883A-6374-4C0B-8E7A-8034F567792C}"/>
              </a:ext>
            </a:extLst>
          </p:cNvPr>
          <p:cNvPicPr>
            <a:picLocks noChangeAspect="1"/>
          </p:cNvPicPr>
          <p:nvPr/>
        </p:nvPicPr>
        <p:blipFill>
          <a:blip r:embed="rId2" cstate="hq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2" name="Graphic 11">
            <a:extLst>
              <a:ext uri="{FF2B5EF4-FFF2-40B4-BE49-F238E27FC236}">
                <a16:creationId xmlns:a16="http://schemas.microsoft.com/office/drawing/2014/main" id="{06550A9F-AC4B-4930-8745-75F57397C05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8" name="Graphic 13">
            <a:extLst>
              <a:ext uri="{FF2B5EF4-FFF2-40B4-BE49-F238E27FC236}">
                <a16:creationId xmlns:a16="http://schemas.microsoft.com/office/drawing/2014/main" id="{B97B6E13-F0B2-1B7F-D654-C0202B024548}"/>
              </a:ext>
            </a:extLst>
          </p:cNvPr>
          <p:cNvSpPr/>
          <p:nvPr userDrawn="1"/>
        </p:nvSpPr>
        <p:spPr>
          <a:xfrm>
            <a:off x="11430000" y="6280150"/>
            <a:ext cx="457200" cy="457200"/>
          </a:xfrm>
          <a:prstGeom prst="diamond">
            <a:avLst/>
          </a:prstGeom>
          <a:solidFill>
            <a:srgbClr val="243F8F"/>
          </a:solidFill>
          <a:ln w="13758" cap="flat">
            <a:noFill/>
            <a:prstDash val="solid"/>
            <a:miter/>
          </a:ln>
        </p:spPr>
        <p:txBody>
          <a:bodyPr lIns="0" tIns="0" rIns="0" bIns="0" rtlCol="0" anchor="ctr"/>
          <a:lstStyle/>
          <a:p>
            <a:pPr algn="ctr"/>
            <a:fld id="{42C43971-D14D-4344-94D2-79C1100A4D00}" type="slidenum">
              <a:rPr lang="en-US" sz="1200" b="1" smtClean="0">
                <a:solidFill>
                  <a:schemeClr val="bg1"/>
                </a:solidFill>
                <a:latin typeface="Source Sans Pro" panose="020B0503030403020204" pitchFamily="34" charset="0"/>
              </a:rPr>
              <a:pPr algn="ctr"/>
              <a:t>‹#›</a:t>
            </a:fld>
            <a:endParaRPr lang="en-US" sz="1200" b="1">
              <a:solidFill>
                <a:schemeClr val="bg1"/>
              </a:solidFill>
              <a:latin typeface="Source Sans Pro" panose="020B0503030403020204" pitchFamily="34" charset="0"/>
            </a:endParaRPr>
          </a:p>
        </p:txBody>
      </p:sp>
    </p:spTree>
    <p:extLst>
      <p:ext uri="{BB962C8B-B14F-4D97-AF65-F5344CB8AC3E}">
        <p14:creationId xmlns:p14="http://schemas.microsoft.com/office/powerpoint/2010/main" val="39874110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1E8F-1CDF-4B68-9B17-8DFD699FED17}"/>
              </a:ext>
            </a:extLst>
          </p:cNvPr>
          <p:cNvSpPr>
            <a:spLocks noGrp="1"/>
          </p:cNvSpPr>
          <p:nvPr>
            <p:ph type="title"/>
          </p:nvPr>
        </p:nvSpPr>
        <p:spPr>
          <a:xfrm>
            <a:off x="838200" y="365125"/>
            <a:ext cx="8924925" cy="1325563"/>
          </a:xfrm>
        </p:spPr>
        <p:txBody>
          <a:bodyPr>
            <a:normAutofit/>
          </a:bodyPr>
          <a:lstStyle>
            <a:lvl1pPr>
              <a:defRPr sz="3600">
                <a:solidFill>
                  <a:schemeClr val="accent2"/>
                </a:solidFill>
              </a:defRPr>
            </a:lvl1pPr>
          </a:lstStyle>
          <a:p>
            <a:r>
              <a:rPr lang="en-US"/>
              <a:t>Click to edit Master title style</a:t>
            </a:r>
          </a:p>
        </p:txBody>
      </p:sp>
      <p:pic>
        <p:nvPicPr>
          <p:cNvPr id="9" name="Picture 8" descr="A picture containing text, clipart&#10;&#10;Description automatically generated">
            <a:extLst>
              <a:ext uri="{FF2B5EF4-FFF2-40B4-BE49-F238E27FC236}">
                <a16:creationId xmlns:a16="http://schemas.microsoft.com/office/drawing/2014/main" id="{A24A21F2-7838-4320-A02D-E5ECADF3B29A}"/>
              </a:ext>
            </a:extLst>
          </p:cNvPr>
          <p:cNvPicPr>
            <a:picLocks noChangeAspect="1"/>
          </p:cNvPicPr>
          <p:nvPr/>
        </p:nvPicPr>
        <p:blipFill>
          <a:blip r:embed="rId2" cstate="hq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0" name="Graphic 9">
            <a:extLst>
              <a:ext uri="{FF2B5EF4-FFF2-40B4-BE49-F238E27FC236}">
                <a16:creationId xmlns:a16="http://schemas.microsoft.com/office/drawing/2014/main" id="{CAA3C58D-D2E3-454E-A4A1-B2E612CEFC9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4" name="Graphic 13">
            <a:extLst>
              <a:ext uri="{FF2B5EF4-FFF2-40B4-BE49-F238E27FC236}">
                <a16:creationId xmlns:a16="http://schemas.microsoft.com/office/drawing/2014/main" id="{C25D892B-F38C-8CEE-96DF-45214BADB2A5}"/>
              </a:ext>
            </a:extLst>
          </p:cNvPr>
          <p:cNvSpPr/>
          <p:nvPr userDrawn="1"/>
        </p:nvSpPr>
        <p:spPr>
          <a:xfrm>
            <a:off x="11430000" y="6280150"/>
            <a:ext cx="457200" cy="457200"/>
          </a:xfrm>
          <a:prstGeom prst="diamond">
            <a:avLst/>
          </a:prstGeom>
          <a:solidFill>
            <a:srgbClr val="243F8F"/>
          </a:solidFill>
          <a:ln w="13758" cap="flat">
            <a:noFill/>
            <a:prstDash val="solid"/>
            <a:miter/>
          </a:ln>
        </p:spPr>
        <p:txBody>
          <a:bodyPr lIns="0" tIns="0" rIns="0" bIns="0" rtlCol="0" anchor="ctr"/>
          <a:lstStyle/>
          <a:p>
            <a:pPr algn="ctr"/>
            <a:fld id="{42C43971-D14D-4344-94D2-79C1100A4D00}" type="slidenum">
              <a:rPr lang="en-US" sz="1200" b="1" smtClean="0">
                <a:solidFill>
                  <a:schemeClr val="bg1"/>
                </a:solidFill>
                <a:latin typeface="Source Sans Pro" panose="020B0503030403020204" pitchFamily="34" charset="0"/>
              </a:rPr>
              <a:pPr algn="ctr"/>
              <a:t>‹#›</a:t>
            </a:fld>
            <a:endParaRPr lang="en-US" sz="1200" b="1">
              <a:solidFill>
                <a:schemeClr val="bg1"/>
              </a:solidFill>
              <a:latin typeface="Source Sans Pro" panose="020B0503030403020204" pitchFamily="34" charset="0"/>
            </a:endParaRPr>
          </a:p>
        </p:txBody>
      </p:sp>
    </p:spTree>
    <p:extLst>
      <p:ext uri="{BB962C8B-B14F-4D97-AF65-F5344CB8AC3E}">
        <p14:creationId xmlns:p14="http://schemas.microsoft.com/office/powerpoint/2010/main" val="323311319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6" name="Picture 5" descr="A picture containing text, clipart&#10;&#10;Description automatically generated">
            <a:extLst>
              <a:ext uri="{FF2B5EF4-FFF2-40B4-BE49-F238E27FC236}">
                <a16:creationId xmlns:a16="http://schemas.microsoft.com/office/drawing/2014/main" id="{54B1A3B1-2A52-47C3-8EC1-45F8C35260CC}"/>
              </a:ext>
            </a:extLst>
          </p:cNvPr>
          <p:cNvPicPr>
            <a:picLocks noChangeAspect="1"/>
          </p:cNvPicPr>
          <p:nvPr/>
        </p:nvPicPr>
        <p:blipFill>
          <a:blip r:embed="rId2" cstate="hq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7" name="Graphic 6">
            <a:extLst>
              <a:ext uri="{FF2B5EF4-FFF2-40B4-BE49-F238E27FC236}">
                <a16:creationId xmlns:a16="http://schemas.microsoft.com/office/drawing/2014/main" id="{6C1BCD00-0871-439D-BD5C-CE64EEA8EAD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2" name="Graphic 13">
            <a:extLst>
              <a:ext uri="{FF2B5EF4-FFF2-40B4-BE49-F238E27FC236}">
                <a16:creationId xmlns:a16="http://schemas.microsoft.com/office/drawing/2014/main" id="{338F0E62-AA6E-6F23-1805-3363BEFE37B8}"/>
              </a:ext>
            </a:extLst>
          </p:cNvPr>
          <p:cNvSpPr/>
          <p:nvPr userDrawn="1"/>
        </p:nvSpPr>
        <p:spPr>
          <a:xfrm>
            <a:off x="11430000" y="6280150"/>
            <a:ext cx="457200" cy="457200"/>
          </a:xfrm>
          <a:prstGeom prst="diamond">
            <a:avLst/>
          </a:prstGeom>
          <a:solidFill>
            <a:srgbClr val="243F8F"/>
          </a:solidFill>
          <a:ln w="13758" cap="flat">
            <a:noFill/>
            <a:prstDash val="solid"/>
            <a:miter/>
          </a:ln>
        </p:spPr>
        <p:txBody>
          <a:bodyPr lIns="0" tIns="0" rIns="0" bIns="0" rtlCol="0" anchor="ctr"/>
          <a:lstStyle/>
          <a:p>
            <a:pPr algn="ctr"/>
            <a:fld id="{42C43971-D14D-4344-94D2-79C1100A4D00}" type="slidenum">
              <a:rPr lang="en-US" sz="1200" b="1" smtClean="0">
                <a:solidFill>
                  <a:schemeClr val="bg1"/>
                </a:solidFill>
                <a:latin typeface="Source Sans Pro" panose="020B0503030403020204" pitchFamily="34" charset="0"/>
              </a:rPr>
              <a:pPr algn="ctr"/>
              <a:t>‹#›</a:t>
            </a:fld>
            <a:endParaRPr lang="en-US" sz="1200" b="1">
              <a:solidFill>
                <a:schemeClr val="bg1"/>
              </a:solidFill>
              <a:latin typeface="Source Sans Pro" panose="020B0503030403020204" pitchFamily="34" charset="0"/>
            </a:endParaRPr>
          </a:p>
        </p:txBody>
      </p:sp>
    </p:spTree>
    <p:extLst>
      <p:ext uri="{BB962C8B-B14F-4D97-AF65-F5344CB8AC3E}">
        <p14:creationId xmlns:p14="http://schemas.microsoft.com/office/powerpoint/2010/main" val="18524336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026-1A35-4945-84B0-81BEC3FC77B2}"/>
              </a:ext>
            </a:extLst>
          </p:cNvPr>
          <p:cNvSpPr>
            <a:spLocks noGrp="1"/>
          </p:cNvSpPr>
          <p:nvPr>
            <p:ph type="title"/>
          </p:nvPr>
        </p:nvSpPr>
        <p:spPr>
          <a:xfrm>
            <a:off x="839788" y="457200"/>
            <a:ext cx="3932237" cy="1600200"/>
          </a:xfrm>
        </p:spPr>
        <p:txBody>
          <a:bodyPr anchor="b">
            <a:normAutofit/>
          </a:bodyPr>
          <a:lstStyle>
            <a:lvl1pPr>
              <a:defRPr sz="3600">
                <a:solidFill>
                  <a:srgbClr val="243F8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CE9E5A8-6083-4449-B065-EA5E0E39D6A4}"/>
              </a:ext>
            </a:extLst>
          </p:cNvPr>
          <p:cNvSpPr>
            <a:spLocks noGrp="1"/>
          </p:cNvSpPr>
          <p:nvPr>
            <p:ph idx="1"/>
          </p:nvPr>
        </p:nvSpPr>
        <p:spPr>
          <a:xfrm>
            <a:off x="5183188" y="1362075"/>
            <a:ext cx="6172200" cy="4498975"/>
          </a:xfrm>
        </p:spPr>
        <p:txBody>
          <a:bodyPr/>
          <a:lstStyle>
            <a:lvl1pPr>
              <a:defRPr sz="2800"/>
            </a:lvl1pPr>
            <a:lvl2pPr>
              <a:defRPr sz="24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5F6692-444A-4355-A510-476BF12A01A6}"/>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A11F7B42-035C-454C-9459-38ED0CBD3AE5}"/>
              </a:ext>
            </a:extLst>
          </p:cNvPr>
          <p:cNvPicPr>
            <a:picLocks noChangeAspect="1"/>
          </p:cNvPicPr>
          <p:nvPr/>
        </p:nvPicPr>
        <p:blipFill>
          <a:blip r:embed="rId2" cstate="hq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0" name="Graphic 9">
            <a:extLst>
              <a:ext uri="{FF2B5EF4-FFF2-40B4-BE49-F238E27FC236}">
                <a16:creationId xmlns:a16="http://schemas.microsoft.com/office/drawing/2014/main" id="{3DD5A0AB-B467-4968-8E51-80A16DFF46E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5" name="Graphic 13">
            <a:extLst>
              <a:ext uri="{FF2B5EF4-FFF2-40B4-BE49-F238E27FC236}">
                <a16:creationId xmlns:a16="http://schemas.microsoft.com/office/drawing/2014/main" id="{746363C1-F390-113D-B6A9-C215321ACF7C}"/>
              </a:ext>
            </a:extLst>
          </p:cNvPr>
          <p:cNvSpPr/>
          <p:nvPr userDrawn="1"/>
        </p:nvSpPr>
        <p:spPr>
          <a:xfrm>
            <a:off x="11430000" y="6280150"/>
            <a:ext cx="457200" cy="457200"/>
          </a:xfrm>
          <a:prstGeom prst="diamond">
            <a:avLst/>
          </a:prstGeom>
          <a:solidFill>
            <a:srgbClr val="243F8F"/>
          </a:solidFill>
          <a:ln w="13758" cap="flat">
            <a:noFill/>
            <a:prstDash val="solid"/>
            <a:miter/>
          </a:ln>
        </p:spPr>
        <p:txBody>
          <a:bodyPr lIns="0" tIns="0" rIns="0" bIns="0" rtlCol="0" anchor="ctr"/>
          <a:lstStyle/>
          <a:p>
            <a:pPr algn="ctr"/>
            <a:fld id="{42C43971-D14D-4344-94D2-79C1100A4D00}" type="slidenum">
              <a:rPr lang="en-US" sz="1200" b="1" smtClean="0">
                <a:solidFill>
                  <a:schemeClr val="bg1"/>
                </a:solidFill>
                <a:latin typeface="Source Sans Pro" panose="020B0503030403020204" pitchFamily="34" charset="0"/>
              </a:rPr>
              <a:pPr algn="ctr"/>
              <a:t>‹#›</a:t>
            </a:fld>
            <a:endParaRPr lang="en-US" sz="1200" b="1">
              <a:solidFill>
                <a:schemeClr val="bg1"/>
              </a:solidFill>
              <a:latin typeface="Source Sans Pro" panose="020B0503030403020204" pitchFamily="34" charset="0"/>
            </a:endParaRPr>
          </a:p>
        </p:txBody>
      </p:sp>
    </p:spTree>
    <p:extLst>
      <p:ext uri="{BB962C8B-B14F-4D97-AF65-F5344CB8AC3E}">
        <p14:creationId xmlns:p14="http://schemas.microsoft.com/office/powerpoint/2010/main" val="238341207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9087FD-6C79-474D-A910-BE9EB9C9E4A1}"/>
              </a:ext>
            </a:extLst>
          </p:cNvPr>
          <p:cNvSpPr>
            <a:spLocks noGrp="1"/>
          </p:cNvSpPr>
          <p:nvPr>
            <p:ph type="title"/>
          </p:nvPr>
        </p:nvSpPr>
        <p:spPr>
          <a:xfrm>
            <a:off x="838200" y="365125"/>
            <a:ext cx="8924925" cy="1325563"/>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F00C4517-E70B-4D16-8BB5-82FEC921BD7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A picture containing text, clipart&#10;&#10;Description automatically generated">
            <a:extLst>
              <a:ext uri="{FF2B5EF4-FFF2-40B4-BE49-F238E27FC236}">
                <a16:creationId xmlns:a16="http://schemas.microsoft.com/office/drawing/2014/main" id="{FC6363D8-A9AE-4431-8F36-A906A3716545}"/>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3" name="Graphic 12">
            <a:extLst>
              <a:ext uri="{FF2B5EF4-FFF2-40B4-BE49-F238E27FC236}">
                <a16:creationId xmlns:a16="http://schemas.microsoft.com/office/drawing/2014/main" id="{A34626B7-F908-495A-ADF3-5125B5838EC8}"/>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16" name="Graphic 13">
            <a:extLst>
              <a:ext uri="{FF2B5EF4-FFF2-40B4-BE49-F238E27FC236}">
                <a16:creationId xmlns:a16="http://schemas.microsoft.com/office/drawing/2014/main" id="{50F46AD1-D1F3-4F6B-B8C8-290E64C0E7DF}"/>
              </a:ext>
            </a:extLst>
          </p:cNvPr>
          <p:cNvSpPr/>
          <p:nvPr/>
        </p:nvSpPr>
        <p:spPr>
          <a:xfrm>
            <a:off x="11388436" y="6176963"/>
            <a:ext cx="498764" cy="372008"/>
          </a:xfrm>
          <a:prstGeom prst="round2DiagRect">
            <a:avLst/>
          </a:prstGeom>
          <a:solidFill>
            <a:srgbClr val="243F8F"/>
          </a:solidFill>
          <a:ln w="13758" cap="flat">
            <a:noFill/>
            <a:prstDash val="solid"/>
            <a:miter/>
          </a:ln>
        </p:spPr>
        <p:txBody>
          <a:bodyPr rtlCol="0" anchor="ctr"/>
          <a:lstStyle/>
          <a:p>
            <a:endParaRPr lang="en-US"/>
          </a:p>
        </p:txBody>
      </p:sp>
      <p:sp>
        <p:nvSpPr>
          <p:cNvPr id="15" name="Slide Number Placeholder 5">
            <a:extLst>
              <a:ext uri="{FF2B5EF4-FFF2-40B4-BE49-F238E27FC236}">
                <a16:creationId xmlns:a16="http://schemas.microsoft.com/office/drawing/2014/main" id="{58200D8A-1F05-447B-B563-600CAFE47958}"/>
              </a:ext>
            </a:extLst>
          </p:cNvPr>
          <p:cNvSpPr>
            <a:spLocks noGrp="1"/>
          </p:cNvSpPr>
          <p:nvPr>
            <p:ph type="sldNum" sz="quarter" idx="12"/>
          </p:nvPr>
        </p:nvSpPr>
        <p:spPr>
          <a:xfrm>
            <a:off x="11437794" y="6281719"/>
            <a:ext cx="400049" cy="185622"/>
          </a:xfrm>
          <a:prstGeom prst="rect">
            <a:avLst/>
          </a:prstGeom>
        </p:spPr>
        <p:txBody>
          <a:bodyPr/>
          <a:lstStyle>
            <a:lvl1pPr algn="ctr">
              <a:defRPr b="1">
                <a:solidFill>
                  <a:schemeClr val="bg1"/>
                </a:solidFill>
              </a:defRPr>
            </a:lvl1pPr>
          </a:lstStyle>
          <a:p>
            <a:fld id="{42C43971-D14D-4344-94D2-79C1100A4D00}" type="slidenum">
              <a:rPr lang="en-US" smtClean="0"/>
              <a:t>‹#›</a:t>
            </a:fld>
            <a:endParaRPr lang="en-US"/>
          </a:p>
        </p:txBody>
      </p:sp>
    </p:spTree>
    <p:extLst>
      <p:ext uri="{BB962C8B-B14F-4D97-AF65-F5344CB8AC3E}">
        <p14:creationId xmlns:p14="http://schemas.microsoft.com/office/powerpoint/2010/main" val="11356418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A0775C-86D2-4AD4-9AA7-5E6C392DDD46}"/>
              </a:ext>
            </a:extLst>
          </p:cNvPr>
          <p:cNvSpPr>
            <a:spLocks noGrp="1"/>
          </p:cNvSpPr>
          <p:nvPr>
            <p:ph type="title"/>
          </p:nvPr>
        </p:nvSpPr>
        <p:spPr>
          <a:xfrm>
            <a:off x="839788" y="447675"/>
            <a:ext cx="3932237" cy="1600200"/>
          </a:xfrm>
        </p:spPr>
        <p:txBody>
          <a:bodyPr anchor="b">
            <a:normAutofit/>
          </a:bodyPr>
          <a:lstStyle>
            <a:lvl1pPr>
              <a:defRPr sz="3600">
                <a:solidFill>
                  <a:schemeClr val="accent2"/>
                </a:solidFill>
              </a:defRPr>
            </a:lvl1pPr>
          </a:lstStyle>
          <a:p>
            <a:r>
              <a:rPr lang="en-US"/>
              <a:t>Click to edit Master title style</a:t>
            </a:r>
          </a:p>
        </p:txBody>
      </p:sp>
      <p:sp>
        <p:nvSpPr>
          <p:cNvPr id="3" name="Picture Placeholder 2">
            <a:extLst>
              <a:ext uri="{FF2B5EF4-FFF2-40B4-BE49-F238E27FC236}">
                <a16:creationId xmlns:a16="http://schemas.microsoft.com/office/drawing/2014/main" id="{467ACD4F-31F0-48EB-8958-4AFECFD0ACEB}"/>
              </a:ext>
            </a:extLst>
          </p:cNvPr>
          <p:cNvSpPr>
            <a:spLocks noGrp="1"/>
          </p:cNvSpPr>
          <p:nvPr>
            <p:ph type="pic" idx="1"/>
          </p:nvPr>
        </p:nvSpPr>
        <p:spPr>
          <a:xfrm>
            <a:off x="5183188" y="1170232"/>
            <a:ext cx="6172200" cy="4555765"/>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7DEEF912-3A83-4173-9895-CD0B87E88EF1}"/>
              </a:ext>
            </a:extLst>
          </p:cNvPr>
          <p:cNvSpPr>
            <a:spLocks noGrp="1"/>
          </p:cNvSpPr>
          <p:nvPr>
            <p:ph type="body" sz="half" idx="2"/>
          </p:nvPr>
        </p:nvSpPr>
        <p:spPr>
          <a:xfrm>
            <a:off x="839788" y="2047875"/>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D7B1CD30-FD6A-45B0-9F65-3D85C099D95D}"/>
              </a:ext>
            </a:extLst>
          </p:cNvPr>
          <p:cNvPicPr>
            <a:picLocks noChangeAspect="1"/>
          </p:cNvPicPr>
          <p:nvPr/>
        </p:nvPicPr>
        <p:blipFill>
          <a:blip r:embed="rId2" cstate="hq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0" name="Graphic 9">
            <a:extLst>
              <a:ext uri="{FF2B5EF4-FFF2-40B4-BE49-F238E27FC236}">
                <a16:creationId xmlns:a16="http://schemas.microsoft.com/office/drawing/2014/main" id="{0E700C48-5A24-421B-AF26-4C11AFD69CA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5" name="Graphic 13">
            <a:extLst>
              <a:ext uri="{FF2B5EF4-FFF2-40B4-BE49-F238E27FC236}">
                <a16:creationId xmlns:a16="http://schemas.microsoft.com/office/drawing/2014/main" id="{6E623933-FF7B-3C41-A63A-730910384084}"/>
              </a:ext>
            </a:extLst>
          </p:cNvPr>
          <p:cNvSpPr/>
          <p:nvPr userDrawn="1"/>
        </p:nvSpPr>
        <p:spPr>
          <a:xfrm>
            <a:off x="11430000" y="6280150"/>
            <a:ext cx="457200" cy="457200"/>
          </a:xfrm>
          <a:prstGeom prst="diamond">
            <a:avLst/>
          </a:prstGeom>
          <a:solidFill>
            <a:srgbClr val="243F8F"/>
          </a:solidFill>
          <a:ln w="13758" cap="flat">
            <a:noFill/>
            <a:prstDash val="solid"/>
            <a:miter/>
          </a:ln>
        </p:spPr>
        <p:txBody>
          <a:bodyPr lIns="0" tIns="0" rIns="0" bIns="0" rtlCol="0" anchor="ctr"/>
          <a:lstStyle/>
          <a:p>
            <a:pPr algn="ctr"/>
            <a:fld id="{42C43971-D14D-4344-94D2-79C1100A4D00}" type="slidenum">
              <a:rPr lang="en-US" sz="1200" b="1" smtClean="0">
                <a:solidFill>
                  <a:schemeClr val="bg1"/>
                </a:solidFill>
                <a:latin typeface="Source Sans Pro" panose="020B0503030403020204" pitchFamily="34" charset="0"/>
              </a:rPr>
              <a:pPr algn="ctr"/>
              <a:t>‹#›</a:t>
            </a:fld>
            <a:endParaRPr lang="en-US" sz="1200" b="1">
              <a:solidFill>
                <a:schemeClr val="bg1"/>
              </a:solidFill>
              <a:latin typeface="Source Sans Pro" panose="020B0503030403020204" pitchFamily="34" charset="0"/>
            </a:endParaRPr>
          </a:p>
        </p:txBody>
      </p:sp>
    </p:spTree>
    <p:extLst>
      <p:ext uri="{BB962C8B-B14F-4D97-AF65-F5344CB8AC3E}">
        <p14:creationId xmlns:p14="http://schemas.microsoft.com/office/powerpoint/2010/main" val="31547361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Non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662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accent6"/>
            </a:gs>
            <a:gs pos="100000">
              <a:schemeClr val="tx1"/>
            </a:gs>
          </a:gsLst>
          <a:lin ang="5400000" scaled="0"/>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E124C-5E50-45BD-8D64-9418E4CB0E74}"/>
              </a:ext>
            </a:extLst>
          </p:cNvPr>
          <p:cNvSpPr>
            <a:spLocks noGrp="1"/>
          </p:cNvSpPr>
          <p:nvPr>
            <p:ph type="title"/>
          </p:nvPr>
        </p:nvSpPr>
        <p:spPr>
          <a:xfrm>
            <a:off x="831850" y="1135063"/>
            <a:ext cx="10515600" cy="2852737"/>
          </a:xfrm>
        </p:spPr>
        <p:txBody>
          <a:bodyPr anchor="b"/>
          <a:lstStyle>
            <a:lvl1pPr>
              <a:defRPr sz="6000">
                <a:solidFill>
                  <a:schemeClr val="accent5"/>
                </a:solidFill>
              </a:defRPr>
            </a:lvl1pPr>
          </a:lstStyle>
          <a:p>
            <a:r>
              <a:rPr lang="en-US"/>
              <a:t>Click to edit Master title style</a:t>
            </a:r>
          </a:p>
        </p:txBody>
      </p:sp>
      <p:sp>
        <p:nvSpPr>
          <p:cNvPr id="3" name="Text Placeholder 2">
            <a:extLst>
              <a:ext uri="{FF2B5EF4-FFF2-40B4-BE49-F238E27FC236}">
                <a16:creationId xmlns:a16="http://schemas.microsoft.com/office/drawing/2014/main" id="{213450E7-068F-4310-B8E1-5A9F8EEF50FE}"/>
              </a:ext>
            </a:extLst>
          </p:cNvPr>
          <p:cNvSpPr>
            <a:spLocks noGrp="1"/>
          </p:cNvSpPr>
          <p:nvPr>
            <p:ph type="body" idx="1"/>
          </p:nvPr>
        </p:nvSpPr>
        <p:spPr>
          <a:xfrm>
            <a:off x="831850" y="4014788"/>
            <a:ext cx="10515600" cy="1500187"/>
          </a:xfrm>
        </p:spPr>
        <p:txBody>
          <a:bodyPr/>
          <a:lstStyle>
            <a:lvl1pPr marL="0" indent="0">
              <a:buNone/>
              <a:defRPr sz="24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8" name="Graphic 7">
            <a:extLst>
              <a:ext uri="{FF2B5EF4-FFF2-40B4-BE49-F238E27FC236}">
                <a16:creationId xmlns:a16="http://schemas.microsoft.com/office/drawing/2014/main" id="{15F5476D-CF51-4542-9AAF-86AE6B3AAB47}"/>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02492" y="5514975"/>
            <a:ext cx="11787028" cy="1343026"/>
          </a:xfrm>
          <a:prstGeom prst="rect">
            <a:avLst/>
          </a:prstGeom>
        </p:spPr>
      </p:pic>
      <p:pic>
        <p:nvPicPr>
          <p:cNvPr id="9" name="Picture 8" descr="A picture containing text, clipart&#10;&#10;Description automatically generated">
            <a:extLst>
              <a:ext uri="{FF2B5EF4-FFF2-40B4-BE49-F238E27FC236}">
                <a16:creationId xmlns:a16="http://schemas.microsoft.com/office/drawing/2014/main" id="{311DB120-2998-4B8E-BF5F-2F875200D458}"/>
              </a:ext>
            </a:extLst>
          </p:cNvPr>
          <p:cNvPicPr>
            <a:picLocks noChangeAspect="1"/>
          </p:cNvPicPr>
          <p:nvPr/>
        </p:nvPicPr>
        <p:blipFill>
          <a:blip r:embed="rId4" cstate="print">
            <a:alphaModFix/>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6" name="Picture 2" descr="A picture containing text, clipart&#10;&#10;Description automatically generated">
            <a:extLst>
              <a:ext uri="{FF2B5EF4-FFF2-40B4-BE49-F238E27FC236}">
                <a16:creationId xmlns:a16="http://schemas.microsoft.com/office/drawing/2014/main" id="{B633F878-59C5-47C1-AC02-8600442BA922}"/>
              </a:ext>
            </a:extLst>
          </p:cNvPr>
          <p:cNvPicPr>
            <a:picLocks noChangeAspect="1" noChangeArrowheads="1"/>
          </p:cNvPicPr>
          <p:nvPr userDrawn="1"/>
        </p:nvPicPr>
        <p:blipFill>
          <a:blip r:embed="rId5">
            <a:alphaModFix amt="35000"/>
            <a:extLst>
              <a:ext uri="{28A0092B-C50C-407E-A947-70E740481C1C}">
                <a14:useLocalDpi xmlns:a14="http://schemas.microsoft.com/office/drawing/2010/main" val="0"/>
              </a:ext>
            </a:extLst>
          </a:blip>
          <a:srcRect/>
          <a:stretch>
            <a:fillRect/>
          </a:stretch>
        </p:blipFill>
        <p:spPr bwMode="auto">
          <a:xfrm>
            <a:off x="188509" y="115093"/>
            <a:ext cx="3657226" cy="1306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5493713"/>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EE4D2-A6E0-4AD4-B06A-E93093DCA62D}"/>
              </a:ext>
            </a:extLst>
          </p:cNvPr>
          <p:cNvSpPr>
            <a:spLocks noGrp="1"/>
          </p:cNvSpPr>
          <p:nvPr>
            <p:ph type="title"/>
          </p:nvPr>
        </p:nvSpPr>
        <p:spPr>
          <a:xfrm>
            <a:off x="838200" y="365125"/>
            <a:ext cx="8924925" cy="1325563"/>
          </a:xfrm>
        </p:spPr>
        <p:txBody>
          <a:bodyPr/>
          <a:lstStyle>
            <a:lvl1pPr>
              <a:defRPr>
                <a:solidFill>
                  <a:schemeClr val="accent2"/>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472EE77F-01A4-4A1E-927C-27315F80374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8164AA3-8ABC-4805-99C5-CAA504C4290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descr="A picture containing text, clipart&#10;&#10;Description automatically generated">
            <a:extLst>
              <a:ext uri="{FF2B5EF4-FFF2-40B4-BE49-F238E27FC236}">
                <a16:creationId xmlns:a16="http://schemas.microsoft.com/office/drawing/2014/main" id="{43075E9B-8DAC-4ECD-92B5-7A581E55CD4D}"/>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0" name="Graphic 9">
            <a:extLst>
              <a:ext uri="{FF2B5EF4-FFF2-40B4-BE49-F238E27FC236}">
                <a16:creationId xmlns:a16="http://schemas.microsoft.com/office/drawing/2014/main" id="{394518E3-5BCD-442D-8E29-798B63348E95}"/>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13" name="Graphic 13">
            <a:extLst>
              <a:ext uri="{FF2B5EF4-FFF2-40B4-BE49-F238E27FC236}">
                <a16:creationId xmlns:a16="http://schemas.microsoft.com/office/drawing/2014/main" id="{45C7FFEE-CD6C-4BAF-AA05-56D13A1EB4DB}"/>
              </a:ext>
            </a:extLst>
          </p:cNvPr>
          <p:cNvSpPr/>
          <p:nvPr/>
        </p:nvSpPr>
        <p:spPr>
          <a:xfrm>
            <a:off x="11388436" y="6176963"/>
            <a:ext cx="498764" cy="372008"/>
          </a:xfrm>
          <a:prstGeom prst="round2DiagRect">
            <a:avLst/>
          </a:prstGeom>
          <a:solidFill>
            <a:srgbClr val="243F8F"/>
          </a:solidFill>
          <a:ln w="13758" cap="flat">
            <a:noFill/>
            <a:prstDash val="solid"/>
            <a:miter/>
          </a:ln>
        </p:spPr>
        <p:txBody>
          <a:bodyPr rtlCol="0" anchor="ctr"/>
          <a:lstStyle/>
          <a:p>
            <a:endParaRPr lang="en-US"/>
          </a:p>
        </p:txBody>
      </p:sp>
      <p:sp>
        <p:nvSpPr>
          <p:cNvPr id="14" name="Slide Number Placeholder 5">
            <a:extLst>
              <a:ext uri="{FF2B5EF4-FFF2-40B4-BE49-F238E27FC236}">
                <a16:creationId xmlns:a16="http://schemas.microsoft.com/office/drawing/2014/main" id="{50788B65-69F7-473B-8057-6A6F0663BB3E}"/>
              </a:ext>
            </a:extLst>
          </p:cNvPr>
          <p:cNvSpPr>
            <a:spLocks noGrp="1"/>
          </p:cNvSpPr>
          <p:nvPr>
            <p:ph type="sldNum" sz="quarter" idx="12"/>
          </p:nvPr>
        </p:nvSpPr>
        <p:spPr>
          <a:xfrm>
            <a:off x="11437794" y="6281719"/>
            <a:ext cx="400049" cy="185622"/>
          </a:xfrm>
          <a:prstGeom prst="rect">
            <a:avLst/>
          </a:prstGeom>
        </p:spPr>
        <p:txBody>
          <a:bodyPr/>
          <a:lstStyle>
            <a:lvl1pPr algn="ctr">
              <a:defRPr b="1">
                <a:solidFill>
                  <a:schemeClr val="bg1"/>
                </a:solidFill>
              </a:defRPr>
            </a:lvl1pPr>
          </a:lstStyle>
          <a:p>
            <a:fld id="{42C43971-D14D-4344-94D2-79C1100A4D00}" type="slidenum">
              <a:rPr lang="en-US" smtClean="0"/>
              <a:t>‹#›</a:t>
            </a:fld>
            <a:endParaRPr lang="en-US"/>
          </a:p>
        </p:txBody>
      </p:sp>
    </p:spTree>
    <p:extLst>
      <p:ext uri="{BB962C8B-B14F-4D97-AF65-F5344CB8AC3E}">
        <p14:creationId xmlns:p14="http://schemas.microsoft.com/office/powerpoint/2010/main" val="3985285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1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48DEBF-277C-4A0F-B800-F0339AD9C1CC}"/>
              </a:ext>
            </a:extLst>
          </p:cNvPr>
          <p:cNvSpPr>
            <a:spLocks noGrp="1"/>
          </p:cNvSpPr>
          <p:nvPr>
            <p:ph type="title"/>
          </p:nvPr>
        </p:nvSpPr>
        <p:spPr>
          <a:xfrm>
            <a:off x="839788" y="365125"/>
            <a:ext cx="8923337" cy="1325563"/>
          </a:xfrm>
        </p:spPr>
        <p:txBody>
          <a:bodyPr/>
          <a:lstStyle>
            <a:lvl1pPr>
              <a:defRPr>
                <a:solidFill>
                  <a:schemeClr val="accent2"/>
                </a:solidFill>
              </a:defRPr>
            </a:lvl1pPr>
          </a:lstStyle>
          <a:p>
            <a:r>
              <a:rPr lang="en-US"/>
              <a:t>Click to edit Master title style</a:t>
            </a:r>
          </a:p>
        </p:txBody>
      </p:sp>
      <p:sp>
        <p:nvSpPr>
          <p:cNvPr id="3" name="Text Placeholder 2">
            <a:extLst>
              <a:ext uri="{FF2B5EF4-FFF2-40B4-BE49-F238E27FC236}">
                <a16:creationId xmlns:a16="http://schemas.microsoft.com/office/drawing/2014/main" id="{133DE3B6-B4C3-4BE7-939D-DA382BCA316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9C1F102-3D5C-445E-9607-5983774BD4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C02D15A-2FB2-4CE2-B890-D2A9C89C660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CF24FEE-FBB6-4AE5-B07E-FFEC958B20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descr="A picture containing text, clipart&#10;&#10;Description automatically generated">
            <a:extLst>
              <a:ext uri="{FF2B5EF4-FFF2-40B4-BE49-F238E27FC236}">
                <a16:creationId xmlns:a16="http://schemas.microsoft.com/office/drawing/2014/main" id="{F2BD883A-6374-4C0B-8E7A-8034F567792C}"/>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2" name="Graphic 11">
            <a:extLst>
              <a:ext uri="{FF2B5EF4-FFF2-40B4-BE49-F238E27FC236}">
                <a16:creationId xmlns:a16="http://schemas.microsoft.com/office/drawing/2014/main" id="{06550A9F-AC4B-4930-8745-75F57397C053}"/>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15" name="Graphic 13">
            <a:extLst>
              <a:ext uri="{FF2B5EF4-FFF2-40B4-BE49-F238E27FC236}">
                <a16:creationId xmlns:a16="http://schemas.microsoft.com/office/drawing/2014/main" id="{A3B3C965-2C08-4C59-B1E1-62020B440A50}"/>
              </a:ext>
            </a:extLst>
          </p:cNvPr>
          <p:cNvSpPr/>
          <p:nvPr/>
        </p:nvSpPr>
        <p:spPr>
          <a:xfrm>
            <a:off x="11388436" y="6189663"/>
            <a:ext cx="498764" cy="359308"/>
          </a:xfrm>
          <a:prstGeom prst="round2DiagRect">
            <a:avLst/>
          </a:prstGeom>
          <a:solidFill>
            <a:srgbClr val="243F8F"/>
          </a:solidFill>
          <a:ln w="13758" cap="flat">
            <a:noFill/>
            <a:prstDash val="solid"/>
            <a:miter/>
          </a:ln>
        </p:spPr>
        <p:txBody>
          <a:bodyPr rtlCol="0" anchor="ctr"/>
          <a:lstStyle/>
          <a:p>
            <a:endParaRPr lang="en-US"/>
          </a:p>
        </p:txBody>
      </p:sp>
      <p:sp>
        <p:nvSpPr>
          <p:cNvPr id="16" name="Slide Number Placeholder 5">
            <a:extLst>
              <a:ext uri="{FF2B5EF4-FFF2-40B4-BE49-F238E27FC236}">
                <a16:creationId xmlns:a16="http://schemas.microsoft.com/office/drawing/2014/main" id="{0E79F982-DE68-4138-88F0-AB253358C667}"/>
              </a:ext>
            </a:extLst>
          </p:cNvPr>
          <p:cNvSpPr>
            <a:spLocks noGrp="1"/>
          </p:cNvSpPr>
          <p:nvPr>
            <p:ph type="sldNum" sz="quarter" idx="12"/>
          </p:nvPr>
        </p:nvSpPr>
        <p:spPr>
          <a:xfrm>
            <a:off x="11437794" y="6281719"/>
            <a:ext cx="400049" cy="185622"/>
          </a:xfrm>
          <a:prstGeom prst="rect">
            <a:avLst/>
          </a:prstGeom>
        </p:spPr>
        <p:txBody>
          <a:bodyPr/>
          <a:lstStyle>
            <a:lvl1pPr algn="ctr">
              <a:defRPr b="1">
                <a:solidFill>
                  <a:schemeClr val="bg1"/>
                </a:solidFill>
              </a:defRPr>
            </a:lvl1pPr>
          </a:lstStyle>
          <a:p>
            <a:fld id="{42C43971-D14D-4344-94D2-79C1100A4D00}" type="slidenum">
              <a:rPr lang="en-US" smtClean="0"/>
              <a:t>‹#›</a:t>
            </a:fld>
            <a:endParaRPr lang="en-US"/>
          </a:p>
        </p:txBody>
      </p:sp>
    </p:spTree>
    <p:extLst>
      <p:ext uri="{BB962C8B-B14F-4D97-AF65-F5344CB8AC3E}">
        <p14:creationId xmlns:p14="http://schemas.microsoft.com/office/powerpoint/2010/main" val="39874110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1E8F-1CDF-4B68-9B17-8DFD699FED17}"/>
              </a:ext>
            </a:extLst>
          </p:cNvPr>
          <p:cNvSpPr>
            <a:spLocks noGrp="1"/>
          </p:cNvSpPr>
          <p:nvPr>
            <p:ph type="title"/>
          </p:nvPr>
        </p:nvSpPr>
        <p:spPr>
          <a:xfrm>
            <a:off x="838200" y="365125"/>
            <a:ext cx="8924925" cy="1325563"/>
          </a:xfrm>
        </p:spPr>
        <p:txBody>
          <a:bodyPr/>
          <a:lstStyle>
            <a:lvl1pPr>
              <a:defRPr>
                <a:solidFill>
                  <a:schemeClr val="accent2"/>
                </a:solidFill>
              </a:defRPr>
            </a:lvl1pPr>
          </a:lstStyle>
          <a:p>
            <a:r>
              <a:rPr lang="en-US"/>
              <a:t>Click to edit Master title style</a:t>
            </a:r>
          </a:p>
        </p:txBody>
      </p:sp>
      <p:pic>
        <p:nvPicPr>
          <p:cNvPr id="9" name="Picture 8" descr="A picture containing text, clipart&#10;&#10;Description automatically generated">
            <a:extLst>
              <a:ext uri="{FF2B5EF4-FFF2-40B4-BE49-F238E27FC236}">
                <a16:creationId xmlns:a16="http://schemas.microsoft.com/office/drawing/2014/main" id="{A24A21F2-7838-4320-A02D-E5ECADF3B29A}"/>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0" name="Graphic 9">
            <a:extLst>
              <a:ext uri="{FF2B5EF4-FFF2-40B4-BE49-F238E27FC236}">
                <a16:creationId xmlns:a16="http://schemas.microsoft.com/office/drawing/2014/main" id="{CAA3C58D-D2E3-454E-A4A1-B2E612CEFC9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13" name="Graphic 13">
            <a:extLst>
              <a:ext uri="{FF2B5EF4-FFF2-40B4-BE49-F238E27FC236}">
                <a16:creationId xmlns:a16="http://schemas.microsoft.com/office/drawing/2014/main" id="{0D8F10B2-3220-4CCE-BC9E-C8145347BA3C}"/>
              </a:ext>
            </a:extLst>
          </p:cNvPr>
          <p:cNvSpPr/>
          <p:nvPr/>
        </p:nvSpPr>
        <p:spPr>
          <a:xfrm>
            <a:off x="11388436" y="6193766"/>
            <a:ext cx="498764" cy="355205"/>
          </a:xfrm>
          <a:prstGeom prst="round2DiagRect">
            <a:avLst/>
          </a:prstGeom>
          <a:solidFill>
            <a:srgbClr val="243F8F"/>
          </a:solidFill>
          <a:ln w="13758" cap="flat">
            <a:noFill/>
            <a:prstDash val="solid"/>
            <a:miter/>
          </a:ln>
        </p:spPr>
        <p:txBody>
          <a:bodyPr rtlCol="0" anchor="ctr"/>
          <a:lstStyle/>
          <a:p>
            <a:endParaRPr lang="en-US"/>
          </a:p>
        </p:txBody>
      </p:sp>
      <p:sp>
        <p:nvSpPr>
          <p:cNvPr id="14" name="Slide Number Placeholder 5">
            <a:extLst>
              <a:ext uri="{FF2B5EF4-FFF2-40B4-BE49-F238E27FC236}">
                <a16:creationId xmlns:a16="http://schemas.microsoft.com/office/drawing/2014/main" id="{E2A96E69-CEC8-43F1-8D72-9047BF95EEF1}"/>
              </a:ext>
            </a:extLst>
          </p:cNvPr>
          <p:cNvSpPr>
            <a:spLocks noGrp="1"/>
          </p:cNvSpPr>
          <p:nvPr>
            <p:ph type="sldNum" sz="quarter" idx="12"/>
          </p:nvPr>
        </p:nvSpPr>
        <p:spPr>
          <a:xfrm>
            <a:off x="11437794" y="6281719"/>
            <a:ext cx="400049" cy="185622"/>
          </a:xfrm>
          <a:prstGeom prst="rect">
            <a:avLst/>
          </a:prstGeom>
        </p:spPr>
        <p:txBody>
          <a:bodyPr/>
          <a:lstStyle>
            <a:lvl1pPr algn="ctr">
              <a:defRPr b="1">
                <a:solidFill>
                  <a:schemeClr val="bg1"/>
                </a:solidFill>
              </a:defRPr>
            </a:lvl1pPr>
          </a:lstStyle>
          <a:p>
            <a:fld id="{42C43971-D14D-4344-94D2-79C1100A4D00}" type="slidenum">
              <a:rPr lang="en-US" smtClean="0"/>
              <a:t>‹#›</a:t>
            </a:fld>
            <a:endParaRPr lang="en-US"/>
          </a:p>
        </p:txBody>
      </p:sp>
    </p:spTree>
    <p:extLst>
      <p:ext uri="{BB962C8B-B14F-4D97-AF65-F5344CB8AC3E}">
        <p14:creationId xmlns:p14="http://schemas.microsoft.com/office/powerpoint/2010/main" val="3233113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A71E8F-1CDF-4B68-9B17-8DFD699FED17}"/>
              </a:ext>
            </a:extLst>
          </p:cNvPr>
          <p:cNvSpPr>
            <a:spLocks noGrp="1"/>
          </p:cNvSpPr>
          <p:nvPr>
            <p:ph type="title"/>
          </p:nvPr>
        </p:nvSpPr>
        <p:spPr>
          <a:xfrm>
            <a:off x="838200" y="365125"/>
            <a:ext cx="8924925" cy="1325563"/>
          </a:xfrm>
        </p:spPr>
        <p:txBody>
          <a:bodyPr/>
          <a:lstStyle>
            <a:lvl1pPr>
              <a:defRPr>
                <a:solidFill>
                  <a:schemeClr val="accent2"/>
                </a:solidFill>
              </a:defRPr>
            </a:lvl1pPr>
          </a:lstStyle>
          <a:p>
            <a:r>
              <a:rPr lang="en-US"/>
              <a:t>Click to edit Master title style</a:t>
            </a:r>
          </a:p>
        </p:txBody>
      </p:sp>
      <p:pic>
        <p:nvPicPr>
          <p:cNvPr id="9" name="Picture 8" descr="A picture containing text, clipart&#10;&#10;Description automatically generated">
            <a:extLst>
              <a:ext uri="{FF2B5EF4-FFF2-40B4-BE49-F238E27FC236}">
                <a16:creationId xmlns:a16="http://schemas.microsoft.com/office/drawing/2014/main" id="{A24A21F2-7838-4320-A02D-E5ECADF3B29A}"/>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0" name="Graphic 9">
            <a:extLst>
              <a:ext uri="{FF2B5EF4-FFF2-40B4-BE49-F238E27FC236}">
                <a16:creationId xmlns:a16="http://schemas.microsoft.com/office/drawing/2014/main" id="{CAA3C58D-D2E3-454E-A4A1-B2E612CEFC9A}"/>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13" name="Graphic 13">
            <a:extLst>
              <a:ext uri="{FF2B5EF4-FFF2-40B4-BE49-F238E27FC236}">
                <a16:creationId xmlns:a16="http://schemas.microsoft.com/office/drawing/2014/main" id="{0D8F10B2-3220-4CCE-BC9E-C8145347BA3C}"/>
              </a:ext>
            </a:extLst>
          </p:cNvPr>
          <p:cNvSpPr/>
          <p:nvPr/>
        </p:nvSpPr>
        <p:spPr>
          <a:xfrm>
            <a:off x="11388436" y="6193766"/>
            <a:ext cx="498764" cy="355205"/>
          </a:xfrm>
          <a:prstGeom prst="round2DiagRect">
            <a:avLst/>
          </a:prstGeom>
          <a:solidFill>
            <a:srgbClr val="243F8F"/>
          </a:solidFill>
          <a:ln w="13758" cap="flat">
            <a:noFill/>
            <a:prstDash val="solid"/>
            <a:miter/>
          </a:ln>
        </p:spPr>
        <p:txBody>
          <a:bodyPr rtlCol="0" anchor="ctr"/>
          <a:lstStyle/>
          <a:p>
            <a:endParaRPr lang="en-US"/>
          </a:p>
        </p:txBody>
      </p:sp>
      <p:sp>
        <p:nvSpPr>
          <p:cNvPr id="14" name="Slide Number Placeholder 5">
            <a:extLst>
              <a:ext uri="{FF2B5EF4-FFF2-40B4-BE49-F238E27FC236}">
                <a16:creationId xmlns:a16="http://schemas.microsoft.com/office/drawing/2014/main" id="{E2A96E69-CEC8-43F1-8D72-9047BF95EEF1}"/>
              </a:ext>
            </a:extLst>
          </p:cNvPr>
          <p:cNvSpPr>
            <a:spLocks noGrp="1"/>
          </p:cNvSpPr>
          <p:nvPr>
            <p:ph type="sldNum" sz="quarter" idx="12"/>
          </p:nvPr>
        </p:nvSpPr>
        <p:spPr>
          <a:xfrm>
            <a:off x="11437794" y="6281719"/>
            <a:ext cx="400049" cy="185622"/>
          </a:xfrm>
          <a:prstGeom prst="rect">
            <a:avLst/>
          </a:prstGeom>
        </p:spPr>
        <p:txBody>
          <a:bodyPr/>
          <a:lstStyle>
            <a:lvl1pPr algn="ctr">
              <a:defRPr b="1">
                <a:solidFill>
                  <a:schemeClr val="bg1"/>
                </a:solidFill>
              </a:defRPr>
            </a:lvl1pPr>
          </a:lstStyle>
          <a:p>
            <a:fld id="{42C43971-D14D-4344-94D2-79C1100A4D00}" type="slidenum">
              <a:rPr lang="en-US" smtClean="0"/>
              <a:t>‹#›</a:t>
            </a:fld>
            <a:endParaRPr lang="en-US"/>
          </a:p>
        </p:txBody>
      </p:sp>
    </p:spTree>
    <p:extLst>
      <p:ext uri="{BB962C8B-B14F-4D97-AF65-F5344CB8AC3E}">
        <p14:creationId xmlns:p14="http://schemas.microsoft.com/office/powerpoint/2010/main" val="10959997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6C1BCD00-0871-439D-BD5C-CE64EEA8EAD8}"/>
              </a:ext>
            </a:extLst>
          </p:cNvPr>
          <p:cNvPicPr>
            <a:picLocks noChangeAspect="1"/>
          </p:cNvPicPr>
          <p:nvPr/>
        </p:nvPicPr>
        <p:blipFill rotWithShape="1">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l="618" t="-3389" r="618"/>
          <a:stretch/>
        </p:blipFill>
        <p:spPr>
          <a:xfrm>
            <a:off x="0" y="6362700"/>
            <a:ext cx="12192000" cy="290397"/>
          </a:xfrm>
          <a:prstGeom prst="rect">
            <a:avLst/>
          </a:prstGeom>
        </p:spPr>
      </p:pic>
      <p:sp>
        <p:nvSpPr>
          <p:cNvPr id="8" name="Graphic 13">
            <a:extLst>
              <a:ext uri="{FF2B5EF4-FFF2-40B4-BE49-F238E27FC236}">
                <a16:creationId xmlns:a16="http://schemas.microsoft.com/office/drawing/2014/main" id="{5FA8F69A-69DE-4C1E-A00E-B747C28B3896}"/>
              </a:ext>
            </a:extLst>
          </p:cNvPr>
          <p:cNvSpPr/>
          <p:nvPr userDrawn="1"/>
        </p:nvSpPr>
        <p:spPr>
          <a:xfrm>
            <a:off x="11388436" y="6193766"/>
            <a:ext cx="498764" cy="355205"/>
          </a:xfrm>
          <a:prstGeom prst="round2DiagRect">
            <a:avLst/>
          </a:prstGeom>
          <a:solidFill>
            <a:srgbClr val="243F8F"/>
          </a:solidFill>
          <a:ln w="13758" cap="flat">
            <a:noFill/>
            <a:prstDash val="solid"/>
            <a:miter/>
          </a:ln>
        </p:spPr>
        <p:txBody>
          <a:bodyPr rtlCol="0" anchor="ctr"/>
          <a:lstStyle/>
          <a:p>
            <a:endParaRPr lang="en-US"/>
          </a:p>
        </p:txBody>
      </p:sp>
      <p:pic>
        <p:nvPicPr>
          <p:cNvPr id="6" name="Picture 5" descr="A picture containing text, clipart&#10;&#10;Description automatically generated">
            <a:extLst>
              <a:ext uri="{FF2B5EF4-FFF2-40B4-BE49-F238E27FC236}">
                <a16:creationId xmlns:a16="http://schemas.microsoft.com/office/drawing/2014/main" id="{54B1A3B1-2A52-47C3-8EC1-45F8C35260CC}"/>
              </a:ext>
            </a:extLst>
          </p:cNvPr>
          <p:cNvPicPr>
            <a:picLocks noChangeAspect="1"/>
          </p:cNvPicPr>
          <p:nvPr/>
        </p:nvPicPr>
        <p:blipFill>
          <a:blip r:embed="rId4" cstate="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sp>
        <p:nvSpPr>
          <p:cNvPr id="11" name="Slide Number Placeholder 5">
            <a:extLst>
              <a:ext uri="{FF2B5EF4-FFF2-40B4-BE49-F238E27FC236}">
                <a16:creationId xmlns:a16="http://schemas.microsoft.com/office/drawing/2014/main" id="{7FEDDD9B-BEEF-4E49-A98B-AB44C327CE85}"/>
              </a:ext>
            </a:extLst>
          </p:cNvPr>
          <p:cNvSpPr>
            <a:spLocks noGrp="1"/>
          </p:cNvSpPr>
          <p:nvPr>
            <p:ph type="sldNum" sz="quarter" idx="12"/>
          </p:nvPr>
        </p:nvSpPr>
        <p:spPr>
          <a:xfrm>
            <a:off x="11437794" y="6281719"/>
            <a:ext cx="400049" cy="185622"/>
          </a:xfrm>
          <a:prstGeom prst="rect">
            <a:avLst/>
          </a:prstGeom>
        </p:spPr>
        <p:txBody>
          <a:bodyPr/>
          <a:lstStyle>
            <a:lvl1pPr algn="ctr">
              <a:defRPr b="1">
                <a:solidFill>
                  <a:schemeClr val="bg1"/>
                </a:solidFill>
              </a:defRPr>
            </a:lvl1pPr>
          </a:lstStyle>
          <a:p>
            <a:fld id="{42C43971-D14D-4344-94D2-79C1100A4D00}" type="slidenum">
              <a:rPr lang="en-US" smtClean="0"/>
              <a:t>‹#›</a:t>
            </a:fld>
            <a:endParaRPr lang="en-US"/>
          </a:p>
        </p:txBody>
      </p:sp>
    </p:spTree>
    <p:extLst>
      <p:ext uri="{BB962C8B-B14F-4D97-AF65-F5344CB8AC3E}">
        <p14:creationId xmlns:p14="http://schemas.microsoft.com/office/powerpoint/2010/main" val="18524336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1_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49026-1A35-4945-84B0-81BEC3FC77B2}"/>
              </a:ext>
            </a:extLst>
          </p:cNvPr>
          <p:cNvSpPr>
            <a:spLocks noGrp="1"/>
          </p:cNvSpPr>
          <p:nvPr>
            <p:ph type="title"/>
          </p:nvPr>
        </p:nvSpPr>
        <p:spPr>
          <a:xfrm>
            <a:off x="839788" y="457200"/>
            <a:ext cx="3932237" cy="1600200"/>
          </a:xfrm>
        </p:spPr>
        <p:txBody>
          <a:bodyPr anchor="b"/>
          <a:lstStyle>
            <a:lvl1pPr>
              <a:defRPr sz="3200">
                <a:solidFill>
                  <a:srgbClr val="243F8F"/>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CE9E5A8-6083-4449-B065-EA5E0E39D6A4}"/>
              </a:ext>
            </a:extLst>
          </p:cNvPr>
          <p:cNvSpPr>
            <a:spLocks noGrp="1"/>
          </p:cNvSpPr>
          <p:nvPr>
            <p:ph idx="1"/>
          </p:nvPr>
        </p:nvSpPr>
        <p:spPr>
          <a:xfrm>
            <a:off x="5183188" y="1362075"/>
            <a:ext cx="6172200" cy="449897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85F6692-444A-4355-A510-476BF12A01A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9" name="Picture 8" descr="A picture containing text, clipart&#10;&#10;Description automatically generated">
            <a:extLst>
              <a:ext uri="{FF2B5EF4-FFF2-40B4-BE49-F238E27FC236}">
                <a16:creationId xmlns:a16="http://schemas.microsoft.com/office/drawing/2014/main" id="{A11F7B42-035C-454C-9459-38ED0CBD3AE5}"/>
              </a:ext>
            </a:extLst>
          </p:cNvPr>
          <p:cNvPicPr>
            <a:picLocks noChangeAspect="1"/>
          </p:cNvPicPr>
          <p:nvPr/>
        </p:nvPicPr>
        <p:blipFill>
          <a:blip r:embed="rId2" cstate="print">
            <a:alphaModFix amt="30000"/>
            <a:extLst>
              <a:ext uri="{28A0092B-C50C-407E-A947-70E740481C1C}">
                <a14:useLocalDpi xmlns:a14="http://schemas.microsoft.com/office/drawing/2010/main" val="0"/>
              </a:ext>
            </a:extLst>
          </a:blip>
          <a:stretch>
            <a:fillRect/>
          </a:stretch>
        </p:blipFill>
        <p:spPr>
          <a:xfrm>
            <a:off x="10058400" y="347472"/>
            <a:ext cx="1828800" cy="652782"/>
          </a:xfrm>
          <a:prstGeom prst="rect">
            <a:avLst/>
          </a:prstGeom>
        </p:spPr>
      </p:pic>
      <p:pic>
        <p:nvPicPr>
          <p:cNvPr id="10" name="Graphic 9">
            <a:extLst>
              <a:ext uri="{FF2B5EF4-FFF2-40B4-BE49-F238E27FC236}">
                <a16:creationId xmlns:a16="http://schemas.microsoft.com/office/drawing/2014/main" id="{3DD5A0AB-B467-4968-8E51-80A16DFF46E9}"/>
              </a:ext>
            </a:extLst>
          </p:cNvPr>
          <p:cNvPicPr>
            <a:picLocks noChangeAspect="1"/>
          </p:cNvPicPr>
          <p:nvPr/>
        </p:nvPicPr>
        <p:blipFill rotWithShape="1">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l="618" t="-3389" r="618"/>
          <a:stretch/>
        </p:blipFill>
        <p:spPr>
          <a:xfrm>
            <a:off x="0" y="6362700"/>
            <a:ext cx="12192000" cy="290397"/>
          </a:xfrm>
          <a:prstGeom prst="rect">
            <a:avLst/>
          </a:prstGeom>
        </p:spPr>
      </p:pic>
      <p:sp>
        <p:nvSpPr>
          <p:cNvPr id="11" name="Graphic 13">
            <a:extLst>
              <a:ext uri="{FF2B5EF4-FFF2-40B4-BE49-F238E27FC236}">
                <a16:creationId xmlns:a16="http://schemas.microsoft.com/office/drawing/2014/main" id="{2CBB8111-27CC-41DC-AEA6-8EAFE21FEAC0}"/>
              </a:ext>
            </a:extLst>
          </p:cNvPr>
          <p:cNvSpPr/>
          <p:nvPr userDrawn="1"/>
        </p:nvSpPr>
        <p:spPr>
          <a:xfrm>
            <a:off x="11388436" y="6193766"/>
            <a:ext cx="498764" cy="355205"/>
          </a:xfrm>
          <a:prstGeom prst="round2DiagRect">
            <a:avLst/>
          </a:prstGeom>
          <a:solidFill>
            <a:srgbClr val="243F8F"/>
          </a:solidFill>
          <a:ln w="13758" cap="flat">
            <a:noFill/>
            <a:prstDash val="solid"/>
            <a:miter/>
          </a:ln>
        </p:spPr>
        <p:txBody>
          <a:bodyPr rtlCol="0" anchor="ctr"/>
          <a:lstStyle/>
          <a:p>
            <a:endParaRPr lang="en-US"/>
          </a:p>
        </p:txBody>
      </p:sp>
      <p:sp>
        <p:nvSpPr>
          <p:cNvPr id="14" name="Slide Number Placeholder 5">
            <a:extLst>
              <a:ext uri="{FF2B5EF4-FFF2-40B4-BE49-F238E27FC236}">
                <a16:creationId xmlns:a16="http://schemas.microsoft.com/office/drawing/2014/main" id="{AADC0DF0-9647-4708-AA6A-4ACCD348F695}"/>
              </a:ext>
            </a:extLst>
          </p:cNvPr>
          <p:cNvSpPr>
            <a:spLocks noGrp="1"/>
          </p:cNvSpPr>
          <p:nvPr>
            <p:ph type="sldNum" sz="quarter" idx="12"/>
          </p:nvPr>
        </p:nvSpPr>
        <p:spPr>
          <a:xfrm>
            <a:off x="11437794" y="6281719"/>
            <a:ext cx="400049" cy="185622"/>
          </a:xfrm>
          <a:prstGeom prst="rect">
            <a:avLst/>
          </a:prstGeom>
        </p:spPr>
        <p:txBody>
          <a:bodyPr/>
          <a:lstStyle>
            <a:lvl1pPr algn="ctr">
              <a:defRPr b="1">
                <a:solidFill>
                  <a:schemeClr val="bg1"/>
                </a:solidFill>
              </a:defRPr>
            </a:lvl1pPr>
          </a:lstStyle>
          <a:p>
            <a:fld id="{42C43971-D14D-4344-94D2-79C1100A4D00}" type="slidenum">
              <a:rPr lang="en-US" smtClean="0"/>
              <a:t>‹#›</a:t>
            </a:fld>
            <a:endParaRPr lang="en-US"/>
          </a:p>
        </p:txBody>
      </p:sp>
    </p:spTree>
    <p:extLst>
      <p:ext uri="{BB962C8B-B14F-4D97-AF65-F5344CB8AC3E}">
        <p14:creationId xmlns:p14="http://schemas.microsoft.com/office/powerpoint/2010/main" val="23834120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2105649-22FE-4F55-9579-E22130D67C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F88EDF3-A884-42B3-ACC7-CB50E865872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CD3C6E-3D94-4EE2-A63F-DF4744E17B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9E719F0-95F0-46BA-818F-2D1D9C2C4D0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C83F892-46AF-40D7-9E20-458C98EA80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C43971-D14D-4344-94D2-79C1100A4D00}" type="slidenum">
              <a:rPr lang="en-US" smtClean="0"/>
              <a:t>‹#›</a:t>
            </a:fld>
            <a:endParaRPr lang="en-US"/>
          </a:p>
        </p:txBody>
      </p:sp>
    </p:spTree>
    <p:extLst>
      <p:ext uri="{BB962C8B-B14F-4D97-AF65-F5344CB8AC3E}">
        <p14:creationId xmlns:p14="http://schemas.microsoft.com/office/powerpoint/2010/main" val="3449896679"/>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30" r:id="rId7"/>
    <p:sldLayoutId id="2147483844" r:id="rId8"/>
    <p:sldLayoutId id="2147483845" r:id="rId9"/>
    <p:sldLayoutId id="2147483846" r:id="rId10"/>
    <p:sldLayoutId id="2147483847" r:id="rId11"/>
    <p:sldLayoutId id="2147483824" r:id="rId12"/>
    <p:sldLayoutId id="2147483825" r:id="rId13"/>
    <p:sldLayoutId id="2147483826" r:id="rId14"/>
    <p:sldLayoutId id="2147483827" r:id="rId15"/>
    <p:sldLayoutId id="2147483828" r:id="rId16"/>
    <p:sldLayoutId id="2147483829" r:id="rId17"/>
    <p:sldLayoutId id="2147483831" r:id="rId18"/>
    <p:sldLayoutId id="2147483832" r:id="rId19"/>
    <p:sldLayoutId id="2147483833" r:id="rId20"/>
    <p:sldLayoutId id="2147483834" r:id="rId21"/>
  </p:sldLayoutIdLst>
  <p:hf hdr="0" ftr="0" dt="0"/>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6.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8.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1.png"/><Relationship Id="rId7" Type="http://schemas.openxmlformats.org/officeDocument/2006/relationships/diagramColors" Target="../diagrams/colors3.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9.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image" Target="../media/image31.png"/><Relationship Id="rId7" Type="http://schemas.openxmlformats.org/officeDocument/2006/relationships/diagramLayout" Target="../diagrams/layout4.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Data" Target="../diagrams/data4.xml"/><Relationship Id="rId5" Type="http://schemas.openxmlformats.org/officeDocument/2006/relationships/image" Target="../media/image33.png"/><Relationship Id="rId10" Type="http://schemas.microsoft.com/office/2007/relationships/diagramDrawing" Target="../diagrams/drawing4.xml"/><Relationship Id="rId4" Type="http://schemas.openxmlformats.org/officeDocument/2006/relationships/image" Target="../media/image32.png"/><Relationship Id="rId9" Type="http://schemas.openxmlformats.org/officeDocument/2006/relationships/diagramColors" Target="../diagrams/colors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image" Target="../media/image31.png"/><Relationship Id="rId7" Type="http://schemas.openxmlformats.org/officeDocument/2006/relationships/diagramQuickStyle" Target="../diagrams/quickStyle5.xml"/><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diagramLayout" Target="../diagrams/layout5.xml"/><Relationship Id="rId5" Type="http://schemas.openxmlformats.org/officeDocument/2006/relationships/diagramData" Target="../diagrams/data5.xml"/><Relationship Id="rId4" Type="http://schemas.openxmlformats.org/officeDocument/2006/relationships/image" Target="../media/image34.png"/><Relationship Id="rId9" Type="http://schemas.microsoft.com/office/2007/relationships/diagramDrawing" Target="../diagrams/drawing5.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image" Target="../media/image31.png"/><Relationship Id="rId7" Type="http://schemas.openxmlformats.org/officeDocument/2006/relationships/diagramQuickStyle" Target="../diagrams/quickStyle6.xml"/><Relationship Id="rId2" Type="http://schemas.openxmlformats.org/officeDocument/2006/relationships/notesSlide" Target="../notesSlides/notesSlide21.xml"/><Relationship Id="rId1" Type="http://schemas.openxmlformats.org/officeDocument/2006/relationships/slideLayout" Target="../slideLayouts/slideLayout4.xml"/><Relationship Id="rId6" Type="http://schemas.openxmlformats.org/officeDocument/2006/relationships/diagramLayout" Target="../diagrams/layout6.xml"/><Relationship Id="rId5" Type="http://schemas.openxmlformats.org/officeDocument/2006/relationships/diagramData" Target="../diagrams/data6.xml"/><Relationship Id="rId10" Type="http://schemas.openxmlformats.org/officeDocument/2006/relationships/image" Target="../media/image35.png"/><Relationship Id="rId4" Type="http://schemas.openxmlformats.org/officeDocument/2006/relationships/image" Target="../media/image34.png"/><Relationship Id="rId9" Type="http://schemas.microsoft.com/office/2007/relationships/diagramDrawing" Target="../diagrams/drawing6.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image" Target="../media/image31.png"/><Relationship Id="rId7" Type="http://schemas.openxmlformats.org/officeDocument/2006/relationships/diagramQuickStyle" Target="../diagrams/quickStyle7.xml"/><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diagramLayout" Target="../diagrams/layout7.xml"/><Relationship Id="rId5" Type="http://schemas.openxmlformats.org/officeDocument/2006/relationships/diagramData" Target="../diagrams/data7.xml"/><Relationship Id="rId4" Type="http://schemas.openxmlformats.org/officeDocument/2006/relationships/image" Target="../media/image34.png"/><Relationship Id="rId9" Type="http://schemas.microsoft.com/office/2007/relationships/diagramDrawing" Target="../diagrams/drawing7.xml"/></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diagramColors" Target="../diagrams/colors9.xml"/><Relationship Id="rId5" Type="http://schemas.openxmlformats.org/officeDocument/2006/relationships/diagramQuickStyle" Target="../diagrams/quickStyle9.xml"/><Relationship Id="rId10" Type="http://schemas.openxmlformats.org/officeDocument/2006/relationships/image" Target="../media/image42.png"/><Relationship Id="rId4" Type="http://schemas.openxmlformats.org/officeDocument/2006/relationships/diagramLayout" Target="../diagrams/layout9.xml"/><Relationship Id="rId9" Type="http://schemas.openxmlformats.org/officeDocument/2006/relationships/image" Target="../media/image41.png"/></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30.xml"/><Relationship Id="rId1" Type="http://schemas.openxmlformats.org/officeDocument/2006/relationships/slideLayout" Target="../slideLayouts/slideLayout4.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FC8F1E-32C8-4432-B51C-3FF21B154449}"/>
              </a:ext>
            </a:extLst>
          </p:cNvPr>
          <p:cNvSpPr>
            <a:spLocks noGrp="1"/>
          </p:cNvSpPr>
          <p:nvPr>
            <p:ph type="ctrTitle"/>
          </p:nvPr>
        </p:nvSpPr>
        <p:spPr>
          <a:xfrm>
            <a:off x="3781426" y="573087"/>
            <a:ext cx="8155650" cy="2387600"/>
          </a:xfrm>
        </p:spPr>
        <p:txBody>
          <a:bodyPr>
            <a:normAutofit/>
          </a:bodyPr>
          <a:lstStyle/>
          <a:p>
            <a:r>
              <a:rPr lang="en-US" sz="4600" dirty="0">
                <a:ea typeface="Source Sans Pro"/>
              </a:rPr>
              <a:t>Flood Resiliency Blueprint Update</a:t>
            </a:r>
            <a:br>
              <a:rPr lang="en-US" sz="4600" dirty="0">
                <a:ea typeface="Source Sans Pro"/>
              </a:rPr>
            </a:br>
            <a:br>
              <a:rPr lang="en-US" sz="4600" dirty="0">
                <a:ea typeface="Source Sans Pro"/>
              </a:rPr>
            </a:br>
            <a:r>
              <a:rPr lang="en-US" sz="2700" dirty="0">
                <a:ea typeface="Source Sans Pro"/>
              </a:rPr>
              <a:t>APNEP Meeting</a:t>
            </a:r>
          </a:p>
        </p:txBody>
      </p:sp>
      <p:sp>
        <p:nvSpPr>
          <p:cNvPr id="5" name="Subtitle 4">
            <a:extLst>
              <a:ext uri="{FF2B5EF4-FFF2-40B4-BE49-F238E27FC236}">
                <a16:creationId xmlns:a16="http://schemas.microsoft.com/office/drawing/2014/main" id="{9CF2506E-4513-45D7-B508-26DF500A8037}"/>
              </a:ext>
            </a:extLst>
          </p:cNvPr>
          <p:cNvSpPr>
            <a:spLocks noGrp="1"/>
          </p:cNvSpPr>
          <p:nvPr>
            <p:ph type="subTitle" idx="1"/>
          </p:nvPr>
        </p:nvSpPr>
        <p:spPr>
          <a:xfrm>
            <a:off x="3781426" y="4066915"/>
            <a:ext cx="7953376" cy="2387600"/>
          </a:xfrm>
        </p:spPr>
        <p:txBody>
          <a:bodyPr vert="horz" lIns="91440" tIns="45720" rIns="91440" bIns="45720" rtlCol="0" anchor="t">
            <a:normAutofit/>
          </a:bodyPr>
          <a:lstStyle/>
          <a:p>
            <a:r>
              <a:rPr lang="en-US" sz="1800" b="1" dirty="0"/>
              <a:t>September 19, 2024</a:t>
            </a:r>
          </a:p>
          <a:p>
            <a:endParaRPr lang="en-US" dirty="0">
              <a:ea typeface="Open Sans"/>
              <a:cs typeface="Open Sans"/>
            </a:endParaRPr>
          </a:p>
          <a:p>
            <a:endParaRPr lang="en-US" dirty="0">
              <a:ea typeface="Open Sans"/>
              <a:cs typeface="Open Sans"/>
            </a:endParaRPr>
          </a:p>
          <a:p>
            <a:endParaRPr lang="en-US" dirty="0">
              <a:ea typeface="Open Sans"/>
              <a:cs typeface="Open Sans"/>
            </a:endParaRPr>
          </a:p>
        </p:txBody>
      </p:sp>
    </p:spTree>
    <p:extLst>
      <p:ext uri="{BB962C8B-B14F-4D97-AF65-F5344CB8AC3E}">
        <p14:creationId xmlns:p14="http://schemas.microsoft.com/office/powerpoint/2010/main" val="38445861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11DE11-BF35-4A4A-47D6-46D933745795}"/>
              </a:ext>
            </a:extLst>
          </p:cNvPr>
          <p:cNvSpPr>
            <a:spLocks noGrp="1"/>
          </p:cNvSpPr>
          <p:nvPr>
            <p:ph sz="half" idx="1"/>
          </p:nvPr>
        </p:nvSpPr>
        <p:spPr>
          <a:xfrm>
            <a:off x="561412" y="1694757"/>
            <a:ext cx="11316059" cy="4351338"/>
          </a:xfrm>
        </p:spPr>
        <p:txBody>
          <a:bodyPr>
            <a:normAutofit/>
          </a:bodyPr>
          <a:lstStyle/>
          <a:p>
            <a:pPr marL="0" indent="0">
              <a:buNone/>
            </a:pPr>
            <a:r>
              <a:rPr lang="en-US" b="1">
                <a:solidFill>
                  <a:schemeClr val="accent1">
                    <a:lumMod val="60000"/>
                    <a:lumOff val="40000"/>
                  </a:schemeClr>
                </a:solidFill>
              </a:rPr>
              <a:t>Tool Development</a:t>
            </a:r>
            <a:r>
              <a:rPr lang="en-US" b="1"/>
              <a:t> </a:t>
            </a:r>
            <a:r>
              <a:rPr lang="en-US"/>
              <a:t>and </a:t>
            </a:r>
            <a:r>
              <a:rPr lang="en-US" b="1">
                <a:solidFill>
                  <a:schemeClr val="accent4">
                    <a:lumMod val="60000"/>
                    <a:lumOff val="40000"/>
                  </a:schemeClr>
                </a:solidFill>
              </a:rPr>
              <a:t>Model Improvement</a:t>
            </a:r>
          </a:p>
          <a:p>
            <a:r>
              <a:rPr lang="en-US"/>
              <a:t>April 2024 - Beta Testing</a:t>
            </a:r>
          </a:p>
          <a:p>
            <a:r>
              <a:rPr lang="en-US"/>
              <a:t>September 2024 – Version 1 - </a:t>
            </a:r>
            <a:r>
              <a:rPr lang="en-US" i="1"/>
              <a:t>Testing</a:t>
            </a:r>
            <a:r>
              <a:rPr lang="en-US"/>
              <a:t> </a:t>
            </a:r>
          </a:p>
          <a:p>
            <a:r>
              <a:rPr lang="en-US"/>
              <a:t>Spring 2025 – Version 2 - </a:t>
            </a:r>
            <a:r>
              <a:rPr lang="en-US" i="1"/>
              <a:t>Public</a:t>
            </a:r>
          </a:p>
          <a:p>
            <a:endParaRPr lang="en-US"/>
          </a:p>
          <a:p>
            <a:endParaRPr lang="en-US"/>
          </a:p>
          <a:p>
            <a:endParaRPr lang="en-US"/>
          </a:p>
        </p:txBody>
      </p:sp>
      <p:sp>
        <p:nvSpPr>
          <p:cNvPr id="2" name="Title 1">
            <a:extLst>
              <a:ext uri="{FF2B5EF4-FFF2-40B4-BE49-F238E27FC236}">
                <a16:creationId xmlns:a16="http://schemas.microsoft.com/office/drawing/2014/main" id="{AAA2003C-DA88-84BF-9606-4A51AECBE982}"/>
              </a:ext>
            </a:extLst>
          </p:cNvPr>
          <p:cNvSpPr>
            <a:spLocks noGrp="1"/>
          </p:cNvSpPr>
          <p:nvPr>
            <p:ph type="title"/>
          </p:nvPr>
        </p:nvSpPr>
        <p:spPr/>
        <p:txBody>
          <a:bodyPr/>
          <a:lstStyle/>
          <a:p>
            <a:r>
              <a:rPr lang="en-US">
                <a:solidFill>
                  <a:srgbClr val="23418F"/>
                </a:solidFill>
                <a:latin typeface="+mn-lt"/>
              </a:rPr>
              <a:t>NC Flood Resiliency Blueprint Tool</a:t>
            </a:r>
            <a:endParaRPr lang="en-US">
              <a:solidFill>
                <a:srgbClr val="23418F"/>
              </a:solidFill>
            </a:endParaRPr>
          </a:p>
        </p:txBody>
      </p:sp>
      <p:graphicFrame>
        <p:nvGraphicFramePr>
          <p:cNvPr id="13" name="Table 12">
            <a:extLst>
              <a:ext uri="{FF2B5EF4-FFF2-40B4-BE49-F238E27FC236}">
                <a16:creationId xmlns:a16="http://schemas.microsoft.com/office/drawing/2014/main" id="{8750D748-430E-1DFD-9859-7B097927554E}"/>
              </a:ext>
            </a:extLst>
          </p:cNvPr>
          <p:cNvGraphicFramePr>
            <a:graphicFrameLocks noGrp="1"/>
          </p:cNvGraphicFramePr>
          <p:nvPr>
            <p:extLst>
              <p:ext uri="{D42A27DB-BD31-4B8C-83A1-F6EECF244321}">
                <p14:modId xmlns:p14="http://schemas.microsoft.com/office/powerpoint/2010/main" val="1677110929"/>
              </p:ext>
            </p:extLst>
          </p:nvPr>
        </p:nvGraphicFramePr>
        <p:xfrm>
          <a:off x="23" y="3821055"/>
          <a:ext cx="12191977" cy="2225040"/>
        </p:xfrm>
        <a:graphic>
          <a:graphicData uri="http://schemas.openxmlformats.org/drawingml/2006/table">
            <a:tbl>
              <a:tblPr firstRow="1" bandRow="1">
                <a:tableStyleId>{5C22544A-7EE6-4342-B048-85BDC9FD1C3A}</a:tableStyleId>
              </a:tblPr>
              <a:tblGrid>
                <a:gridCol w="641683">
                  <a:extLst>
                    <a:ext uri="{9D8B030D-6E8A-4147-A177-3AD203B41FA5}">
                      <a16:colId xmlns:a16="http://schemas.microsoft.com/office/drawing/2014/main" val="1063571410"/>
                    </a:ext>
                  </a:extLst>
                </a:gridCol>
                <a:gridCol w="641683">
                  <a:extLst>
                    <a:ext uri="{9D8B030D-6E8A-4147-A177-3AD203B41FA5}">
                      <a16:colId xmlns:a16="http://schemas.microsoft.com/office/drawing/2014/main" val="2184027212"/>
                    </a:ext>
                  </a:extLst>
                </a:gridCol>
                <a:gridCol w="641683">
                  <a:extLst>
                    <a:ext uri="{9D8B030D-6E8A-4147-A177-3AD203B41FA5}">
                      <a16:colId xmlns:a16="http://schemas.microsoft.com/office/drawing/2014/main" val="579542635"/>
                    </a:ext>
                  </a:extLst>
                </a:gridCol>
                <a:gridCol w="641683">
                  <a:extLst>
                    <a:ext uri="{9D8B030D-6E8A-4147-A177-3AD203B41FA5}">
                      <a16:colId xmlns:a16="http://schemas.microsoft.com/office/drawing/2014/main" val="937540611"/>
                    </a:ext>
                  </a:extLst>
                </a:gridCol>
                <a:gridCol w="641683">
                  <a:extLst>
                    <a:ext uri="{9D8B030D-6E8A-4147-A177-3AD203B41FA5}">
                      <a16:colId xmlns:a16="http://schemas.microsoft.com/office/drawing/2014/main" val="536215438"/>
                    </a:ext>
                  </a:extLst>
                </a:gridCol>
                <a:gridCol w="641683">
                  <a:extLst>
                    <a:ext uri="{9D8B030D-6E8A-4147-A177-3AD203B41FA5}">
                      <a16:colId xmlns:a16="http://schemas.microsoft.com/office/drawing/2014/main" val="2751570553"/>
                    </a:ext>
                  </a:extLst>
                </a:gridCol>
                <a:gridCol w="641683">
                  <a:extLst>
                    <a:ext uri="{9D8B030D-6E8A-4147-A177-3AD203B41FA5}">
                      <a16:colId xmlns:a16="http://schemas.microsoft.com/office/drawing/2014/main" val="1156921723"/>
                    </a:ext>
                  </a:extLst>
                </a:gridCol>
                <a:gridCol w="641683">
                  <a:extLst>
                    <a:ext uri="{9D8B030D-6E8A-4147-A177-3AD203B41FA5}">
                      <a16:colId xmlns:a16="http://schemas.microsoft.com/office/drawing/2014/main" val="1366477542"/>
                    </a:ext>
                  </a:extLst>
                </a:gridCol>
                <a:gridCol w="641683">
                  <a:extLst>
                    <a:ext uri="{9D8B030D-6E8A-4147-A177-3AD203B41FA5}">
                      <a16:colId xmlns:a16="http://schemas.microsoft.com/office/drawing/2014/main" val="2440718971"/>
                    </a:ext>
                  </a:extLst>
                </a:gridCol>
                <a:gridCol w="641683">
                  <a:extLst>
                    <a:ext uri="{9D8B030D-6E8A-4147-A177-3AD203B41FA5}">
                      <a16:colId xmlns:a16="http://schemas.microsoft.com/office/drawing/2014/main" val="2052919524"/>
                    </a:ext>
                  </a:extLst>
                </a:gridCol>
                <a:gridCol w="641683">
                  <a:extLst>
                    <a:ext uri="{9D8B030D-6E8A-4147-A177-3AD203B41FA5}">
                      <a16:colId xmlns:a16="http://schemas.microsoft.com/office/drawing/2014/main" val="2804199538"/>
                    </a:ext>
                  </a:extLst>
                </a:gridCol>
                <a:gridCol w="641683">
                  <a:extLst>
                    <a:ext uri="{9D8B030D-6E8A-4147-A177-3AD203B41FA5}">
                      <a16:colId xmlns:a16="http://schemas.microsoft.com/office/drawing/2014/main" val="796046185"/>
                    </a:ext>
                  </a:extLst>
                </a:gridCol>
                <a:gridCol w="641683">
                  <a:extLst>
                    <a:ext uri="{9D8B030D-6E8A-4147-A177-3AD203B41FA5}">
                      <a16:colId xmlns:a16="http://schemas.microsoft.com/office/drawing/2014/main" val="736647223"/>
                    </a:ext>
                  </a:extLst>
                </a:gridCol>
                <a:gridCol w="641683">
                  <a:extLst>
                    <a:ext uri="{9D8B030D-6E8A-4147-A177-3AD203B41FA5}">
                      <a16:colId xmlns:a16="http://schemas.microsoft.com/office/drawing/2014/main" val="3461670996"/>
                    </a:ext>
                  </a:extLst>
                </a:gridCol>
                <a:gridCol w="641683">
                  <a:extLst>
                    <a:ext uri="{9D8B030D-6E8A-4147-A177-3AD203B41FA5}">
                      <a16:colId xmlns:a16="http://schemas.microsoft.com/office/drawing/2014/main" val="3558698206"/>
                    </a:ext>
                  </a:extLst>
                </a:gridCol>
                <a:gridCol w="641683">
                  <a:extLst>
                    <a:ext uri="{9D8B030D-6E8A-4147-A177-3AD203B41FA5}">
                      <a16:colId xmlns:a16="http://schemas.microsoft.com/office/drawing/2014/main" val="3434957762"/>
                    </a:ext>
                  </a:extLst>
                </a:gridCol>
                <a:gridCol w="641683">
                  <a:extLst>
                    <a:ext uri="{9D8B030D-6E8A-4147-A177-3AD203B41FA5}">
                      <a16:colId xmlns:a16="http://schemas.microsoft.com/office/drawing/2014/main" val="3339179686"/>
                    </a:ext>
                  </a:extLst>
                </a:gridCol>
                <a:gridCol w="641683">
                  <a:extLst>
                    <a:ext uri="{9D8B030D-6E8A-4147-A177-3AD203B41FA5}">
                      <a16:colId xmlns:a16="http://schemas.microsoft.com/office/drawing/2014/main" val="3274493543"/>
                    </a:ext>
                  </a:extLst>
                </a:gridCol>
                <a:gridCol w="641683">
                  <a:extLst>
                    <a:ext uri="{9D8B030D-6E8A-4147-A177-3AD203B41FA5}">
                      <a16:colId xmlns:a16="http://schemas.microsoft.com/office/drawing/2014/main" val="4018397315"/>
                    </a:ext>
                  </a:extLst>
                </a:gridCol>
              </a:tblGrid>
              <a:tr h="370840">
                <a:tc gridSpan="12">
                  <a:txBody>
                    <a:bodyPr/>
                    <a:lstStyle/>
                    <a:p>
                      <a:r>
                        <a:rPr lang="en-US"/>
                        <a:t>2024</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gridSpan="7">
                  <a:txBody>
                    <a:bodyPr/>
                    <a:lstStyle/>
                    <a:p>
                      <a:r>
                        <a:rPr lang="en-US"/>
                        <a:t>2025</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893097280"/>
                  </a:ext>
                </a:extLst>
              </a:tr>
              <a:tr h="370840">
                <a:tc>
                  <a:txBody>
                    <a:bodyPr/>
                    <a:lstStyle/>
                    <a:p>
                      <a:pPr algn="ctr"/>
                      <a:r>
                        <a:rPr lang="en-US" sz="1200" b="1"/>
                        <a:t>JAN</a:t>
                      </a:r>
                    </a:p>
                  </a:txBody>
                  <a:tcPr anchor="ctr"/>
                </a:tc>
                <a:tc>
                  <a:txBody>
                    <a:bodyPr/>
                    <a:lstStyle/>
                    <a:p>
                      <a:pPr algn="ctr"/>
                      <a:r>
                        <a:rPr lang="en-US" sz="1200" b="1"/>
                        <a:t>FEB</a:t>
                      </a:r>
                    </a:p>
                  </a:txBody>
                  <a:tcPr anchor="ctr"/>
                </a:tc>
                <a:tc>
                  <a:txBody>
                    <a:bodyPr/>
                    <a:lstStyle/>
                    <a:p>
                      <a:pPr algn="ctr"/>
                      <a:r>
                        <a:rPr lang="en-US" sz="1200" b="1"/>
                        <a:t>MAR</a:t>
                      </a:r>
                    </a:p>
                  </a:txBody>
                  <a:tcPr anchor="ctr"/>
                </a:tc>
                <a:tc>
                  <a:txBody>
                    <a:bodyPr/>
                    <a:lstStyle/>
                    <a:p>
                      <a:pPr algn="ctr"/>
                      <a:r>
                        <a:rPr lang="en-US" sz="1200" b="1"/>
                        <a:t>APR</a:t>
                      </a:r>
                    </a:p>
                  </a:txBody>
                  <a:tcPr anchor="ctr"/>
                </a:tc>
                <a:tc>
                  <a:txBody>
                    <a:bodyPr/>
                    <a:lstStyle/>
                    <a:p>
                      <a:pPr algn="ctr"/>
                      <a:r>
                        <a:rPr lang="en-US" sz="1200" b="1"/>
                        <a:t>MAY</a:t>
                      </a:r>
                    </a:p>
                  </a:txBody>
                  <a:tcPr anchor="ctr"/>
                </a:tc>
                <a:tc>
                  <a:txBody>
                    <a:bodyPr/>
                    <a:lstStyle/>
                    <a:p>
                      <a:pPr algn="ctr"/>
                      <a:r>
                        <a:rPr lang="en-US" sz="1200" b="1"/>
                        <a:t>JUN</a:t>
                      </a:r>
                    </a:p>
                  </a:txBody>
                  <a:tcPr anchor="ctr"/>
                </a:tc>
                <a:tc>
                  <a:txBody>
                    <a:bodyPr/>
                    <a:lstStyle/>
                    <a:p>
                      <a:pPr algn="ctr"/>
                      <a:r>
                        <a:rPr lang="en-US" sz="1200" b="1"/>
                        <a:t>JUL</a:t>
                      </a:r>
                    </a:p>
                  </a:txBody>
                  <a:tcPr anchor="ctr"/>
                </a:tc>
                <a:tc>
                  <a:txBody>
                    <a:bodyPr/>
                    <a:lstStyle/>
                    <a:p>
                      <a:pPr algn="ctr"/>
                      <a:r>
                        <a:rPr lang="en-US" sz="1200" b="1"/>
                        <a:t>AUG</a:t>
                      </a:r>
                    </a:p>
                  </a:txBody>
                  <a:tcPr anchor="ctr"/>
                </a:tc>
                <a:tc>
                  <a:txBody>
                    <a:bodyPr/>
                    <a:lstStyle/>
                    <a:p>
                      <a:pPr algn="ctr"/>
                      <a:r>
                        <a:rPr lang="en-US" sz="1200" b="1"/>
                        <a:t>SEP</a:t>
                      </a:r>
                    </a:p>
                  </a:txBody>
                  <a:tcPr anchor="ctr"/>
                </a:tc>
                <a:tc>
                  <a:txBody>
                    <a:bodyPr/>
                    <a:lstStyle/>
                    <a:p>
                      <a:pPr algn="ctr"/>
                      <a:r>
                        <a:rPr lang="en-US" sz="1200" b="1"/>
                        <a:t>OCT</a:t>
                      </a:r>
                    </a:p>
                  </a:txBody>
                  <a:tcPr anchor="ctr"/>
                </a:tc>
                <a:tc>
                  <a:txBody>
                    <a:bodyPr/>
                    <a:lstStyle/>
                    <a:p>
                      <a:pPr algn="ctr"/>
                      <a:r>
                        <a:rPr lang="en-US" sz="1200" b="1"/>
                        <a:t>NOV</a:t>
                      </a:r>
                    </a:p>
                  </a:txBody>
                  <a:tcPr anchor="ctr"/>
                </a:tc>
                <a:tc>
                  <a:txBody>
                    <a:bodyPr/>
                    <a:lstStyle/>
                    <a:p>
                      <a:pPr algn="ctr"/>
                      <a:r>
                        <a:rPr lang="en-US" sz="1200" b="1"/>
                        <a:t>DEC</a:t>
                      </a:r>
                    </a:p>
                  </a:txBody>
                  <a:tcPr anchor="ctr"/>
                </a:tc>
                <a:tc>
                  <a:txBody>
                    <a:bodyPr/>
                    <a:lstStyle/>
                    <a:p>
                      <a:pPr algn="ctr"/>
                      <a:r>
                        <a:rPr lang="en-US" sz="1200" b="1"/>
                        <a:t>JAN</a:t>
                      </a:r>
                    </a:p>
                  </a:txBody>
                  <a:tcPr anchor="ctr"/>
                </a:tc>
                <a:tc>
                  <a:txBody>
                    <a:bodyPr/>
                    <a:lstStyle/>
                    <a:p>
                      <a:pPr algn="ctr"/>
                      <a:r>
                        <a:rPr lang="en-US" sz="1200" b="1"/>
                        <a:t>FEB</a:t>
                      </a:r>
                    </a:p>
                  </a:txBody>
                  <a:tcPr anchor="ctr"/>
                </a:tc>
                <a:tc>
                  <a:txBody>
                    <a:bodyPr/>
                    <a:lstStyle/>
                    <a:p>
                      <a:pPr algn="ctr"/>
                      <a:r>
                        <a:rPr lang="en-US" sz="1200" b="1"/>
                        <a:t>MAR</a:t>
                      </a:r>
                    </a:p>
                  </a:txBody>
                  <a:tcPr anchor="ctr"/>
                </a:tc>
                <a:tc>
                  <a:txBody>
                    <a:bodyPr/>
                    <a:lstStyle/>
                    <a:p>
                      <a:pPr algn="ctr"/>
                      <a:r>
                        <a:rPr lang="en-US" sz="1200" b="1"/>
                        <a:t>APR</a:t>
                      </a:r>
                    </a:p>
                  </a:txBody>
                  <a:tcPr anchor="ctr"/>
                </a:tc>
                <a:tc>
                  <a:txBody>
                    <a:bodyPr/>
                    <a:lstStyle/>
                    <a:p>
                      <a:pPr algn="ctr"/>
                      <a:r>
                        <a:rPr lang="en-US" sz="1200" b="1"/>
                        <a:t>MAY</a:t>
                      </a:r>
                    </a:p>
                  </a:txBody>
                  <a:tcPr anchor="ctr"/>
                </a:tc>
                <a:tc>
                  <a:txBody>
                    <a:bodyPr/>
                    <a:lstStyle/>
                    <a:p>
                      <a:pPr algn="ctr"/>
                      <a:r>
                        <a:rPr lang="en-US" sz="1200" b="1"/>
                        <a:t>JUN</a:t>
                      </a:r>
                    </a:p>
                  </a:txBody>
                  <a:tcPr anchor="ctr"/>
                </a:tc>
                <a:tc>
                  <a:txBody>
                    <a:bodyPr/>
                    <a:lstStyle/>
                    <a:p>
                      <a:pPr algn="ctr"/>
                      <a:r>
                        <a:rPr lang="en-US" sz="1200" b="1"/>
                        <a:t>JUL</a:t>
                      </a:r>
                    </a:p>
                  </a:txBody>
                  <a:tcPr anchor="ctr"/>
                </a:tc>
                <a:extLst>
                  <a:ext uri="{0D108BD9-81ED-4DB2-BD59-A6C34878D82A}">
                    <a16:rowId xmlns:a16="http://schemas.microsoft.com/office/drawing/2014/main" val="1739682174"/>
                  </a:ext>
                </a:extLst>
              </a:tr>
              <a:tr h="370840">
                <a:tc gridSpan="4">
                  <a:txBody>
                    <a:bodyPr/>
                    <a:lstStyle/>
                    <a:p>
                      <a:pPr algn="ctr"/>
                      <a:r>
                        <a:rPr lang="en-US" sz="1600"/>
                        <a:t>TOOL DEVELOPMENT</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a:txBody>
                    <a:bodyPr/>
                    <a:lstStyle/>
                    <a:p>
                      <a:pPr algn="ctr"/>
                      <a:r>
                        <a:rPr lang="en-US" sz="1600" b="0"/>
                        <a:t>Beta</a:t>
                      </a:r>
                    </a:p>
                  </a:txBody>
                  <a:tcPr anchor="ctr">
                    <a:solidFill>
                      <a:schemeClr val="accent1">
                        <a:lumMod val="20000"/>
                        <a:lumOff val="80000"/>
                      </a:schemeClr>
                    </a:solidFill>
                  </a:tcPr>
                </a:tc>
                <a:tc gridSpan="3">
                  <a:txBody>
                    <a:bodyPr/>
                    <a:lstStyle/>
                    <a:p>
                      <a:pPr algn="ctr"/>
                      <a:r>
                        <a:rPr lang="en-US" sz="1600"/>
                        <a:t>DEVELOPMENT</a:t>
                      </a:r>
                    </a:p>
                  </a:txBody>
                  <a:tcPr anchor="ctr"/>
                </a:tc>
                <a:tc hMerge="1">
                  <a:txBody>
                    <a:bodyPr/>
                    <a:lstStyle/>
                    <a:p>
                      <a:endParaRPr lang="en-US" sz="1600"/>
                    </a:p>
                  </a:txBody>
                  <a:tcPr/>
                </a:tc>
                <a:tc hMerge="1">
                  <a:txBody>
                    <a:bodyPr/>
                    <a:lstStyle/>
                    <a:p>
                      <a:endParaRPr lang="en-US" sz="1600"/>
                    </a:p>
                  </a:txBody>
                  <a:tcPr/>
                </a:tc>
                <a:tc>
                  <a:txBody>
                    <a:bodyPr/>
                    <a:lstStyle/>
                    <a:p>
                      <a:pPr algn="ctr"/>
                      <a:r>
                        <a:rPr lang="en-US" sz="1600" b="1"/>
                        <a:t>V1</a:t>
                      </a:r>
                    </a:p>
                  </a:txBody>
                  <a:tcPr anchor="ctr">
                    <a:solidFill>
                      <a:schemeClr val="accent1">
                        <a:lumMod val="20000"/>
                        <a:lumOff val="80000"/>
                      </a:schemeClr>
                    </a:solidFill>
                  </a:tcPr>
                </a:tc>
                <a:tc gridSpan="5">
                  <a:txBody>
                    <a:bodyPr/>
                    <a:lstStyle/>
                    <a:p>
                      <a:pPr algn="ctr"/>
                      <a:r>
                        <a:rPr lang="en-US" sz="1600"/>
                        <a:t>DEVELOPMENT</a:t>
                      </a:r>
                    </a:p>
                  </a:txBody>
                  <a:tcPr anchor="ctr"/>
                </a:tc>
                <a:tc hMerge="1">
                  <a:txBody>
                    <a:bodyPr/>
                    <a:lstStyle/>
                    <a:p>
                      <a:endParaRPr lang="en-US" sz="1600"/>
                    </a:p>
                  </a:txBody>
                  <a:tcPr/>
                </a:tc>
                <a:tc hMerge="1">
                  <a:txBody>
                    <a:bodyPr/>
                    <a:lstStyle/>
                    <a:p>
                      <a:endParaRPr lang="en-US" sz="1600"/>
                    </a:p>
                  </a:txBody>
                  <a:tcPr/>
                </a:tc>
                <a:tc hMerge="1">
                  <a:txBody>
                    <a:bodyPr/>
                    <a:lstStyle/>
                    <a:p>
                      <a:endParaRPr lang="en-US" sz="1600"/>
                    </a:p>
                  </a:txBody>
                  <a:tcPr/>
                </a:tc>
                <a:tc hMerge="1">
                  <a:txBody>
                    <a:bodyPr/>
                    <a:lstStyle/>
                    <a:p>
                      <a:endParaRPr lang="en-US" sz="1600"/>
                    </a:p>
                  </a:txBody>
                  <a:tcPr/>
                </a:tc>
                <a:tc gridSpan="5">
                  <a:txBody>
                    <a:bodyPr/>
                    <a:lstStyle/>
                    <a:p>
                      <a:pPr algn="ctr"/>
                      <a:r>
                        <a:rPr lang="en-US" sz="1600" b="1"/>
                        <a:t>V2 Release and O&amp;M</a:t>
                      </a:r>
                    </a:p>
                  </a:txBody>
                  <a:tcPr anchor="ctr">
                    <a:solidFill>
                      <a:schemeClr val="accent1">
                        <a:lumMod val="40000"/>
                        <a:lumOff val="60000"/>
                      </a:schemeClr>
                    </a:solidFill>
                  </a:tcPr>
                </a:tc>
                <a:tc hMerge="1">
                  <a:txBody>
                    <a:bodyPr/>
                    <a:lstStyle/>
                    <a:p>
                      <a:endParaRPr/>
                    </a:p>
                  </a:txBody>
                  <a:tcPr anchor="ctr"/>
                </a:tc>
                <a:tc hMerge="1">
                  <a:txBody>
                    <a:bodyPr/>
                    <a:lstStyle/>
                    <a:p>
                      <a:endParaRPr lang="en-US" sz="1600"/>
                    </a:p>
                  </a:txBody>
                  <a:tcPr/>
                </a:tc>
                <a:tc hMerge="1">
                  <a:txBody>
                    <a:bodyPr/>
                    <a:lstStyle/>
                    <a:p>
                      <a:endParaRPr lang="en-US" sz="1600"/>
                    </a:p>
                  </a:txBody>
                  <a:tcPr/>
                </a:tc>
                <a:tc hMerge="1">
                  <a:txBody>
                    <a:bodyPr/>
                    <a:lstStyle/>
                    <a:p>
                      <a:endParaRPr lang="en-US" sz="1600"/>
                    </a:p>
                  </a:txBody>
                  <a:tcPr/>
                </a:tc>
                <a:extLst>
                  <a:ext uri="{0D108BD9-81ED-4DB2-BD59-A6C34878D82A}">
                    <a16:rowId xmlns:a16="http://schemas.microsoft.com/office/drawing/2014/main" val="1047937291"/>
                  </a:ext>
                </a:extLst>
              </a:tr>
              <a:tr h="370840">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gridSpan="7">
                  <a:txBody>
                    <a:bodyPr/>
                    <a:lstStyle/>
                    <a:p>
                      <a:pPr algn="ctr"/>
                      <a:r>
                        <a:rPr lang="en-US"/>
                        <a:t>Neuse Model Improvements</a:t>
                      </a:r>
                    </a:p>
                  </a:txBody>
                  <a:tcPr anchor="ctr">
                    <a:solidFill>
                      <a:schemeClr val="accent4">
                        <a:lumMod val="20000"/>
                        <a:lumOff val="80000"/>
                      </a:schemeClr>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390330631"/>
                  </a:ext>
                </a:extLst>
              </a:tr>
              <a:tr h="370840">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Additional Basins Model Improvements</a:t>
                      </a:r>
                    </a:p>
                  </a:txBody>
                  <a:tcPr anchor="ctr">
                    <a:solidFill>
                      <a:schemeClr val="accent4">
                        <a:lumMod val="20000"/>
                        <a:lumOff val="80000"/>
                      </a:schemeClr>
                    </a:solidFill>
                  </a:tcP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350317723"/>
                  </a:ext>
                </a:extLst>
              </a:tr>
              <a:tr h="370840">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a:txBody>
                    <a:bodyPr/>
                    <a:lstStyle/>
                    <a:p>
                      <a:pPr algn="ctr"/>
                      <a:endParaRPr lang="en-US"/>
                    </a:p>
                  </a:txBody>
                  <a:tcPr anchor="ctr"/>
                </a:tc>
                <a:tc gridSpan="7">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t>Additional Basin Model Improvement</a:t>
                      </a:r>
                    </a:p>
                  </a:txBody>
                  <a:tcPr anchor="ctr">
                    <a:solidFill>
                      <a:schemeClr val="accent4">
                        <a:lumMod val="20000"/>
                        <a:lumOff val="80000"/>
                      </a:schemeClr>
                    </a:solidFill>
                  </a:tcP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tc>
                <a:tc hMerge="1">
                  <a:txBody>
                    <a:bodyPr/>
                    <a:lstStyle/>
                    <a:p>
                      <a:pPr algn="ctr"/>
                      <a:endParaRPr lang="en-US"/>
                    </a:p>
                  </a:txBody>
                  <a:tcPr anchor="ctr">
                    <a:solidFill>
                      <a:schemeClr val="accent4">
                        <a:lumMod val="20000"/>
                        <a:lumOff val="80000"/>
                      </a:schemeClr>
                    </a:solidFill>
                  </a:tcPr>
                </a:tc>
                <a:tc hMerge="1">
                  <a:txBody>
                    <a:bodyPr/>
                    <a:lstStyle/>
                    <a:p>
                      <a:pPr algn="ctr"/>
                      <a:endParaRPr lang="en-US"/>
                    </a:p>
                  </a:txBody>
                  <a:tcPr anchor="ctr"/>
                </a:tc>
                <a:tc>
                  <a:txBody>
                    <a:bodyPr/>
                    <a:lstStyle/>
                    <a:p>
                      <a:pPr algn="ctr"/>
                      <a:endParaRPr lang="en-US"/>
                    </a:p>
                  </a:txBody>
                  <a:tcPr anchor="ctr"/>
                </a:tc>
                <a:extLst>
                  <a:ext uri="{0D108BD9-81ED-4DB2-BD59-A6C34878D82A}">
                    <a16:rowId xmlns:a16="http://schemas.microsoft.com/office/drawing/2014/main" val="2269138992"/>
                  </a:ext>
                </a:extLst>
              </a:tr>
            </a:tbl>
          </a:graphicData>
        </a:graphic>
      </p:graphicFrame>
      <p:cxnSp>
        <p:nvCxnSpPr>
          <p:cNvPr id="15" name="Connector: Elbow 14">
            <a:extLst>
              <a:ext uri="{FF2B5EF4-FFF2-40B4-BE49-F238E27FC236}">
                <a16:creationId xmlns:a16="http://schemas.microsoft.com/office/drawing/2014/main" id="{D697C6EB-3AFD-BE92-D3B8-54E1A5FFB040}"/>
              </a:ext>
            </a:extLst>
          </p:cNvPr>
          <p:cNvCxnSpPr>
            <a:cxnSpLocks/>
          </p:cNvCxnSpPr>
          <p:nvPr/>
        </p:nvCxnSpPr>
        <p:spPr>
          <a:xfrm flipV="1">
            <a:off x="8395855" y="4746942"/>
            <a:ext cx="524409" cy="351531"/>
          </a:xfrm>
          <a:prstGeom prst="bentConnector3">
            <a:avLst>
              <a:gd name="adj1" fmla="val 50000"/>
            </a:avLst>
          </a:prstGeom>
          <a:ln w="28575">
            <a:tailEnd type="triangle"/>
          </a:ln>
        </p:spPr>
        <p:style>
          <a:lnRef idx="1">
            <a:schemeClr val="accent1"/>
          </a:lnRef>
          <a:fillRef idx="0">
            <a:schemeClr val="accent1"/>
          </a:fillRef>
          <a:effectRef idx="0">
            <a:schemeClr val="accent1"/>
          </a:effectRef>
          <a:fontRef idx="minor">
            <a:schemeClr val="tx1"/>
          </a:fontRef>
        </p:style>
      </p:cxnSp>
      <p:grpSp>
        <p:nvGrpSpPr>
          <p:cNvPr id="25" name="Group 24">
            <a:extLst>
              <a:ext uri="{FF2B5EF4-FFF2-40B4-BE49-F238E27FC236}">
                <a16:creationId xmlns:a16="http://schemas.microsoft.com/office/drawing/2014/main" id="{48B8A4E5-499A-327D-71FA-5F727C06DA42}"/>
              </a:ext>
            </a:extLst>
          </p:cNvPr>
          <p:cNvGrpSpPr/>
          <p:nvPr/>
        </p:nvGrpSpPr>
        <p:grpSpPr>
          <a:xfrm>
            <a:off x="9590743" y="4947874"/>
            <a:ext cx="628853" cy="544575"/>
            <a:chOff x="9358009" y="2816330"/>
            <a:chExt cx="628853" cy="544575"/>
          </a:xfrm>
        </p:grpSpPr>
        <p:cxnSp>
          <p:nvCxnSpPr>
            <p:cNvPr id="22" name="Straight Connector 21">
              <a:extLst>
                <a:ext uri="{FF2B5EF4-FFF2-40B4-BE49-F238E27FC236}">
                  <a16:creationId xmlns:a16="http://schemas.microsoft.com/office/drawing/2014/main" id="{73D61793-D01F-10EF-A62F-F9FAE3982619}"/>
                </a:ext>
              </a:extLst>
            </p:cNvPr>
            <p:cNvCxnSpPr/>
            <p:nvPr/>
          </p:nvCxnSpPr>
          <p:spPr>
            <a:xfrm>
              <a:off x="9358009" y="3360905"/>
              <a:ext cx="62885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802B015-F358-4BA9-566F-8AE3C9620D5C}"/>
                </a:ext>
              </a:extLst>
            </p:cNvPr>
            <p:cNvCxnSpPr/>
            <p:nvPr/>
          </p:nvCxnSpPr>
          <p:spPr>
            <a:xfrm flipV="1">
              <a:off x="9986862" y="2816330"/>
              <a:ext cx="0" cy="54457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cxnSp>
        <p:nvCxnSpPr>
          <p:cNvPr id="27" name="Straight Connector 26">
            <a:extLst>
              <a:ext uri="{FF2B5EF4-FFF2-40B4-BE49-F238E27FC236}">
                <a16:creationId xmlns:a16="http://schemas.microsoft.com/office/drawing/2014/main" id="{812FE634-23A1-25E3-20CB-B88800F5884F}"/>
              </a:ext>
            </a:extLst>
          </p:cNvPr>
          <p:cNvCxnSpPr/>
          <p:nvPr/>
        </p:nvCxnSpPr>
        <p:spPr>
          <a:xfrm>
            <a:off x="11311720" y="5851110"/>
            <a:ext cx="628853" cy="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D66C381B-DB47-8B0B-E159-BC32033BA3E3}"/>
              </a:ext>
            </a:extLst>
          </p:cNvPr>
          <p:cNvCxnSpPr>
            <a:cxnSpLocks/>
          </p:cNvCxnSpPr>
          <p:nvPr/>
        </p:nvCxnSpPr>
        <p:spPr>
          <a:xfrm flipV="1">
            <a:off x="11932983" y="4933575"/>
            <a:ext cx="0" cy="917535"/>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7FF0EEC3-1AAD-E110-AFD1-972A8AAC5BB4}"/>
              </a:ext>
            </a:extLst>
          </p:cNvPr>
          <p:cNvSpPr>
            <a:spLocks noGrp="1"/>
          </p:cNvSpPr>
          <p:nvPr>
            <p:ph type="sldNum" sz="quarter" idx="12"/>
          </p:nvPr>
        </p:nvSpPr>
        <p:spPr/>
        <p:txBody>
          <a:bodyPr/>
          <a:lstStyle/>
          <a:p>
            <a:fld id="{42C43971-D14D-4344-94D2-79C1100A4D00}" type="slidenum">
              <a:rPr lang="en-US" smtClean="0"/>
              <a:t>10</a:t>
            </a:fld>
            <a:endParaRPr lang="en-US"/>
          </a:p>
        </p:txBody>
      </p:sp>
    </p:spTree>
    <p:extLst>
      <p:ext uri="{BB962C8B-B14F-4D97-AF65-F5344CB8AC3E}">
        <p14:creationId xmlns:p14="http://schemas.microsoft.com/office/powerpoint/2010/main" val="2077358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E69132-240C-4BD0-CE8C-EF76C2E89FA2}"/>
              </a:ext>
            </a:extLst>
          </p:cNvPr>
          <p:cNvPicPr>
            <a:picLocks noChangeAspect="1"/>
          </p:cNvPicPr>
          <p:nvPr/>
        </p:nvPicPr>
        <p:blipFill>
          <a:blip r:embed="rId3"/>
          <a:stretch>
            <a:fillRect/>
          </a:stretch>
        </p:blipFill>
        <p:spPr>
          <a:xfrm>
            <a:off x="5368729" y="2029223"/>
            <a:ext cx="6507839" cy="3596169"/>
          </a:xfrm>
          <a:prstGeom prst="rect">
            <a:avLst/>
          </a:prstGeom>
        </p:spPr>
      </p:pic>
      <p:sp>
        <p:nvSpPr>
          <p:cNvPr id="4" name="Content Placeholder 3">
            <a:extLst>
              <a:ext uri="{FF2B5EF4-FFF2-40B4-BE49-F238E27FC236}">
                <a16:creationId xmlns:a16="http://schemas.microsoft.com/office/drawing/2014/main" id="{535B0689-4160-42C6-A99C-98BC826B905A}"/>
              </a:ext>
            </a:extLst>
          </p:cNvPr>
          <p:cNvSpPr>
            <a:spLocks noGrp="1"/>
          </p:cNvSpPr>
          <p:nvPr>
            <p:ph sz="half" idx="1"/>
          </p:nvPr>
        </p:nvSpPr>
        <p:spPr>
          <a:xfrm>
            <a:off x="315432" y="1354519"/>
            <a:ext cx="5215356" cy="4945575"/>
          </a:xfrm>
        </p:spPr>
        <p:txBody>
          <a:bodyPr vert="horz" lIns="91440" tIns="45720" rIns="91440" bIns="45720" rtlCol="0">
            <a:normAutofit fontScale="92500" lnSpcReduction="20000"/>
          </a:bodyPr>
          <a:lstStyle/>
          <a:p>
            <a:pPr marL="0" indent="0">
              <a:spcBef>
                <a:spcPts val="1800"/>
              </a:spcBef>
              <a:buNone/>
            </a:pPr>
            <a:r>
              <a:rPr lang="en-US" b="1"/>
              <a:t>Better define flood extent and depths</a:t>
            </a:r>
          </a:p>
          <a:p>
            <a:pPr lvl="1">
              <a:spcBef>
                <a:spcPts val="1800"/>
              </a:spcBef>
            </a:pPr>
            <a:r>
              <a:rPr lang="en-US"/>
              <a:t>Current Conditions</a:t>
            </a:r>
          </a:p>
          <a:p>
            <a:pPr lvl="1">
              <a:spcBef>
                <a:spcPts val="1800"/>
              </a:spcBef>
            </a:pPr>
            <a:r>
              <a:rPr lang="en-US"/>
              <a:t>Capture </a:t>
            </a:r>
            <a:r>
              <a:rPr lang="en-US" i="1"/>
              <a:t>future</a:t>
            </a:r>
            <a:r>
              <a:rPr lang="en-US"/>
              <a:t> flooding</a:t>
            </a:r>
          </a:p>
          <a:p>
            <a:pPr lvl="2">
              <a:spcBef>
                <a:spcPts val="1800"/>
              </a:spcBef>
            </a:pPr>
            <a:r>
              <a:rPr lang="en-US"/>
              <a:t>Changes in precipitation patterns</a:t>
            </a:r>
          </a:p>
          <a:p>
            <a:pPr lvl="2">
              <a:spcBef>
                <a:spcPts val="1800"/>
              </a:spcBef>
            </a:pPr>
            <a:r>
              <a:rPr lang="en-US"/>
              <a:t>Sea level rise</a:t>
            </a:r>
          </a:p>
          <a:p>
            <a:pPr lvl="2">
              <a:spcBef>
                <a:spcPts val="1800"/>
              </a:spcBef>
            </a:pPr>
            <a:r>
              <a:rPr lang="en-US"/>
              <a:t>Increased impervious surfaces</a:t>
            </a:r>
          </a:p>
          <a:p>
            <a:pPr lvl="1">
              <a:spcBef>
                <a:spcPts val="1800"/>
              </a:spcBef>
            </a:pPr>
            <a:r>
              <a:rPr lang="en-US"/>
              <a:t>Facilitate future improvements</a:t>
            </a:r>
          </a:p>
          <a:p>
            <a:pPr lvl="2">
              <a:spcBef>
                <a:spcPts val="1800"/>
              </a:spcBef>
            </a:pPr>
            <a:r>
              <a:rPr lang="en-US"/>
              <a:t>Storm surge and compound flooding</a:t>
            </a:r>
          </a:p>
          <a:p>
            <a:pPr lvl="2">
              <a:spcBef>
                <a:spcPts val="1800"/>
              </a:spcBef>
            </a:pPr>
            <a:r>
              <a:rPr lang="en-US"/>
              <a:t>Probabilistic framework</a:t>
            </a:r>
          </a:p>
          <a:p>
            <a:pPr marL="0" indent="0">
              <a:spcBef>
                <a:spcPts val="1800"/>
              </a:spcBef>
              <a:buNone/>
            </a:pPr>
            <a:r>
              <a:rPr lang="en-US" b="1"/>
              <a:t>Support tool functionality</a:t>
            </a:r>
          </a:p>
          <a:p>
            <a:pPr lvl="2">
              <a:spcBef>
                <a:spcPts val="1800"/>
              </a:spcBef>
            </a:pPr>
            <a:endParaRPr lang="en-US"/>
          </a:p>
        </p:txBody>
      </p:sp>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a:t>
            </a:r>
          </a:p>
          <a:p>
            <a:r>
              <a:rPr lang="en-US"/>
              <a:t>Model Improvements</a:t>
            </a:r>
            <a:endParaRPr lang="en-US">
              <a:ea typeface="Source Sans Pro"/>
              <a:cs typeface="Open Sans"/>
            </a:endParaRPr>
          </a:p>
        </p:txBody>
      </p:sp>
      <p:sp>
        <p:nvSpPr>
          <p:cNvPr id="2" name="Slide Number Placeholder 1">
            <a:extLst>
              <a:ext uri="{FF2B5EF4-FFF2-40B4-BE49-F238E27FC236}">
                <a16:creationId xmlns:a16="http://schemas.microsoft.com/office/drawing/2014/main" id="{36947C5F-1E7E-A197-8516-E3B2EF4035AA}"/>
              </a:ext>
            </a:extLst>
          </p:cNvPr>
          <p:cNvSpPr>
            <a:spLocks noGrp="1"/>
          </p:cNvSpPr>
          <p:nvPr>
            <p:ph type="sldNum" sz="quarter" idx="12"/>
          </p:nvPr>
        </p:nvSpPr>
        <p:spPr/>
        <p:txBody>
          <a:bodyPr/>
          <a:lstStyle/>
          <a:p>
            <a:fld id="{42C43971-D14D-4344-94D2-79C1100A4D00}" type="slidenum">
              <a:rPr lang="en-US" smtClean="0"/>
              <a:t>11</a:t>
            </a:fld>
            <a:endParaRPr lang="en-US"/>
          </a:p>
        </p:txBody>
      </p:sp>
    </p:spTree>
    <p:extLst>
      <p:ext uri="{BB962C8B-B14F-4D97-AF65-F5344CB8AC3E}">
        <p14:creationId xmlns:p14="http://schemas.microsoft.com/office/powerpoint/2010/main" val="8501860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535B0689-4160-42C6-A99C-98BC826B905A}"/>
              </a:ext>
            </a:extLst>
          </p:cNvPr>
          <p:cNvSpPr>
            <a:spLocks noGrp="1"/>
          </p:cNvSpPr>
          <p:nvPr>
            <p:ph sz="half" idx="1"/>
          </p:nvPr>
        </p:nvSpPr>
        <p:spPr>
          <a:xfrm>
            <a:off x="659937" y="4457657"/>
            <a:ext cx="10872125" cy="4351338"/>
          </a:xfrm>
        </p:spPr>
        <p:txBody>
          <a:bodyPr vert="horz" lIns="91440" tIns="45720" rIns="91440" bIns="45720" rtlCol="0">
            <a:normAutofit/>
          </a:bodyPr>
          <a:lstStyle/>
          <a:p>
            <a:pPr marL="0" indent="0">
              <a:spcBef>
                <a:spcPts val="1800"/>
              </a:spcBef>
              <a:buNone/>
            </a:pPr>
            <a:r>
              <a:rPr lang="en-US" b="0" i="0">
                <a:solidFill>
                  <a:srgbClr val="231820"/>
                </a:solidFill>
                <a:effectLst/>
                <a:highlight>
                  <a:srgbClr val="FFFFFF"/>
                </a:highlight>
                <a:latin typeface="Google Sans"/>
              </a:rPr>
              <a:t>“According to a 2022 study from North Carolina State University, </a:t>
            </a:r>
            <a:r>
              <a:rPr lang="en-US" b="0" i="0">
                <a:solidFill>
                  <a:srgbClr val="231820"/>
                </a:solidFill>
                <a:effectLst/>
                <a:highlight>
                  <a:srgbClr val="FFFF00"/>
                </a:highlight>
                <a:latin typeface="Google Sans"/>
              </a:rPr>
              <a:t>68% of flood damage reports were outside of FEMA's high-risk flood zones in 2020 [and]… 16% of damage reports were in unmapped locations</a:t>
            </a:r>
            <a:r>
              <a:rPr lang="en-US" b="0" i="0">
                <a:solidFill>
                  <a:srgbClr val="231820"/>
                </a:solidFill>
                <a:effectLst/>
                <a:highlight>
                  <a:srgbClr val="FFFFFF"/>
                </a:highlight>
                <a:latin typeface="Google Sans"/>
              </a:rPr>
              <a:t>.”</a:t>
            </a:r>
            <a:endParaRPr lang="en-US"/>
          </a:p>
        </p:txBody>
      </p:sp>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a:t>
            </a:r>
          </a:p>
          <a:p>
            <a:r>
              <a:rPr lang="en-US"/>
              <a:t>Model Improvements</a:t>
            </a:r>
            <a:endParaRPr lang="en-US">
              <a:ea typeface="Source Sans Pro"/>
              <a:cs typeface="Open Sans"/>
            </a:endParaRPr>
          </a:p>
        </p:txBody>
      </p:sp>
      <p:pic>
        <p:nvPicPr>
          <p:cNvPr id="6" name="Picture 5">
            <a:extLst>
              <a:ext uri="{FF2B5EF4-FFF2-40B4-BE49-F238E27FC236}">
                <a16:creationId xmlns:a16="http://schemas.microsoft.com/office/drawing/2014/main" id="{8FBB6D34-A65F-752E-F69B-19D5DD926851}"/>
              </a:ext>
            </a:extLst>
          </p:cNvPr>
          <p:cNvPicPr>
            <a:picLocks noChangeAspect="1"/>
          </p:cNvPicPr>
          <p:nvPr/>
        </p:nvPicPr>
        <p:blipFill>
          <a:blip r:embed="rId3"/>
          <a:stretch>
            <a:fillRect/>
          </a:stretch>
        </p:blipFill>
        <p:spPr>
          <a:xfrm>
            <a:off x="315433" y="1204812"/>
            <a:ext cx="6404963" cy="1601701"/>
          </a:xfrm>
          <a:prstGeom prst="rect">
            <a:avLst/>
          </a:prstGeom>
        </p:spPr>
      </p:pic>
      <p:pic>
        <p:nvPicPr>
          <p:cNvPr id="10" name="Picture 9">
            <a:extLst>
              <a:ext uri="{FF2B5EF4-FFF2-40B4-BE49-F238E27FC236}">
                <a16:creationId xmlns:a16="http://schemas.microsoft.com/office/drawing/2014/main" id="{D30A48BA-8092-93DB-74BD-95D239F37058}"/>
              </a:ext>
            </a:extLst>
          </p:cNvPr>
          <p:cNvPicPr>
            <a:picLocks noChangeAspect="1"/>
          </p:cNvPicPr>
          <p:nvPr/>
        </p:nvPicPr>
        <p:blipFill>
          <a:blip r:embed="rId4"/>
          <a:stretch>
            <a:fillRect/>
          </a:stretch>
        </p:blipFill>
        <p:spPr>
          <a:xfrm>
            <a:off x="4724545" y="2353469"/>
            <a:ext cx="7038975" cy="1647825"/>
          </a:xfrm>
          <a:prstGeom prst="rect">
            <a:avLst/>
          </a:prstGeom>
        </p:spPr>
      </p:pic>
      <p:sp>
        <p:nvSpPr>
          <p:cNvPr id="2" name="Slide Number Placeholder 1">
            <a:extLst>
              <a:ext uri="{FF2B5EF4-FFF2-40B4-BE49-F238E27FC236}">
                <a16:creationId xmlns:a16="http://schemas.microsoft.com/office/drawing/2014/main" id="{7170E030-C279-A764-24EF-48453E56FC30}"/>
              </a:ext>
            </a:extLst>
          </p:cNvPr>
          <p:cNvSpPr>
            <a:spLocks noGrp="1"/>
          </p:cNvSpPr>
          <p:nvPr>
            <p:ph type="sldNum" sz="quarter" idx="12"/>
          </p:nvPr>
        </p:nvSpPr>
        <p:spPr/>
        <p:txBody>
          <a:bodyPr/>
          <a:lstStyle/>
          <a:p>
            <a:fld id="{42C43971-D14D-4344-94D2-79C1100A4D00}" type="slidenum">
              <a:rPr lang="en-US" smtClean="0"/>
              <a:t>12</a:t>
            </a:fld>
            <a:endParaRPr lang="en-US"/>
          </a:p>
        </p:txBody>
      </p:sp>
    </p:spTree>
    <p:extLst>
      <p:ext uri="{BB962C8B-B14F-4D97-AF65-F5344CB8AC3E}">
        <p14:creationId xmlns:p14="http://schemas.microsoft.com/office/powerpoint/2010/main" val="14160119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55F59-3A5E-58DB-5927-27B367B50787}"/>
              </a:ext>
            </a:extLst>
          </p:cNvPr>
          <p:cNvSpPr>
            <a:spLocks noGrp="1"/>
          </p:cNvSpPr>
          <p:nvPr>
            <p:ph sz="half" idx="2"/>
          </p:nvPr>
        </p:nvSpPr>
        <p:spPr>
          <a:xfrm>
            <a:off x="6051295" y="1541544"/>
            <a:ext cx="5181600" cy="4351338"/>
          </a:xfrm>
        </p:spPr>
        <p:txBody>
          <a:bodyPr>
            <a:normAutofit/>
          </a:bodyPr>
          <a:lstStyle/>
          <a:p>
            <a:pPr marL="0" indent="0">
              <a:buNone/>
            </a:pPr>
            <a:r>
              <a:rPr lang="en-US" sz="2000"/>
              <a:t>2D Rain on Grid</a:t>
            </a:r>
          </a:p>
        </p:txBody>
      </p:sp>
      <p:pic>
        <p:nvPicPr>
          <p:cNvPr id="9" name="Picture 8">
            <a:extLst>
              <a:ext uri="{FF2B5EF4-FFF2-40B4-BE49-F238E27FC236}">
                <a16:creationId xmlns:a16="http://schemas.microsoft.com/office/drawing/2014/main" id="{CA36C9B4-77F8-5B43-D32F-EF76E5DD9194}"/>
              </a:ext>
            </a:extLst>
          </p:cNvPr>
          <p:cNvPicPr>
            <a:picLocks noChangeAspect="1"/>
          </p:cNvPicPr>
          <p:nvPr/>
        </p:nvPicPr>
        <p:blipFill>
          <a:blip r:embed="rId3"/>
          <a:stretch>
            <a:fillRect/>
          </a:stretch>
        </p:blipFill>
        <p:spPr>
          <a:xfrm>
            <a:off x="1190361" y="1860224"/>
            <a:ext cx="4473606" cy="4073862"/>
          </a:xfrm>
          <a:prstGeom prst="rect">
            <a:avLst/>
          </a:prstGeom>
        </p:spPr>
      </p:pic>
      <p:pic>
        <p:nvPicPr>
          <p:cNvPr id="11" name="Picture 10">
            <a:extLst>
              <a:ext uri="{FF2B5EF4-FFF2-40B4-BE49-F238E27FC236}">
                <a16:creationId xmlns:a16="http://schemas.microsoft.com/office/drawing/2014/main" id="{0BFA9192-9A4B-AE1F-DB01-7D88D98D9897}"/>
              </a:ext>
            </a:extLst>
          </p:cNvPr>
          <p:cNvPicPr>
            <a:picLocks noChangeAspect="1"/>
          </p:cNvPicPr>
          <p:nvPr/>
        </p:nvPicPr>
        <p:blipFill>
          <a:blip r:embed="rId4"/>
          <a:stretch>
            <a:fillRect/>
          </a:stretch>
        </p:blipFill>
        <p:spPr>
          <a:xfrm>
            <a:off x="6051295" y="1860223"/>
            <a:ext cx="4474489" cy="4085915"/>
          </a:xfrm>
          <a:prstGeom prst="rect">
            <a:avLst/>
          </a:prstGeom>
        </p:spPr>
      </p:pic>
      <p:sp>
        <p:nvSpPr>
          <p:cNvPr id="8" name="Content Placeholder 2">
            <a:extLst>
              <a:ext uri="{FF2B5EF4-FFF2-40B4-BE49-F238E27FC236}">
                <a16:creationId xmlns:a16="http://schemas.microsoft.com/office/drawing/2014/main" id="{B2DDEDBF-9E7C-16AF-FDAC-9F641584C5CB}"/>
              </a:ext>
            </a:extLst>
          </p:cNvPr>
          <p:cNvSpPr txBox="1">
            <a:spLocks/>
          </p:cNvSpPr>
          <p:nvPr/>
        </p:nvSpPr>
        <p:spPr>
          <a:xfrm>
            <a:off x="1190361" y="1541544"/>
            <a:ext cx="4473606" cy="41894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000"/>
              <a:t>Regulatory Flood Plain 	</a:t>
            </a:r>
          </a:p>
        </p:txBody>
      </p:sp>
      <p:sp>
        <p:nvSpPr>
          <p:cNvPr id="12" name="TextBox 11">
            <a:extLst>
              <a:ext uri="{FF2B5EF4-FFF2-40B4-BE49-F238E27FC236}">
                <a16:creationId xmlns:a16="http://schemas.microsoft.com/office/drawing/2014/main" id="{897E3271-6740-CA9C-0F0D-40466DBBEA33}"/>
              </a:ext>
            </a:extLst>
          </p:cNvPr>
          <p:cNvSpPr txBox="1"/>
          <p:nvPr/>
        </p:nvSpPr>
        <p:spPr>
          <a:xfrm>
            <a:off x="8158592" y="5934086"/>
            <a:ext cx="3178206" cy="416337"/>
          </a:xfrm>
          <a:prstGeom prst="rect">
            <a:avLst/>
          </a:prstGeom>
        </p:spPr>
        <p:txBody>
          <a:bodyPr vert="horz" wrap="square" lIns="91440" tIns="45720" rIns="91440" bIns="45720" rtlCol="0">
            <a:normAutofit/>
          </a:bodyPr>
          <a:lstStyle/>
          <a:p>
            <a:pPr algn="l"/>
            <a:r>
              <a:rPr lang="en-US" sz="1400"/>
              <a:t>NCEM Advisory Flood Data</a:t>
            </a:r>
          </a:p>
        </p:txBody>
      </p:sp>
      <p:sp>
        <p:nvSpPr>
          <p:cNvPr id="14" name="TextBox 13">
            <a:extLst>
              <a:ext uri="{FF2B5EF4-FFF2-40B4-BE49-F238E27FC236}">
                <a16:creationId xmlns:a16="http://schemas.microsoft.com/office/drawing/2014/main" id="{F693C949-B3D8-6449-CE6A-D341B6749491}"/>
              </a:ext>
            </a:extLst>
          </p:cNvPr>
          <p:cNvSpPr txBox="1"/>
          <p:nvPr/>
        </p:nvSpPr>
        <p:spPr>
          <a:xfrm>
            <a:off x="4494334" y="1195946"/>
            <a:ext cx="2359241" cy="369332"/>
          </a:xfrm>
          <a:prstGeom prst="rect">
            <a:avLst/>
          </a:prstGeom>
          <a:noFill/>
        </p:spPr>
        <p:txBody>
          <a:bodyPr wrap="square">
            <a:spAutoFit/>
          </a:bodyPr>
          <a:lstStyle/>
          <a:p>
            <a:pPr algn="ctr"/>
            <a:r>
              <a:rPr lang="en-US" u="sng"/>
              <a:t>1% Annual Chance</a:t>
            </a:r>
          </a:p>
        </p:txBody>
      </p:sp>
      <p:sp>
        <p:nvSpPr>
          <p:cNvPr id="2" name="Slide Number Placeholder 1">
            <a:extLst>
              <a:ext uri="{FF2B5EF4-FFF2-40B4-BE49-F238E27FC236}">
                <a16:creationId xmlns:a16="http://schemas.microsoft.com/office/drawing/2014/main" id="{24899AEC-4E1C-5668-EC10-97020E894B15}"/>
              </a:ext>
            </a:extLst>
          </p:cNvPr>
          <p:cNvSpPr>
            <a:spLocks noGrp="1"/>
          </p:cNvSpPr>
          <p:nvPr>
            <p:ph type="sldNum" sz="quarter" idx="12"/>
          </p:nvPr>
        </p:nvSpPr>
        <p:spPr/>
        <p:txBody>
          <a:bodyPr/>
          <a:lstStyle/>
          <a:p>
            <a:fld id="{42C43971-D14D-4344-94D2-79C1100A4D00}" type="slidenum">
              <a:rPr lang="en-US" smtClean="0"/>
              <a:t>13</a:t>
            </a:fld>
            <a:endParaRPr lang="en-US"/>
          </a:p>
        </p:txBody>
      </p:sp>
    </p:spTree>
    <p:extLst>
      <p:ext uri="{BB962C8B-B14F-4D97-AF65-F5344CB8AC3E}">
        <p14:creationId xmlns:p14="http://schemas.microsoft.com/office/powerpoint/2010/main" val="36354278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E69132-240C-4BD0-CE8C-EF76C2E89FA2}"/>
              </a:ext>
            </a:extLst>
          </p:cNvPr>
          <p:cNvPicPr>
            <a:picLocks noChangeAspect="1"/>
          </p:cNvPicPr>
          <p:nvPr/>
        </p:nvPicPr>
        <p:blipFill>
          <a:blip r:embed="rId3"/>
          <a:stretch>
            <a:fillRect/>
          </a:stretch>
        </p:blipFill>
        <p:spPr>
          <a:xfrm>
            <a:off x="5368729" y="2029223"/>
            <a:ext cx="6507839" cy="3596169"/>
          </a:xfrm>
          <a:prstGeom prst="rect">
            <a:avLst/>
          </a:prstGeom>
        </p:spPr>
      </p:pic>
      <p:sp>
        <p:nvSpPr>
          <p:cNvPr id="4" name="Content Placeholder 3">
            <a:extLst>
              <a:ext uri="{FF2B5EF4-FFF2-40B4-BE49-F238E27FC236}">
                <a16:creationId xmlns:a16="http://schemas.microsoft.com/office/drawing/2014/main" id="{535B0689-4160-42C6-A99C-98BC826B905A}"/>
              </a:ext>
            </a:extLst>
          </p:cNvPr>
          <p:cNvSpPr>
            <a:spLocks noGrp="1"/>
          </p:cNvSpPr>
          <p:nvPr>
            <p:ph sz="half" idx="1"/>
          </p:nvPr>
        </p:nvSpPr>
        <p:spPr>
          <a:xfrm>
            <a:off x="315432" y="1354519"/>
            <a:ext cx="5215356" cy="4945575"/>
          </a:xfrm>
        </p:spPr>
        <p:txBody>
          <a:bodyPr vert="horz" lIns="91440" tIns="45720" rIns="91440" bIns="45720" rtlCol="0">
            <a:normAutofit fontScale="92500" lnSpcReduction="20000"/>
          </a:bodyPr>
          <a:lstStyle/>
          <a:p>
            <a:pPr marL="0" indent="0">
              <a:spcBef>
                <a:spcPts val="1800"/>
              </a:spcBef>
              <a:buNone/>
            </a:pPr>
            <a:r>
              <a:rPr lang="en-US" b="1"/>
              <a:t>Better define flood extent and depths</a:t>
            </a:r>
          </a:p>
          <a:p>
            <a:pPr lvl="1">
              <a:spcBef>
                <a:spcPts val="1800"/>
              </a:spcBef>
            </a:pPr>
            <a:r>
              <a:rPr lang="en-US"/>
              <a:t>Current Conditions</a:t>
            </a:r>
          </a:p>
          <a:p>
            <a:pPr lvl="1">
              <a:spcBef>
                <a:spcPts val="1800"/>
              </a:spcBef>
            </a:pPr>
            <a:r>
              <a:rPr lang="en-US"/>
              <a:t>Capture </a:t>
            </a:r>
            <a:r>
              <a:rPr lang="en-US" i="1"/>
              <a:t>future</a:t>
            </a:r>
            <a:r>
              <a:rPr lang="en-US"/>
              <a:t> flooding</a:t>
            </a:r>
          </a:p>
          <a:p>
            <a:pPr lvl="2">
              <a:spcBef>
                <a:spcPts val="1800"/>
              </a:spcBef>
            </a:pPr>
            <a:r>
              <a:rPr lang="en-US"/>
              <a:t>Changes in precipitation patterns</a:t>
            </a:r>
          </a:p>
          <a:p>
            <a:pPr lvl="2">
              <a:spcBef>
                <a:spcPts val="1800"/>
              </a:spcBef>
            </a:pPr>
            <a:r>
              <a:rPr lang="en-US"/>
              <a:t>Sea level rise</a:t>
            </a:r>
          </a:p>
          <a:p>
            <a:pPr lvl="2">
              <a:spcBef>
                <a:spcPts val="1800"/>
              </a:spcBef>
            </a:pPr>
            <a:r>
              <a:rPr lang="en-US"/>
              <a:t>Increased impervious surfaces</a:t>
            </a:r>
          </a:p>
          <a:p>
            <a:pPr lvl="1">
              <a:spcBef>
                <a:spcPts val="1800"/>
              </a:spcBef>
            </a:pPr>
            <a:r>
              <a:rPr lang="en-US"/>
              <a:t>Facilitate future improvements</a:t>
            </a:r>
          </a:p>
          <a:p>
            <a:pPr lvl="2">
              <a:spcBef>
                <a:spcPts val="1800"/>
              </a:spcBef>
            </a:pPr>
            <a:r>
              <a:rPr lang="en-US"/>
              <a:t>Storm surge and compound flooding</a:t>
            </a:r>
          </a:p>
          <a:p>
            <a:pPr lvl="2">
              <a:spcBef>
                <a:spcPts val="1800"/>
              </a:spcBef>
            </a:pPr>
            <a:r>
              <a:rPr lang="en-US"/>
              <a:t>Probabilistic framework</a:t>
            </a:r>
          </a:p>
          <a:p>
            <a:pPr marL="0" indent="0">
              <a:spcBef>
                <a:spcPts val="1800"/>
              </a:spcBef>
              <a:buNone/>
            </a:pPr>
            <a:r>
              <a:rPr lang="en-US" b="1"/>
              <a:t>Support tool functionality</a:t>
            </a:r>
          </a:p>
          <a:p>
            <a:pPr lvl="2">
              <a:spcBef>
                <a:spcPts val="1800"/>
              </a:spcBef>
            </a:pPr>
            <a:endParaRPr lang="en-US"/>
          </a:p>
        </p:txBody>
      </p:sp>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0000" lnSpcReduction="100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a:t>
            </a:r>
          </a:p>
          <a:p>
            <a:r>
              <a:rPr lang="en-US"/>
              <a:t>Model Improvements</a:t>
            </a:r>
            <a:endParaRPr lang="en-US">
              <a:ea typeface="Source Sans Pro"/>
              <a:cs typeface="Open Sans"/>
            </a:endParaRPr>
          </a:p>
        </p:txBody>
      </p:sp>
      <p:sp>
        <p:nvSpPr>
          <p:cNvPr id="2" name="Slide Number Placeholder 1">
            <a:extLst>
              <a:ext uri="{FF2B5EF4-FFF2-40B4-BE49-F238E27FC236}">
                <a16:creationId xmlns:a16="http://schemas.microsoft.com/office/drawing/2014/main" id="{36947C5F-1E7E-A197-8516-E3B2EF4035AA}"/>
              </a:ext>
            </a:extLst>
          </p:cNvPr>
          <p:cNvSpPr>
            <a:spLocks noGrp="1"/>
          </p:cNvSpPr>
          <p:nvPr>
            <p:ph type="sldNum" sz="quarter" idx="12"/>
          </p:nvPr>
        </p:nvSpPr>
        <p:spPr/>
        <p:txBody>
          <a:bodyPr/>
          <a:lstStyle/>
          <a:p>
            <a:fld id="{42C43971-D14D-4344-94D2-79C1100A4D00}" type="slidenum">
              <a:rPr lang="en-US" smtClean="0"/>
              <a:t>14</a:t>
            </a:fld>
            <a:endParaRPr lang="en-US"/>
          </a:p>
        </p:txBody>
      </p:sp>
    </p:spTree>
    <p:extLst>
      <p:ext uri="{BB962C8B-B14F-4D97-AF65-F5344CB8AC3E}">
        <p14:creationId xmlns:p14="http://schemas.microsoft.com/office/powerpoint/2010/main" val="23111268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a:extLst>
              <a:ext uri="{FF2B5EF4-FFF2-40B4-BE49-F238E27FC236}">
                <a16:creationId xmlns:a16="http://schemas.microsoft.com/office/drawing/2014/main" id="{0C30B842-F241-F7BD-2AFA-3B69C57609B1}"/>
              </a:ext>
            </a:extLst>
          </p:cNvPr>
          <p:cNvSpPr>
            <a:spLocks noGrp="1"/>
          </p:cNvSpPr>
          <p:nvPr>
            <p:ph idx="1"/>
          </p:nvPr>
        </p:nvSpPr>
        <p:spPr>
          <a:xfrm>
            <a:off x="316430" y="1420427"/>
            <a:ext cx="6659884" cy="5250651"/>
          </a:xfrm>
        </p:spPr>
        <p:txBody>
          <a:bodyPr vert="horz" lIns="91440" tIns="45720" rIns="91440" bIns="45720" rtlCol="0" anchor="t">
            <a:normAutofit/>
          </a:bodyPr>
          <a:lstStyle/>
          <a:p>
            <a:pPr>
              <a:lnSpc>
                <a:spcPct val="95000"/>
              </a:lnSpc>
              <a:spcBef>
                <a:spcPts val="1800"/>
              </a:spcBef>
            </a:pPr>
            <a:r>
              <a:rPr lang="en-US" sz="2400"/>
              <a:t>Expands on existing tools with new data and methodologies</a:t>
            </a:r>
          </a:p>
          <a:p>
            <a:pPr>
              <a:lnSpc>
                <a:spcPct val="95000"/>
              </a:lnSpc>
            </a:pPr>
            <a:r>
              <a:rPr lang="en-US"/>
              <a:t>Integrates forecasted changes</a:t>
            </a:r>
          </a:p>
          <a:p>
            <a:pPr>
              <a:lnSpc>
                <a:spcPct val="95000"/>
              </a:lnSpc>
              <a:spcBef>
                <a:spcPts val="1800"/>
              </a:spcBef>
            </a:pPr>
            <a:r>
              <a:rPr lang="en-US"/>
              <a:t>Is scalable (catchment to statewide)</a:t>
            </a:r>
          </a:p>
          <a:p>
            <a:pPr>
              <a:lnSpc>
                <a:spcPct val="95000"/>
              </a:lnSpc>
              <a:spcBef>
                <a:spcPts val="1800"/>
              </a:spcBef>
            </a:pPr>
            <a:r>
              <a:rPr lang="en-US"/>
              <a:t>Allows for integration of future data and logic generated through multiple sources</a:t>
            </a:r>
          </a:p>
          <a:p>
            <a:pPr>
              <a:lnSpc>
                <a:spcPct val="95000"/>
              </a:lnSpc>
              <a:spcBef>
                <a:spcPts val="1800"/>
              </a:spcBef>
            </a:pPr>
            <a:r>
              <a:rPr lang="en-US" b="1"/>
              <a:t>Is dynamic </a:t>
            </a:r>
            <a:r>
              <a:rPr lang="en-US"/>
              <a:t>and improves as data and methodologies improve</a:t>
            </a:r>
            <a:endParaRPr lang="en-US" b="1"/>
          </a:p>
          <a:p>
            <a:pPr marL="0" indent="0">
              <a:lnSpc>
                <a:spcPct val="95000"/>
              </a:lnSpc>
              <a:buNone/>
            </a:pPr>
            <a:endParaRPr lang="en-US" sz="2400"/>
          </a:p>
        </p:txBody>
      </p:sp>
      <p:grpSp>
        <p:nvGrpSpPr>
          <p:cNvPr id="8" name="Group 7">
            <a:extLst>
              <a:ext uri="{FF2B5EF4-FFF2-40B4-BE49-F238E27FC236}">
                <a16:creationId xmlns:a16="http://schemas.microsoft.com/office/drawing/2014/main" id="{A9C50B7A-96BB-E83D-F8D5-B257D4BBBFBF}"/>
              </a:ext>
            </a:extLst>
          </p:cNvPr>
          <p:cNvGrpSpPr/>
          <p:nvPr/>
        </p:nvGrpSpPr>
        <p:grpSpPr>
          <a:xfrm rot="215334">
            <a:off x="7073238" y="1001373"/>
            <a:ext cx="4526446" cy="3238579"/>
            <a:chOff x="838200" y="2693505"/>
            <a:chExt cx="4140200" cy="2962228"/>
          </a:xfrm>
        </p:grpSpPr>
        <p:pic>
          <p:nvPicPr>
            <p:cNvPr id="3" name="Picture 2">
              <a:extLst>
                <a:ext uri="{FF2B5EF4-FFF2-40B4-BE49-F238E27FC236}">
                  <a16:creationId xmlns:a16="http://schemas.microsoft.com/office/drawing/2014/main" id="{E86971C4-B073-3179-6471-7959F29040A4}"/>
                </a:ext>
              </a:extLst>
            </p:cNvPr>
            <p:cNvPicPr>
              <a:picLocks noChangeAspect="1"/>
            </p:cNvPicPr>
            <p:nvPr/>
          </p:nvPicPr>
          <p:blipFill rotWithShape="1">
            <a:blip r:embed="rId3"/>
            <a:srcRect r="741"/>
            <a:stretch/>
          </p:blipFill>
          <p:spPr>
            <a:xfrm>
              <a:off x="838200" y="2693505"/>
              <a:ext cx="4140200" cy="2614973"/>
            </a:xfrm>
            <a:prstGeom prst="rect">
              <a:avLst/>
            </a:prstGeom>
          </p:spPr>
        </p:pic>
        <p:sp>
          <p:nvSpPr>
            <p:cNvPr id="4" name="TextBox 3">
              <a:extLst>
                <a:ext uri="{FF2B5EF4-FFF2-40B4-BE49-F238E27FC236}">
                  <a16:creationId xmlns:a16="http://schemas.microsoft.com/office/drawing/2014/main" id="{AEEE7CCB-BFC1-8790-C2A7-3BE2F0B79FE2}"/>
                </a:ext>
              </a:extLst>
            </p:cNvPr>
            <p:cNvSpPr txBox="1"/>
            <p:nvPr/>
          </p:nvSpPr>
          <p:spPr>
            <a:xfrm>
              <a:off x="838200" y="5308478"/>
              <a:ext cx="4140200" cy="347255"/>
            </a:xfrm>
            <a:prstGeom prst="rect">
              <a:avLst/>
            </a:prstGeom>
          </p:spPr>
          <p:txBody>
            <a:bodyPr vert="horz" wrap="square" lIns="91440" tIns="45720" rIns="91440" bIns="45720" rtlCol="0">
              <a:normAutofit/>
            </a:bodyPr>
            <a:lstStyle/>
            <a:p>
              <a:pPr marR="0" lvl="0" algn="r">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Flood.NC.gov</a:t>
              </a:r>
            </a:p>
          </p:txBody>
        </p:sp>
      </p:grpSp>
      <p:grpSp>
        <p:nvGrpSpPr>
          <p:cNvPr id="9" name="Group 8">
            <a:extLst>
              <a:ext uri="{FF2B5EF4-FFF2-40B4-BE49-F238E27FC236}">
                <a16:creationId xmlns:a16="http://schemas.microsoft.com/office/drawing/2014/main" id="{BAE511E1-8E6D-557F-E0E8-333EEC760C0D}"/>
              </a:ext>
            </a:extLst>
          </p:cNvPr>
          <p:cNvGrpSpPr/>
          <p:nvPr/>
        </p:nvGrpSpPr>
        <p:grpSpPr>
          <a:xfrm rot="21420000">
            <a:off x="6619511" y="3632366"/>
            <a:ext cx="4747042" cy="2916491"/>
            <a:chOff x="6632639" y="2645093"/>
            <a:chExt cx="4142605" cy="2545137"/>
          </a:xfrm>
        </p:grpSpPr>
        <p:pic>
          <p:nvPicPr>
            <p:cNvPr id="5" name="Picture 4">
              <a:extLst>
                <a:ext uri="{FF2B5EF4-FFF2-40B4-BE49-F238E27FC236}">
                  <a16:creationId xmlns:a16="http://schemas.microsoft.com/office/drawing/2014/main" id="{E4AFFA7B-ECBE-B30A-73A0-CC426A2FFC18}"/>
                </a:ext>
              </a:extLst>
            </p:cNvPr>
            <p:cNvPicPr>
              <a:picLocks noChangeAspect="1"/>
            </p:cNvPicPr>
            <p:nvPr/>
          </p:nvPicPr>
          <p:blipFill>
            <a:blip r:embed="rId4"/>
            <a:stretch>
              <a:fillRect/>
            </a:stretch>
          </p:blipFill>
          <p:spPr>
            <a:xfrm>
              <a:off x="6632639" y="2645093"/>
              <a:ext cx="4142605" cy="2197882"/>
            </a:xfrm>
            <a:prstGeom prst="rect">
              <a:avLst/>
            </a:prstGeom>
          </p:spPr>
        </p:pic>
        <p:sp>
          <p:nvSpPr>
            <p:cNvPr id="6" name="TextBox 5">
              <a:extLst>
                <a:ext uri="{FF2B5EF4-FFF2-40B4-BE49-F238E27FC236}">
                  <a16:creationId xmlns:a16="http://schemas.microsoft.com/office/drawing/2014/main" id="{0CB9D4BB-F79B-3F35-C930-A6F36B7BA169}"/>
                </a:ext>
              </a:extLst>
            </p:cNvPr>
            <p:cNvSpPr txBox="1"/>
            <p:nvPr/>
          </p:nvSpPr>
          <p:spPr>
            <a:xfrm>
              <a:off x="6633841" y="4842975"/>
              <a:ext cx="4140200" cy="347255"/>
            </a:xfrm>
            <a:prstGeom prst="rect">
              <a:avLst/>
            </a:prstGeom>
          </p:spPr>
          <p:txBody>
            <a:bodyPr vert="horz" wrap="square" lIns="91440" tIns="45720" rIns="91440" bIns="45720" rtlCol="0">
              <a:normAutofit/>
            </a:bodyPr>
            <a:lstStyle/>
            <a:p>
              <a:pPr marR="0" lvl="0">
                <a:lnSpc>
                  <a:spcPct val="107000"/>
                </a:lnSpc>
                <a:spcBef>
                  <a:spcPts val="0"/>
                </a:spcBef>
                <a:spcAft>
                  <a:spcPts val="800"/>
                </a:spcAft>
              </a:pPr>
              <a:r>
                <a:rPr lang="en-US" sz="1600">
                  <a:effectLst/>
                  <a:latin typeface="Calibri" panose="020F0502020204030204" pitchFamily="34" charset="0"/>
                  <a:ea typeface="Calibri" panose="020F0502020204030204" pitchFamily="34" charset="0"/>
                  <a:cs typeface="Times New Roman" panose="02020603050405020304" pitchFamily="18" charset="0"/>
                </a:rPr>
                <a:t>NC FRIS</a:t>
              </a:r>
            </a:p>
          </p:txBody>
        </p:sp>
      </p:grpSp>
      <p:sp>
        <p:nvSpPr>
          <p:cNvPr id="11" name="Title 1">
            <a:extLst>
              <a:ext uri="{FF2B5EF4-FFF2-40B4-BE49-F238E27FC236}">
                <a16:creationId xmlns:a16="http://schemas.microsoft.com/office/drawing/2014/main" id="{83A2014D-CEC3-8CD5-83EB-92C5489CAF88}"/>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2" name="Slide Number Placeholder 1">
            <a:extLst>
              <a:ext uri="{FF2B5EF4-FFF2-40B4-BE49-F238E27FC236}">
                <a16:creationId xmlns:a16="http://schemas.microsoft.com/office/drawing/2014/main" id="{B2C2A01F-1694-1D3E-020E-22645DC07FA8}"/>
              </a:ext>
            </a:extLst>
          </p:cNvPr>
          <p:cNvSpPr>
            <a:spLocks noGrp="1"/>
          </p:cNvSpPr>
          <p:nvPr>
            <p:ph type="sldNum" sz="quarter" idx="12"/>
          </p:nvPr>
        </p:nvSpPr>
        <p:spPr/>
        <p:txBody>
          <a:bodyPr/>
          <a:lstStyle/>
          <a:p>
            <a:fld id="{42C43971-D14D-4344-94D2-79C1100A4D00}" type="slidenum">
              <a:rPr lang="en-US" smtClean="0"/>
              <a:t>15</a:t>
            </a:fld>
            <a:endParaRPr lang="en-US"/>
          </a:p>
        </p:txBody>
      </p:sp>
    </p:spTree>
    <p:extLst>
      <p:ext uri="{BB962C8B-B14F-4D97-AF65-F5344CB8AC3E}">
        <p14:creationId xmlns:p14="http://schemas.microsoft.com/office/powerpoint/2010/main" val="16839547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Blueprint Tool Functionality</a:t>
            </a:r>
            <a:endParaRPr lang="en-US">
              <a:ea typeface="Source Sans Pro"/>
              <a:cs typeface="Open Sans"/>
            </a:endParaRPr>
          </a:p>
        </p:txBody>
      </p:sp>
      <p:graphicFrame>
        <p:nvGraphicFramePr>
          <p:cNvPr id="9" name="Content Placeholder 8">
            <a:extLst>
              <a:ext uri="{FF2B5EF4-FFF2-40B4-BE49-F238E27FC236}">
                <a16:creationId xmlns:a16="http://schemas.microsoft.com/office/drawing/2014/main" id="{E57B5984-A248-D20A-12BD-74C00A8F8D32}"/>
              </a:ext>
            </a:extLst>
          </p:cNvPr>
          <p:cNvGraphicFramePr>
            <a:graphicFrameLocks noGrp="1"/>
          </p:cNvGraphicFramePr>
          <p:nvPr>
            <p:ph sz="half" idx="2"/>
            <p:extLst>
              <p:ext uri="{D42A27DB-BD31-4B8C-83A1-F6EECF244321}">
                <p14:modId xmlns:p14="http://schemas.microsoft.com/office/powerpoint/2010/main" val="1344267588"/>
              </p:ext>
            </p:extLst>
          </p:nvPr>
        </p:nvGraphicFramePr>
        <p:xfrm>
          <a:off x="-35882" y="1328475"/>
          <a:ext cx="6278062" cy="4969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Content Placeholder 10">
            <a:extLst>
              <a:ext uri="{FF2B5EF4-FFF2-40B4-BE49-F238E27FC236}">
                <a16:creationId xmlns:a16="http://schemas.microsoft.com/office/drawing/2014/main" id="{9BCC02AA-D7D0-3AAC-75CB-3DD7182F205B}"/>
              </a:ext>
            </a:extLst>
          </p:cNvPr>
          <p:cNvSpPr txBox="1">
            <a:spLocks/>
          </p:cNvSpPr>
          <p:nvPr/>
        </p:nvSpPr>
        <p:spPr>
          <a:xfrm>
            <a:off x="6324600" y="1639013"/>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Goals:</a:t>
            </a:r>
          </a:p>
          <a:p>
            <a:pPr lvl="1"/>
            <a:r>
              <a:rPr lang="en-US">
                <a:latin typeface="Open Sans"/>
                <a:ea typeface="+mn-lt"/>
                <a:cs typeface="+mn-lt"/>
              </a:rPr>
              <a:t>Be a resource for riverine and stream management to reduce flooding </a:t>
            </a:r>
          </a:p>
          <a:p>
            <a:pPr lvl="1"/>
            <a:r>
              <a:rPr lang="en-US"/>
              <a:t>Reduce the cost and complexity for local government in the planning and implementation of flood risk reduction projects</a:t>
            </a:r>
          </a:p>
          <a:p>
            <a:pPr lvl="1"/>
            <a:r>
              <a:rPr lang="en-US"/>
              <a:t>Lead to a prioritized set of projects</a:t>
            </a:r>
          </a:p>
          <a:p>
            <a:endParaRPr lang="en-US"/>
          </a:p>
          <a:p>
            <a:endParaRPr lang="en-US"/>
          </a:p>
        </p:txBody>
      </p:sp>
      <p:sp>
        <p:nvSpPr>
          <p:cNvPr id="2" name="Slide Number Placeholder 1">
            <a:extLst>
              <a:ext uri="{FF2B5EF4-FFF2-40B4-BE49-F238E27FC236}">
                <a16:creationId xmlns:a16="http://schemas.microsoft.com/office/drawing/2014/main" id="{EEB273E6-5BEB-FA71-706E-42E21C351989}"/>
              </a:ext>
            </a:extLst>
          </p:cNvPr>
          <p:cNvSpPr>
            <a:spLocks noGrp="1"/>
          </p:cNvSpPr>
          <p:nvPr>
            <p:ph type="sldNum" sz="quarter" idx="12"/>
          </p:nvPr>
        </p:nvSpPr>
        <p:spPr/>
        <p:txBody>
          <a:bodyPr/>
          <a:lstStyle/>
          <a:p>
            <a:fld id="{42C43971-D14D-4344-94D2-79C1100A4D00}" type="slidenum">
              <a:rPr lang="en-US" smtClean="0"/>
              <a:t>16</a:t>
            </a:fld>
            <a:endParaRPr lang="en-US"/>
          </a:p>
        </p:txBody>
      </p:sp>
    </p:spTree>
    <p:extLst>
      <p:ext uri="{BB962C8B-B14F-4D97-AF65-F5344CB8AC3E}">
        <p14:creationId xmlns:p14="http://schemas.microsoft.com/office/powerpoint/2010/main" val="39523867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Blueprint Tool Functionality</a:t>
            </a:r>
            <a:endParaRPr lang="en-US">
              <a:ea typeface="Source Sans Pro"/>
              <a:cs typeface="Open Sans"/>
            </a:endParaRPr>
          </a:p>
        </p:txBody>
      </p:sp>
      <p:graphicFrame>
        <p:nvGraphicFramePr>
          <p:cNvPr id="9" name="Content Placeholder 8">
            <a:extLst>
              <a:ext uri="{FF2B5EF4-FFF2-40B4-BE49-F238E27FC236}">
                <a16:creationId xmlns:a16="http://schemas.microsoft.com/office/drawing/2014/main" id="{E57B5984-A248-D20A-12BD-74C00A8F8D32}"/>
              </a:ext>
            </a:extLst>
          </p:cNvPr>
          <p:cNvGraphicFramePr>
            <a:graphicFrameLocks noGrp="1"/>
          </p:cNvGraphicFramePr>
          <p:nvPr>
            <p:ph sz="half" idx="2"/>
            <p:extLst>
              <p:ext uri="{D42A27DB-BD31-4B8C-83A1-F6EECF244321}">
                <p14:modId xmlns:p14="http://schemas.microsoft.com/office/powerpoint/2010/main" val="2513554636"/>
              </p:ext>
            </p:extLst>
          </p:nvPr>
        </p:nvGraphicFramePr>
        <p:xfrm>
          <a:off x="-35882" y="1328475"/>
          <a:ext cx="6278062" cy="4969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Content Placeholder 10">
            <a:extLst>
              <a:ext uri="{FF2B5EF4-FFF2-40B4-BE49-F238E27FC236}">
                <a16:creationId xmlns:a16="http://schemas.microsoft.com/office/drawing/2014/main" id="{927B71D9-6954-D46F-0C8C-3BD300306769}"/>
              </a:ext>
            </a:extLst>
          </p:cNvPr>
          <p:cNvSpPr>
            <a:spLocks noGrp="1"/>
          </p:cNvSpPr>
          <p:nvPr>
            <p:ph sz="half" idx="1"/>
          </p:nvPr>
        </p:nvSpPr>
        <p:spPr>
          <a:xfrm>
            <a:off x="6324600" y="1639013"/>
            <a:ext cx="5181600" cy="4351338"/>
          </a:xfrm>
        </p:spPr>
        <p:txBody>
          <a:bodyPr/>
          <a:lstStyle/>
          <a:p>
            <a:pPr marL="0" indent="0">
              <a:buNone/>
            </a:pPr>
            <a:endParaRPr lang="en-US"/>
          </a:p>
        </p:txBody>
      </p:sp>
      <p:grpSp>
        <p:nvGrpSpPr>
          <p:cNvPr id="2" name="Group 1">
            <a:extLst>
              <a:ext uri="{FF2B5EF4-FFF2-40B4-BE49-F238E27FC236}">
                <a16:creationId xmlns:a16="http://schemas.microsoft.com/office/drawing/2014/main" id="{242018E3-061A-D42F-A5AE-9DF44E3B3975}"/>
              </a:ext>
            </a:extLst>
          </p:cNvPr>
          <p:cNvGrpSpPr/>
          <p:nvPr/>
        </p:nvGrpSpPr>
        <p:grpSpPr>
          <a:xfrm>
            <a:off x="2183511" y="3923964"/>
            <a:ext cx="1839275" cy="1103565"/>
            <a:chOff x="2219393" y="2576807"/>
            <a:chExt cx="1839275" cy="1103565"/>
          </a:xfrm>
        </p:grpSpPr>
        <p:sp>
          <p:nvSpPr>
            <p:cNvPr id="3" name="Rectangle 2">
              <a:extLst>
                <a:ext uri="{FF2B5EF4-FFF2-40B4-BE49-F238E27FC236}">
                  <a16:creationId xmlns:a16="http://schemas.microsoft.com/office/drawing/2014/main" id="{4C1611CC-BA18-674E-0D1F-F52F27CD3731}"/>
                </a:ext>
              </a:extLst>
            </p:cNvPr>
            <p:cNvSpPr/>
            <p:nvPr/>
          </p:nvSpPr>
          <p:spPr>
            <a:xfrm>
              <a:off x="2219393" y="2576807"/>
              <a:ext cx="1839275" cy="1103565"/>
            </a:xfrm>
            <a:prstGeom prst="rect">
              <a:avLst/>
            </a:prstGeom>
            <a:ln w="57150">
              <a:solidFill>
                <a:srgbClr val="92D05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4" name="TextBox 3">
              <a:extLst>
                <a:ext uri="{FF2B5EF4-FFF2-40B4-BE49-F238E27FC236}">
                  <a16:creationId xmlns:a16="http://schemas.microsoft.com/office/drawing/2014/main" id="{BC43C524-B3CA-692D-245C-8A9827475FF9}"/>
                </a:ext>
              </a:extLst>
            </p:cNvPr>
            <p:cNvSpPr txBox="1"/>
            <p:nvPr/>
          </p:nvSpPr>
          <p:spPr>
            <a:xfrm>
              <a:off x="2219393" y="2576807"/>
              <a:ext cx="1839275" cy="1103565"/>
            </a:xfrm>
            <a:prstGeom prst="rect">
              <a:avLst/>
            </a:prstGeom>
            <a:ln w="57150">
              <a:solidFill>
                <a:srgbClr val="92D050"/>
              </a:solidFill>
            </a:ln>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a:solidFill>
                    <a:schemeClr val="bg1"/>
                  </a:solidFill>
                  <a:latin typeface="+mn-lt"/>
                </a:rPr>
                <a:t>Flood Risk Scores</a:t>
              </a:r>
              <a:endParaRPr lang="en-US" sz="1600" kern="1200">
                <a:solidFill>
                  <a:schemeClr val="bg1"/>
                </a:solidFill>
                <a:latin typeface="+mn-lt"/>
              </a:endParaRPr>
            </a:p>
          </p:txBody>
        </p:sp>
      </p:grpSp>
      <p:sp>
        <p:nvSpPr>
          <p:cNvPr id="6" name="Slide Number Placeholder 5">
            <a:extLst>
              <a:ext uri="{FF2B5EF4-FFF2-40B4-BE49-F238E27FC236}">
                <a16:creationId xmlns:a16="http://schemas.microsoft.com/office/drawing/2014/main" id="{186AEE74-1033-CCA7-1C2F-6045FE8DF6B9}"/>
              </a:ext>
            </a:extLst>
          </p:cNvPr>
          <p:cNvSpPr>
            <a:spLocks noGrp="1"/>
          </p:cNvSpPr>
          <p:nvPr>
            <p:ph type="sldNum" sz="quarter" idx="12"/>
          </p:nvPr>
        </p:nvSpPr>
        <p:spPr/>
        <p:txBody>
          <a:bodyPr/>
          <a:lstStyle/>
          <a:p>
            <a:fld id="{42C43971-D14D-4344-94D2-79C1100A4D00}" type="slidenum">
              <a:rPr lang="en-US" smtClean="0"/>
              <a:t>17</a:t>
            </a:fld>
            <a:endParaRPr lang="en-US"/>
          </a:p>
        </p:txBody>
      </p:sp>
    </p:spTree>
    <p:extLst>
      <p:ext uri="{BB962C8B-B14F-4D97-AF65-F5344CB8AC3E}">
        <p14:creationId xmlns:p14="http://schemas.microsoft.com/office/powerpoint/2010/main" val="2440189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F3E37-E6F8-0D16-1A12-00CF69F086AC}"/>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C7EFD138-06D9-7DA6-1219-A936D5B98EEF}"/>
              </a:ext>
            </a:extLst>
          </p:cNvPr>
          <p:cNvPicPr>
            <a:picLocks noChangeAspect="1"/>
          </p:cNvPicPr>
          <p:nvPr/>
        </p:nvPicPr>
        <p:blipFill>
          <a:blip r:embed="rId3"/>
          <a:stretch>
            <a:fillRect/>
          </a:stretch>
        </p:blipFill>
        <p:spPr>
          <a:xfrm>
            <a:off x="3895938" y="1357559"/>
            <a:ext cx="7692823" cy="4753992"/>
          </a:xfrm>
          <a:prstGeom prst="rect">
            <a:avLst/>
          </a:prstGeom>
        </p:spPr>
      </p:pic>
      <p:graphicFrame>
        <p:nvGraphicFramePr>
          <p:cNvPr id="8" name="Content Placeholder 8">
            <a:extLst>
              <a:ext uri="{FF2B5EF4-FFF2-40B4-BE49-F238E27FC236}">
                <a16:creationId xmlns:a16="http://schemas.microsoft.com/office/drawing/2014/main" id="{4F9AC3C8-1A48-6C72-8D39-3B633F7C2D06}"/>
              </a:ext>
            </a:extLst>
          </p:cNvPr>
          <p:cNvGraphicFramePr>
            <a:graphicFrameLocks/>
          </p:cNvGraphicFramePr>
          <p:nvPr>
            <p:extLst>
              <p:ext uri="{D42A27DB-BD31-4B8C-83A1-F6EECF244321}">
                <p14:modId xmlns:p14="http://schemas.microsoft.com/office/powerpoint/2010/main" val="3689234332"/>
              </p:ext>
            </p:extLst>
          </p:nvPr>
        </p:nvGraphicFramePr>
        <p:xfrm>
          <a:off x="-35882" y="1328475"/>
          <a:ext cx="2732429" cy="49696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2" name="Slide Number Placeholder 1">
            <a:extLst>
              <a:ext uri="{FF2B5EF4-FFF2-40B4-BE49-F238E27FC236}">
                <a16:creationId xmlns:a16="http://schemas.microsoft.com/office/drawing/2014/main" id="{24DB36BC-FADF-97D7-5342-855E024C52C1}"/>
              </a:ext>
            </a:extLst>
          </p:cNvPr>
          <p:cNvSpPr>
            <a:spLocks noGrp="1"/>
          </p:cNvSpPr>
          <p:nvPr>
            <p:ph type="sldNum" sz="quarter" idx="12"/>
          </p:nvPr>
        </p:nvSpPr>
        <p:spPr/>
        <p:txBody>
          <a:bodyPr/>
          <a:lstStyle/>
          <a:p>
            <a:fld id="{42C43971-D14D-4344-94D2-79C1100A4D00}" type="slidenum">
              <a:rPr lang="en-US" smtClean="0"/>
              <a:t>18</a:t>
            </a:fld>
            <a:endParaRPr lang="en-US"/>
          </a:p>
        </p:txBody>
      </p:sp>
    </p:spTree>
    <p:extLst>
      <p:ext uri="{BB962C8B-B14F-4D97-AF65-F5344CB8AC3E}">
        <p14:creationId xmlns:p14="http://schemas.microsoft.com/office/powerpoint/2010/main" val="425869908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F3E37-E6F8-0D16-1A12-00CF69F086AC}"/>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C7EFD138-06D9-7DA6-1219-A936D5B98EEF}"/>
              </a:ext>
            </a:extLst>
          </p:cNvPr>
          <p:cNvPicPr>
            <a:picLocks noChangeAspect="1"/>
          </p:cNvPicPr>
          <p:nvPr/>
        </p:nvPicPr>
        <p:blipFill>
          <a:blip r:embed="rId3"/>
          <a:stretch>
            <a:fillRect/>
          </a:stretch>
        </p:blipFill>
        <p:spPr>
          <a:xfrm>
            <a:off x="3895938" y="1357559"/>
            <a:ext cx="7692823" cy="4753992"/>
          </a:xfrm>
          <a:prstGeom prst="rect">
            <a:avLst/>
          </a:prstGeom>
        </p:spPr>
      </p:pic>
      <p:grpSp>
        <p:nvGrpSpPr>
          <p:cNvPr id="12" name="Group 11">
            <a:extLst>
              <a:ext uri="{FF2B5EF4-FFF2-40B4-BE49-F238E27FC236}">
                <a16:creationId xmlns:a16="http://schemas.microsoft.com/office/drawing/2014/main" id="{2515706B-367D-E398-2967-C1E6E61C464C}"/>
              </a:ext>
            </a:extLst>
          </p:cNvPr>
          <p:cNvGrpSpPr/>
          <p:nvPr/>
        </p:nvGrpSpPr>
        <p:grpSpPr>
          <a:xfrm>
            <a:off x="3895938" y="1390264"/>
            <a:ext cx="7690622" cy="4753993"/>
            <a:chOff x="3895938" y="1390264"/>
            <a:chExt cx="7690622" cy="4753993"/>
          </a:xfrm>
        </p:grpSpPr>
        <p:pic>
          <p:nvPicPr>
            <p:cNvPr id="9" name="Picture 8">
              <a:extLst>
                <a:ext uri="{FF2B5EF4-FFF2-40B4-BE49-F238E27FC236}">
                  <a16:creationId xmlns:a16="http://schemas.microsoft.com/office/drawing/2014/main" id="{BF64B606-3804-9512-487B-5BEFF7998C9D}"/>
                </a:ext>
              </a:extLst>
            </p:cNvPr>
            <p:cNvPicPr>
              <a:picLocks noChangeAspect="1"/>
            </p:cNvPicPr>
            <p:nvPr/>
          </p:nvPicPr>
          <p:blipFill>
            <a:blip r:embed="rId4"/>
            <a:stretch>
              <a:fillRect/>
            </a:stretch>
          </p:blipFill>
          <p:spPr>
            <a:xfrm>
              <a:off x="3895938" y="1390264"/>
              <a:ext cx="7690622" cy="4753993"/>
            </a:xfrm>
            <a:prstGeom prst="rect">
              <a:avLst/>
            </a:prstGeom>
          </p:spPr>
        </p:pic>
        <p:pic>
          <p:nvPicPr>
            <p:cNvPr id="11" name="Picture 10">
              <a:extLst>
                <a:ext uri="{FF2B5EF4-FFF2-40B4-BE49-F238E27FC236}">
                  <a16:creationId xmlns:a16="http://schemas.microsoft.com/office/drawing/2014/main" id="{EE32B5C8-25DA-A0AF-CAB0-A0E02BA8F7C0}"/>
                </a:ext>
              </a:extLst>
            </p:cNvPr>
            <p:cNvPicPr>
              <a:picLocks noChangeAspect="1"/>
            </p:cNvPicPr>
            <p:nvPr/>
          </p:nvPicPr>
          <p:blipFill>
            <a:blip r:embed="rId5"/>
            <a:stretch>
              <a:fillRect/>
            </a:stretch>
          </p:blipFill>
          <p:spPr>
            <a:xfrm>
              <a:off x="9510709" y="2360644"/>
              <a:ext cx="1959471" cy="1790214"/>
            </a:xfrm>
            <a:prstGeom prst="rect">
              <a:avLst/>
            </a:prstGeom>
            <a:ln w="88900" cap="sq" cmpd="thickThin">
              <a:solidFill>
                <a:srgbClr val="FF0000"/>
              </a:solidFill>
              <a:prstDash val="solid"/>
              <a:miter lim="800000"/>
            </a:ln>
            <a:effectLst>
              <a:innerShdw blurRad="76200">
                <a:srgbClr val="000000"/>
              </a:innerShdw>
            </a:effectLst>
          </p:spPr>
        </p:pic>
      </p:grpSp>
      <p:graphicFrame>
        <p:nvGraphicFramePr>
          <p:cNvPr id="8" name="Content Placeholder 8">
            <a:extLst>
              <a:ext uri="{FF2B5EF4-FFF2-40B4-BE49-F238E27FC236}">
                <a16:creationId xmlns:a16="http://schemas.microsoft.com/office/drawing/2014/main" id="{949F40EA-337C-7DBD-90E0-196C87768C44}"/>
              </a:ext>
            </a:extLst>
          </p:cNvPr>
          <p:cNvGraphicFramePr>
            <a:graphicFrameLocks/>
          </p:cNvGraphicFramePr>
          <p:nvPr>
            <p:extLst>
              <p:ext uri="{D42A27DB-BD31-4B8C-83A1-F6EECF244321}">
                <p14:modId xmlns:p14="http://schemas.microsoft.com/office/powerpoint/2010/main" val="1482665380"/>
              </p:ext>
            </p:extLst>
          </p:nvPr>
        </p:nvGraphicFramePr>
        <p:xfrm>
          <a:off x="-35882" y="1328475"/>
          <a:ext cx="2732429" cy="496968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2" name="Slide Number Placeholder 1">
            <a:extLst>
              <a:ext uri="{FF2B5EF4-FFF2-40B4-BE49-F238E27FC236}">
                <a16:creationId xmlns:a16="http://schemas.microsoft.com/office/drawing/2014/main" id="{FB6BAB82-DFAD-7D6F-5FB4-52D19B7DE213}"/>
              </a:ext>
            </a:extLst>
          </p:cNvPr>
          <p:cNvSpPr>
            <a:spLocks noGrp="1"/>
          </p:cNvSpPr>
          <p:nvPr>
            <p:ph type="sldNum" sz="quarter" idx="12"/>
          </p:nvPr>
        </p:nvSpPr>
        <p:spPr/>
        <p:txBody>
          <a:bodyPr/>
          <a:lstStyle/>
          <a:p>
            <a:fld id="{42C43971-D14D-4344-94D2-79C1100A4D00}" type="slidenum">
              <a:rPr lang="en-US" smtClean="0"/>
              <a:t>19</a:t>
            </a:fld>
            <a:endParaRPr lang="en-US"/>
          </a:p>
        </p:txBody>
      </p:sp>
    </p:spTree>
    <p:extLst>
      <p:ext uri="{BB962C8B-B14F-4D97-AF65-F5344CB8AC3E}">
        <p14:creationId xmlns:p14="http://schemas.microsoft.com/office/powerpoint/2010/main" val="38970424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D87DFD-2E5D-4D0B-A4B4-6F66E5C2F55A}"/>
              </a:ext>
            </a:extLst>
          </p:cNvPr>
          <p:cNvSpPr>
            <a:spLocks noGrp="1"/>
          </p:cNvSpPr>
          <p:nvPr>
            <p:ph type="title"/>
          </p:nvPr>
        </p:nvSpPr>
        <p:spPr/>
        <p:txBody>
          <a:bodyPr/>
          <a:lstStyle/>
          <a:p>
            <a:r>
              <a:rPr lang="en-US"/>
              <a:t>Agenda NC Flood Resiliency Blueprint </a:t>
            </a:r>
          </a:p>
        </p:txBody>
      </p:sp>
      <p:sp>
        <p:nvSpPr>
          <p:cNvPr id="3" name="Content Placeholder 2">
            <a:extLst>
              <a:ext uri="{FF2B5EF4-FFF2-40B4-BE49-F238E27FC236}">
                <a16:creationId xmlns:a16="http://schemas.microsoft.com/office/drawing/2014/main" id="{C057A5AD-9242-4CD2-BD01-6E3F3AADAF2C}"/>
              </a:ext>
            </a:extLst>
          </p:cNvPr>
          <p:cNvSpPr>
            <a:spLocks noGrp="1"/>
          </p:cNvSpPr>
          <p:nvPr>
            <p:ph idx="1"/>
          </p:nvPr>
        </p:nvSpPr>
        <p:spPr/>
        <p:txBody>
          <a:bodyPr>
            <a:normAutofit/>
          </a:bodyPr>
          <a:lstStyle/>
          <a:p>
            <a:r>
              <a:rPr lang="en-US" dirty="0"/>
              <a:t>Progress Update  </a:t>
            </a:r>
          </a:p>
          <a:p>
            <a:r>
              <a:rPr lang="en-US" dirty="0"/>
              <a:t>Blueprint Tool Update </a:t>
            </a:r>
          </a:p>
          <a:p>
            <a:r>
              <a:rPr lang="en-US" dirty="0"/>
              <a:t>Action scoring criteria  </a:t>
            </a:r>
          </a:p>
          <a:p>
            <a:r>
              <a:rPr lang="en-US" dirty="0"/>
              <a:t>Implementation update  </a:t>
            </a:r>
          </a:p>
          <a:p>
            <a:pPr marL="0" indent="0">
              <a:buNone/>
            </a:pPr>
            <a:endParaRPr lang="en-US" dirty="0"/>
          </a:p>
        </p:txBody>
      </p:sp>
      <p:sp>
        <p:nvSpPr>
          <p:cNvPr id="4" name="Slide Number Placeholder 3">
            <a:extLst>
              <a:ext uri="{FF2B5EF4-FFF2-40B4-BE49-F238E27FC236}">
                <a16:creationId xmlns:a16="http://schemas.microsoft.com/office/drawing/2014/main" id="{AAF6F1B7-277B-FA6A-83E6-AE49A572E0F0}"/>
              </a:ext>
            </a:extLst>
          </p:cNvPr>
          <p:cNvSpPr>
            <a:spLocks noGrp="1"/>
          </p:cNvSpPr>
          <p:nvPr>
            <p:ph type="sldNum" sz="quarter" idx="12"/>
          </p:nvPr>
        </p:nvSpPr>
        <p:spPr/>
        <p:txBody>
          <a:bodyPr/>
          <a:lstStyle/>
          <a:p>
            <a:fld id="{42C43971-D14D-4344-94D2-79C1100A4D00}" type="slidenum">
              <a:rPr lang="en-US" smtClean="0"/>
              <a:t>2</a:t>
            </a:fld>
            <a:endParaRPr lang="en-US"/>
          </a:p>
        </p:txBody>
      </p:sp>
    </p:spTree>
    <p:extLst>
      <p:ext uri="{BB962C8B-B14F-4D97-AF65-F5344CB8AC3E}">
        <p14:creationId xmlns:p14="http://schemas.microsoft.com/office/powerpoint/2010/main" val="304880764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F3E37-E6F8-0D16-1A12-00CF69F086AC}"/>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C7EFD138-06D9-7DA6-1219-A936D5B98EEF}"/>
              </a:ext>
            </a:extLst>
          </p:cNvPr>
          <p:cNvPicPr>
            <a:picLocks noChangeAspect="1"/>
          </p:cNvPicPr>
          <p:nvPr/>
        </p:nvPicPr>
        <p:blipFill>
          <a:blip r:embed="rId3"/>
          <a:stretch>
            <a:fillRect/>
          </a:stretch>
        </p:blipFill>
        <p:spPr>
          <a:xfrm>
            <a:off x="3895938" y="1357559"/>
            <a:ext cx="7692823" cy="4753992"/>
          </a:xfrm>
          <a:prstGeom prst="rect">
            <a:avLst/>
          </a:prstGeom>
        </p:spPr>
      </p:pic>
      <p:pic>
        <p:nvPicPr>
          <p:cNvPr id="4" name="Picture 3">
            <a:extLst>
              <a:ext uri="{FF2B5EF4-FFF2-40B4-BE49-F238E27FC236}">
                <a16:creationId xmlns:a16="http://schemas.microsoft.com/office/drawing/2014/main" id="{EEF6E35E-363D-DC27-196B-1A24C4DB6724}"/>
              </a:ext>
            </a:extLst>
          </p:cNvPr>
          <p:cNvPicPr>
            <a:picLocks noChangeAspect="1"/>
          </p:cNvPicPr>
          <p:nvPr/>
        </p:nvPicPr>
        <p:blipFill>
          <a:blip r:embed="rId4"/>
          <a:stretch>
            <a:fillRect/>
          </a:stretch>
        </p:blipFill>
        <p:spPr>
          <a:xfrm>
            <a:off x="3895938" y="1357558"/>
            <a:ext cx="7716544" cy="4753994"/>
          </a:xfrm>
          <a:prstGeom prst="rect">
            <a:avLst/>
          </a:prstGeom>
          <a:ln cmpd="tri">
            <a:solidFill>
              <a:srgbClr val="FF0000"/>
            </a:solidFill>
          </a:ln>
        </p:spPr>
      </p:pic>
      <p:graphicFrame>
        <p:nvGraphicFramePr>
          <p:cNvPr id="14" name="Content Placeholder 8">
            <a:extLst>
              <a:ext uri="{FF2B5EF4-FFF2-40B4-BE49-F238E27FC236}">
                <a16:creationId xmlns:a16="http://schemas.microsoft.com/office/drawing/2014/main" id="{9737E171-FE3E-42DC-EE7A-F4EB88FC7122}"/>
              </a:ext>
            </a:extLst>
          </p:cNvPr>
          <p:cNvGraphicFramePr>
            <a:graphicFrameLocks/>
          </p:cNvGraphicFramePr>
          <p:nvPr/>
        </p:nvGraphicFramePr>
        <p:xfrm>
          <a:off x="-35882" y="1328475"/>
          <a:ext cx="2732429" cy="4969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Content Placeholder 2">
            <a:extLst>
              <a:ext uri="{FF2B5EF4-FFF2-40B4-BE49-F238E27FC236}">
                <a16:creationId xmlns:a16="http://schemas.microsoft.com/office/drawing/2014/main" id="{F437C8EA-7E1C-D887-8400-7A3BAA46C394}"/>
              </a:ext>
            </a:extLst>
          </p:cNvPr>
          <p:cNvSpPr txBox="1">
            <a:spLocks/>
          </p:cNvSpPr>
          <p:nvPr/>
        </p:nvSpPr>
        <p:spPr>
          <a:xfrm>
            <a:off x="4704452" y="5380869"/>
            <a:ext cx="1916116" cy="917294"/>
          </a:xfrm>
          <a:prstGeom prst="rect">
            <a:avLst/>
          </a:prstGeom>
          <a:solidFill>
            <a:schemeClr val="bg1"/>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Add Pre-Identified Action</a:t>
            </a:r>
          </a:p>
          <a:p>
            <a:pPr marL="0" indent="0">
              <a:buFont typeface="Arial" panose="020B0604020202020204" pitchFamily="34" charset="0"/>
              <a:buNone/>
            </a:pPr>
            <a:endParaRPr lang="en-US" b="1"/>
          </a:p>
        </p:txBody>
      </p:sp>
      <p:sp>
        <p:nvSpPr>
          <p:cNvPr id="6" name="Content Placeholder 2">
            <a:extLst>
              <a:ext uri="{FF2B5EF4-FFF2-40B4-BE49-F238E27FC236}">
                <a16:creationId xmlns:a16="http://schemas.microsoft.com/office/drawing/2014/main" id="{C73DC947-E8EB-128A-A491-53FB827E7DDF}"/>
              </a:ext>
            </a:extLst>
          </p:cNvPr>
          <p:cNvSpPr txBox="1">
            <a:spLocks/>
          </p:cNvSpPr>
          <p:nvPr/>
        </p:nvSpPr>
        <p:spPr>
          <a:xfrm>
            <a:off x="6913983" y="5380869"/>
            <a:ext cx="1714489" cy="917294"/>
          </a:xfrm>
          <a:prstGeom prst="rect">
            <a:avLst/>
          </a:prstGeom>
          <a:solidFill>
            <a:schemeClr val="bg1"/>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Add New, Known Action</a:t>
            </a:r>
          </a:p>
          <a:p>
            <a:pPr marL="0" indent="0">
              <a:buFont typeface="Arial" panose="020B0604020202020204" pitchFamily="34" charset="0"/>
              <a:buNone/>
            </a:pPr>
            <a:endParaRPr lang="en-US" b="1"/>
          </a:p>
        </p:txBody>
      </p:sp>
      <p:sp>
        <p:nvSpPr>
          <p:cNvPr id="9" name="Content Placeholder 2">
            <a:extLst>
              <a:ext uri="{FF2B5EF4-FFF2-40B4-BE49-F238E27FC236}">
                <a16:creationId xmlns:a16="http://schemas.microsoft.com/office/drawing/2014/main" id="{C720A301-83A7-C2A7-238C-D78DA0C65E52}"/>
              </a:ext>
            </a:extLst>
          </p:cNvPr>
          <p:cNvSpPr txBox="1">
            <a:spLocks/>
          </p:cNvSpPr>
          <p:nvPr/>
        </p:nvSpPr>
        <p:spPr>
          <a:xfrm>
            <a:off x="8896830" y="5380869"/>
            <a:ext cx="1805382" cy="917294"/>
          </a:xfrm>
          <a:prstGeom prst="rect">
            <a:avLst/>
          </a:prstGeom>
          <a:solidFill>
            <a:schemeClr val="bg1"/>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Explore &amp; Develop New Action</a:t>
            </a:r>
          </a:p>
          <a:p>
            <a:pPr marL="0" indent="0">
              <a:buFont typeface="Arial" panose="020B0604020202020204" pitchFamily="34" charset="0"/>
              <a:buNone/>
            </a:pPr>
            <a:endParaRPr lang="en-US" b="1"/>
          </a:p>
        </p:txBody>
      </p:sp>
      <p:sp>
        <p:nvSpPr>
          <p:cNvPr id="8" name="Slide Number Placeholder 7">
            <a:extLst>
              <a:ext uri="{FF2B5EF4-FFF2-40B4-BE49-F238E27FC236}">
                <a16:creationId xmlns:a16="http://schemas.microsoft.com/office/drawing/2014/main" id="{5A05208F-5E5F-8462-34B3-7CEFF8D22E1A}"/>
              </a:ext>
            </a:extLst>
          </p:cNvPr>
          <p:cNvSpPr>
            <a:spLocks noGrp="1"/>
          </p:cNvSpPr>
          <p:nvPr>
            <p:ph type="sldNum" sz="quarter" idx="12"/>
          </p:nvPr>
        </p:nvSpPr>
        <p:spPr/>
        <p:txBody>
          <a:bodyPr/>
          <a:lstStyle/>
          <a:p>
            <a:fld id="{42C43971-D14D-4344-94D2-79C1100A4D00}" type="slidenum">
              <a:rPr lang="en-US" smtClean="0"/>
              <a:t>20</a:t>
            </a:fld>
            <a:endParaRPr lang="en-US"/>
          </a:p>
        </p:txBody>
      </p:sp>
    </p:spTree>
    <p:extLst>
      <p:ext uri="{BB962C8B-B14F-4D97-AF65-F5344CB8AC3E}">
        <p14:creationId xmlns:p14="http://schemas.microsoft.com/office/powerpoint/2010/main" val="345831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F3E37-E6F8-0D16-1A12-00CF69F086AC}"/>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C7EFD138-06D9-7DA6-1219-A936D5B98EEF}"/>
              </a:ext>
            </a:extLst>
          </p:cNvPr>
          <p:cNvPicPr>
            <a:picLocks noChangeAspect="1"/>
          </p:cNvPicPr>
          <p:nvPr/>
        </p:nvPicPr>
        <p:blipFill>
          <a:blip r:embed="rId3"/>
          <a:stretch>
            <a:fillRect/>
          </a:stretch>
        </p:blipFill>
        <p:spPr>
          <a:xfrm>
            <a:off x="3895938" y="1357559"/>
            <a:ext cx="7692823" cy="4753992"/>
          </a:xfrm>
          <a:prstGeom prst="rect">
            <a:avLst/>
          </a:prstGeom>
        </p:spPr>
      </p:pic>
      <p:pic>
        <p:nvPicPr>
          <p:cNvPr id="4" name="Picture 3">
            <a:extLst>
              <a:ext uri="{FF2B5EF4-FFF2-40B4-BE49-F238E27FC236}">
                <a16:creationId xmlns:a16="http://schemas.microsoft.com/office/drawing/2014/main" id="{EEF6E35E-363D-DC27-196B-1A24C4DB6724}"/>
              </a:ext>
            </a:extLst>
          </p:cNvPr>
          <p:cNvPicPr>
            <a:picLocks noChangeAspect="1"/>
          </p:cNvPicPr>
          <p:nvPr/>
        </p:nvPicPr>
        <p:blipFill>
          <a:blip r:embed="rId4"/>
          <a:stretch>
            <a:fillRect/>
          </a:stretch>
        </p:blipFill>
        <p:spPr>
          <a:xfrm>
            <a:off x="3895938" y="1357558"/>
            <a:ext cx="7716544" cy="4753994"/>
          </a:xfrm>
          <a:prstGeom prst="rect">
            <a:avLst/>
          </a:prstGeom>
          <a:ln cmpd="tri">
            <a:solidFill>
              <a:srgbClr val="FF0000"/>
            </a:solidFill>
          </a:ln>
        </p:spPr>
      </p:pic>
      <p:sp>
        <p:nvSpPr>
          <p:cNvPr id="8" name="Rectangle 7">
            <a:extLst>
              <a:ext uri="{FF2B5EF4-FFF2-40B4-BE49-F238E27FC236}">
                <a16:creationId xmlns:a16="http://schemas.microsoft.com/office/drawing/2014/main" id="{4DCB9B18-AD3F-E10B-EE21-33E445D9E314}"/>
              </a:ext>
            </a:extLst>
          </p:cNvPr>
          <p:cNvSpPr/>
          <p:nvPr/>
        </p:nvSpPr>
        <p:spPr>
          <a:xfrm>
            <a:off x="4782890" y="2618913"/>
            <a:ext cx="1837678" cy="2618912"/>
          </a:xfrm>
          <a:prstGeom prst="rect">
            <a:avLst/>
          </a:prstGeom>
          <a:noFill/>
          <a:ln w="28575" cmpd="thickThi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4" name="Content Placeholder 8">
            <a:extLst>
              <a:ext uri="{FF2B5EF4-FFF2-40B4-BE49-F238E27FC236}">
                <a16:creationId xmlns:a16="http://schemas.microsoft.com/office/drawing/2014/main" id="{9737E171-FE3E-42DC-EE7A-F4EB88FC7122}"/>
              </a:ext>
            </a:extLst>
          </p:cNvPr>
          <p:cNvGraphicFramePr>
            <a:graphicFrameLocks/>
          </p:cNvGraphicFramePr>
          <p:nvPr>
            <p:extLst>
              <p:ext uri="{D42A27DB-BD31-4B8C-83A1-F6EECF244321}">
                <p14:modId xmlns:p14="http://schemas.microsoft.com/office/powerpoint/2010/main" val="588462320"/>
              </p:ext>
            </p:extLst>
          </p:nvPr>
        </p:nvGraphicFramePr>
        <p:xfrm>
          <a:off x="-35882" y="1328475"/>
          <a:ext cx="2732429" cy="4969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5" name="Picture 14">
            <a:extLst>
              <a:ext uri="{FF2B5EF4-FFF2-40B4-BE49-F238E27FC236}">
                <a16:creationId xmlns:a16="http://schemas.microsoft.com/office/drawing/2014/main" id="{512EEE08-4B2B-E920-D100-BACECD68AA37}"/>
              </a:ext>
            </a:extLst>
          </p:cNvPr>
          <p:cNvPicPr>
            <a:picLocks noChangeAspect="1"/>
          </p:cNvPicPr>
          <p:nvPr/>
        </p:nvPicPr>
        <p:blipFill>
          <a:blip r:embed="rId10"/>
          <a:stretch>
            <a:fillRect/>
          </a:stretch>
        </p:blipFill>
        <p:spPr>
          <a:xfrm>
            <a:off x="3895938" y="1357558"/>
            <a:ext cx="7747218" cy="4788978"/>
          </a:xfrm>
          <a:prstGeom prst="rect">
            <a:avLst/>
          </a:prstGeom>
        </p:spPr>
      </p:pic>
      <p:sp>
        <p:nvSpPr>
          <p:cNvPr id="2" name="Content Placeholder 2">
            <a:extLst>
              <a:ext uri="{FF2B5EF4-FFF2-40B4-BE49-F238E27FC236}">
                <a16:creationId xmlns:a16="http://schemas.microsoft.com/office/drawing/2014/main" id="{F437C8EA-7E1C-D887-8400-7A3BAA46C394}"/>
              </a:ext>
            </a:extLst>
          </p:cNvPr>
          <p:cNvSpPr txBox="1">
            <a:spLocks/>
          </p:cNvSpPr>
          <p:nvPr/>
        </p:nvSpPr>
        <p:spPr>
          <a:xfrm>
            <a:off x="6483825" y="5500441"/>
            <a:ext cx="4796886" cy="361716"/>
          </a:xfrm>
          <a:prstGeom prst="rect">
            <a:avLst/>
          </a:prstGeom>
          <a:solidFill>
            <a:schemeClr val="bg1"/>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Add Previously Identified Action</a:t>
            </a:r>
          </a:p>
          <a:p>
            <a:pPr marL="0" indent="0">
              <a:buFont typeface="Arial" panose="020B0604020202020204" pitchFamily="34" charset="0"/>
              <a:buNone/>
            </a:pPr>
            <a:endParaRPr lang="en-US" b="1"/>
          </a:p>
        </p:txBody>
      </p:sp>
      <p:sp>
        <p:nvSpPr>
          <p:cNvPr id="6" name="Slide Number Placeholder 5">
            <a:extLst>
              <a:ext uri="{FF2B5EF4-FFF2-40B4-BE49-F238E27FC236}">
                <a16:creationId xmlns:a16="http://schemas.microsoft.com/office/drawing/2014/main" id="{F1069AFB-B417-5227-78C9-F9D98C9C685F}"/>
              </a:ext>
            </a:extLst>
          </p:cNvPr>
          <p:cNvSpPr>
            <a:spLocks noGrp="1"/>
          </p:cNvSpPr>
          <p:nvPr>
            <p:ph type="sldNum" sz="quarter" idx="12"/>
          </p:nvPr>
        </p:nvSpPr>
        <p:spPr/>
        <p:txBody>
          <a:bodyPr/>
          <a:lstStyle/>
          <a:p>
            <a:fld id="{42C43971-D14D-4344-94D2-79C1100A4D00}" type="slidenum">
              <a:rPr lang="en-US" smtClean="0"/>
              <a:t>21</a:t>
            </a:fld>
            <a:endParaRPr lang="en-US"/>
          </a:p>
        </p:txBody>
      </p:sp>
    </p:spTree>
    <p:extLst>
      <p:ext uri="{BB962C8B-B14F-4D97-AF65-F5344CB8AC3E}">
        <p14:creationId xmlns:p14="http://schemas.microsoft.com/office/powerpoint/2010/main" val="108153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F3E37-E6F8-0D16-1A12-00CF69F086AC}"/>
              </a:ext>
            </a:extLst>
          </p:cNvPr>
          <p:cNvSpPr>
            <a:spLocks noGrp="1"/>
          </p:cNvSpPr>
          <p:nvPr>
            <p:ph sz="half" idx="2"/>
          </p:nvPr>
        </p:nvSpPr>
        <p:spPr/>
        <p:txBody>
          <a:bodyPr/>
          <a:lstStyle/>
          <a:p>
            <a:endParaRPr lang="en-US"/>
          </a:p>
        </p:txBody>
      </p:sp>
      <p:pic>
        <p:nvPicPr>
          <p:cNvPr id="7" name="Picture 6">
            <a:extLst>
              <a:ext uri="{FF2B5EF4-FFF2-40B4-BE49-F238E27FC236}">
                <a16:creationId xmlns:a16="http://schemas.microsoft.com/office/drawing/2014/main" id="{C7EFD138-06D9-7DA6-1219-A936D5B98EEF}"/>
              </a:ext>
            </a:extLst>
          </p:cNvPr>
          <p:cNvPicPr>
            <a:picLocks noChangeAspect="1"/>
          </p:cNvPicPr>
          <p:nvPr/>
        </p:nvPicPr>
        <p:blipFill>
          <a:blip r:embed="rId3"/>
          <a:stretch>
            <a:fillRect/>
          </a:stretch>
        </p:blipFill>
        <p:spPr>
          <a:xfrm>
            <a:off x="3895938" y="1357559"/>
            <a:ext cx="7692823" cy="4753992"/>
          </a:xfrm>
          <a:prstGeom prst="rect">
            <a:avLst/>
          </a:prstGeom>
        </p:spPr>
      </p:pic>
      <p:pic>
        <p:nvPicPr>
          <p:cNvPr id="4" name="Picture 3">
            <a:extLst>
              <a:ext uri="{FF2B5EF4-FFF2-40B4-BE49-F238E27FC236}">
                <a16:creationId xmlns:a16="http://schemas.microsoft.com/office/drawing/2014/main" id="{EEF6E35E-363D-DC27-196B-1A24C4DB6724}"/>
              </a:ext>
            </a:extLst>
          </p:cNvPr>
          <p:cNvPicPr>
            <a:picLocks noChangeAspect="1"/>
          </p:cNvPicPr>
          <p:nvPr/>
        </p:nvPicPr>
        <p:blipFill>
          <a:blip r:embed="rId4"/>
          <a:stretch>
            <a:fillRect/>
          </a:stretch>
        </p:blipFill>
        <p:spPr>
          <a:xfrm>
            <a:off x="3895938" y="1357558"/>
            <a:ext cx="7716544" cy="4753994"/>
          </a:xfrm>
          <a:prstGeom prst="rect">
            <a:avLst/>
          </a:prstGeom>
          <a:ln cmpd="tri">
            <a:solidFill>
              <a:srgbClr val="FF0000"/>
            </a:solidFill>
          </a:ln>
        </p:spPr>
      </p:pic>
      <p:graphicFrame>
        <p:nvGraphicFramePr>
          <p:cNvPr id="14" name="Content Placeholder 8">
            <a:extLst>
              <a:ext uri="{FF2B5EF4-FFF2-40B4-BE49-F238E27FC236}">
                <a16:creationId xmlns:a16="http://schemas.microsoft.com/office/drawing/2014/main" id="{9737E171-FE3E-42DC-EE7A-F4EB88FC7122}"/>
              </a:ext>
            </a:extLst>
          </p:cNvPr>
          <p:cNvGraphicFramePr>
            <a:graphicFrameLocks/>
          </p:cNvGraphicFramePr>
          <p:nvPr>
            <p:extLst>
              <p:ext uri="{D42A27DB-BD31-4B8C-83A1-F6EECF244321}">
                <p14:modId xmlns:p14="http://schemas.microsoft.com/office/powerpoint/2010/main" val="3465292977"/>
              </p:ext>
            </p:extLst>
          </p:nvPr>
        </p:nvGraphicFramePr>
        <p:xfrm>
          <a:off x="-35882" y="1328475"/>
          <a:ext cx="2732429" cy="49696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6" name="Content Placeholder 2">
            <a:extLst>
              <a:ext uri="{FF2B5EF4-FFF2-40B4-BE49-F238E27FC236}">
                <a16:creationId xmlns:a16="http://schemas.microsoft.com/office/drawing/2014/main" id="{C73DC947-E8EB-128A-A491-53FB827E7DDF}"/>
              </a:ext>
            </a:extLst>
          </p:cNvPr>
          <p:cNvSpPr txBox="1">
            <a:spLocks/>
          </p:cNvSpPr>
          <p:nvPr/>
        </p:nvSpPr>
        <p:spPr>
          <a:xfrm>
            <a:off x="6913983" y="5380869"/>
            <a:ext cx="1714489" cy="917294"/>
          </a:xfrm>
          <a:prstGeom prst="rect">
            <a:avLst/>
          </a:prstGeom>
          <a:solidFill>
            <a:schemeClr val="bg1"/>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Add New, Known Action</a:t>
            </a:r>
          </a:p>
          <a:p>
            <a:pPr marL="0" indent="0">
              <a:buFont typeface="Arial" panose="020B0604020202020204" pitchFamily="34" charset="0"/>
              <a:buNone/>
            </a:pPr>
            <a:endParaRPr lang="en-US" b="1"/>
          </a:p>
        </p:txBody>
      </p:sp>
      <p:sp>
        <p:nvSpPr>
          <p:cNvPr id="9" name="Content Placeholder 2">
            <a:extLst>
              <a:ext uri="{FF2B5EF4-FFF2-40B4-BE49-F238E27FC236}">
                <a16:creationId xmlns:a16="http://schemas.microsoft.com/office/drawing/2014/main" id="{C720A301-83A7-C2A7-238C-D78DA0C65E52}"/>
              </a:ext>
            </a:extLst>
          </p:cNvPr>
          <p:cNvSpPr txBox="1">
            <a:spLocks/>
          </p:cNvSpPr>
          <p:nvPr/>
        </p:nvSpPr>
        <p:spPr>
          <a:xfrm>
            <a:off x="8896830" y="5380869"/>
            <a:ext cx="1805382" cy="917294"/>
          </a:xfrm>
          <a:prstGeom prst="rect">
            <a:avLst/>
          </a:prstGeom>
          <a:solidFill>
            <a:schemeClr val="bg1"/>
          </a:solidFill>
          <a:ln>
            <a:solidFill>
              <a:schemeClr val="tx1"/>
            </a:solidFill>
          </a:ln>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b="1"/>
              <a:t>Explore &amp; Develop New Action</a:t>
            </a:r>
          </a:p>
          <a:p>
            <a:pPr marL="0" indent="0">
              <a:buFont typeface="Arial" panose="020B0604020202020204" pitchFamily="34" charset="0"/>
              <a:buNone/>
            </a:pPr>
            <a:endParaRPr lang="en-US" b="1"/>
          </a:p>
        </p:txBody>
      </p:sp>
      <p:sp>
        <p:nvSpPr>
          <p:cNvPr id="10" name="Rectangle 9">
            <a:extLst>
              <a:ext uri="{FF2B5EF4-FFF2-40B4-BE49-F238E27FC236}">
                <a16:creationId xmlns:a16="http://schemas.microsoft.com/office/drawing/2014/main" id="{4B99D375-3F79-85C7-2022-65C53D7DF421}"/>
              </a:ext>
            </a:extLst>
          </p:cNvPr>
          <p:cNvSpPr/>
          <p:nvPr/>
        </p:nvSpPr>
        <p:spPr>
          <a:xfrm>
            <a:off x="8851037" y="2618913"/>
            <a:ext cx="1837678" cy="2618912"/>
          </a:xfrm>
          <a:prstGeom prst="rect">
            <a:avLst/>
          </a:prstGeom>
          <a:noFill/>
          <a:ln w="28575" cmpd="thickThi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1DCD2AE2-9A75-E00E-6414-5DDC635BBF39}"/>
              </a:ext>
            </a:extLst>
          </p:cNvPr>
          <p:cNvSpPr>
            <a:spLocks noGrp="1"/>
          </p:cNvSpPr>
          <p:nvPr>
            <p:ph type="sldNum" sz="quarter" idx="12"/>
          </p:nvPr>
        </p:nvSpPr>
        <p:spPr/>
        <p:txBody>
          <a:bodyPr/>
          <a:lstStyle/>
          <a:p>
            <a:fld id="{42C43971-D14D-4344-94D2-79C1100A4D00}" type="slidenum">
              <a:rPr lang="en-US" smtClean="0"/>
              <a:t>22</a:t>
            </a:fld>
            <a:endParaRPr lang="en-US"/>
          </a:p>
        </p:txBody>
      </p:sp>
    </p:spTree>
    <p:extLst>
      <p:ext uri="{BB962C8B-B14F-4D97-AF65-F5344CB8AC3E}">
        <p14:creationId xmlns:p14="http://schemas.microsoft.com/office/powerpoint/2010/main" val="2572643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F3E37-E6F8-0D16-1A12-00CF69F086AC}"/>
              </a:ext>
            </a:extLst>
          </p:cNvPr>
          <p:cNvSpPr>
            <a:spLocks noGrp="1"/>
          </p:cNvSpPr>
          <p:nvPr>
            <p:ph sz="half" idx="2"/>
          </p:nvPr>
        </p:nvSpPr>
        <p:spPr/>
        <p:txBody>
          <a:bodyPr/>
          <a:lstStyle/>
          <a:p>
            <a:endParaRPr lang="en-US"/>
          </a:p>
        </p:txBody>
      </p:sp>
      <p:sp>
        <p:nvSpPr>
          <p:cNvPr id="8" name="Content Placeholder 2">
            <a:extLst>
              <a:ext uri="{FF2B5EF4-FFF2-40B4-BE49-F238E27FC236}">
                <a16:creationId xmlns:a16="http://schemas.microsoft.com/office/drawing/2014/main" id="{27434BA3-22C4-78B1-0100-7EE505560FE3}"/>
              </a:ext>
            </a:extLst>
          </p:cNvPr>
          <p:cNvSpPr txBox="1">
            <a:spLocks/>
          </p:cNvSpPr>
          <p:nvPr/>
        </p:nvSpPr>
        <p:spPr>
          <a:xfrm>
            <a:off x="326399" y="3151312"/>
            <a:ext cx="3412875" cy="2995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Identify an area of interest</a:t>
            </a:r>
          </a:p>
          <a:p>
            <a:endParaRPr lang="en-US"/>
          </a:p>
          <a:p>
            <a:endParaRPr lang="en-US"/>
          </a:p>
        </p:txBody>
      </p:sp>
      <p:grpSp>
        <p:nvGrpSpPr>
          <p:cNvPr id="13" name="Group 12">
            <a:extLst>
              <a:ext uri="{FF2B5EF4-FFF2-40B4-BE49-F238E27FC236}">
                <a16:creationId xmlns:a16="http://schemas.microsoft.com/office/drawing/2014/main" id="{7AF029A7-79F8-7618-0C9D-4327CBA35F73}"/>
              </a:ext>
            </a:extLst>
          </p:cNvPr>
          <p:cNvGrpSpPr/>
          <p:nvPr/>
        </p:nvGrpSpPr>
        <p:grpSpPr>
          <a:xfrm>
            <a:off x="103351" y="1299293"/>
            <a:ext cx="2484268" cy="1490561"/>
            <a:chOff x="124080" y="3478551"/>
            <a:chExt cx="2484268" cy="1490561"/>
          </a:xfrm>
        </p:grpSpPr>
        <p:sp>
          <p:nvSpPr>
            <p:cNvPr id="14" name="Rectangle 13">
              <a:extLst>
                <a:ext uri="{FF2B5EF4-FFF2-40B4-BE49-F238E27FC236}">
                  <a16:creationId xmlns:a16="http://schemas.microsoft.com/office/drawing/2014/main" id="{41EE8B52-C53B-531F-AF9D-2EFC9029F24C}"/>
                </a:ext>
              </a:extLst>
            </p:cNvPr>
            <p:cNvSpPr/>
            <p:nvPr/>
          </p:nvSpPr>
          <p:spPr>
            <a:xfrm>
              <a:off x="124080" y="3478551"/>
              <a:ext cx="2484268" cy="1490561"/>
            </a:xfrm>
            <a:prstGeom prst="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TextBox 14">
              <a:extLst>
                <a:ext uri="{FF2B5EF4-FFF2-40B4-BE49-F238E27FC236}">
                  <a16:creationId xmlns:a16="http://schemas.microsoft.com/office/drawing/2014/main" id="{1E1CAAA3-6CF5-D399-66EE-E21E76F841EF}"/>
                </a:ext>
              </a:extLst>
            </p:cNvPr>
            <p:cNvSpPr txBox="1"/>
            <p:nvPr/>
          </p:nvSpPr>
          <p:spPr>
            <a:xfrm>
              <a:off x="124080" y="3478551"/>
              <a:ext cx="2484268" cy="14905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p:txBody>
        </p:sp>
      </p:grpSp>
      <p:pic>
        <p:nvPicPr>
          <p:cNvPr id="9" name="Picture 8">
            <a:extLst>
              <a:ext uri="{FF2B5EF4-FFF2-40B4-BE49-F238E27FC236}">
                <a16:creationId xmlns:a16="http://schemas.microsoft.com/office/drawing/2014/main" id="{F490F364-061B-CB08-0561-A45EB9C97342}"/>
              </a:ext>
            </a:extLst>
          </p:cNvPr>
          <p:cNvPicPr>
            <a:picLocks noChangeAspect="1"/>
          </p:cNvPicPr>
          <p:nvPr/>
        </p:nvPicPr>
        <p:blipFill>
          <a:blip r:embed="rId3"/>
          <a:stretch>
            <a:fillRect/>
          </a:stretch>
        </p:blipFill>
        <p:spPr>
          <a:xfrm>
            <a:off x="4380012" y="1109708"/>
            <a:ext cx="7171037" cy="5251142"/>
          </a:xfrm>
          <a:prstGeom prst="rect">
            <a:avLst/>
          </a:prstGeom>
        </p:spPr>
      </p:pic>
      <p:sp>
        <p:nvSpPr>
          <p:cNvPr id="2" name="Slide Number Placeholder 1">
            <a:extLst>
              <a:ext uri="{FF2B5EF4-FFF2-40B4-BE49-F238E27FC236}">
                <a16:creationId xmlns:a16="http://schemas.microsoft.com/office/drawing/2014/main" id="{5A30D890-4C15-A6A9-B52B-773F5E477640}"/>
              </a:ext>
            </a:extLst>
          </p:cNvPr>
          <p:cNvSpPr>
            <a:spLocks noGrp="1"/>
          </p:cNvSpPr>
          <p:nvPr>
            <p:ph type="sldNum" sz="quarter" idx="12"/>
          </p:nvPr>
        </p:nvSpPr>
        <p:spPr/>
        <p:txBody>
          <a:bodyPr/>
          <a:lstStyle/>
          <a:p>
            <a:fld id="{42C43971-D14D-4344-94D2-79C1100A4D00}" type="slidenum">
              <a:rPr lang="en-US" smtClean="0"/>
              <a:t>23</a:t>
            </a:fld>
            <a:endParaRPr lang="en-US"/>
          </a:p>
        </p:txBody>
      </p:sp>
    </p:spTree>
    <p:extLst>
      <p:ext uri="{BB962C8B-B14F-4D97-AF65-F5344CB8AC3E}">
        <p14:creationId xmlns:p14="http://schemas.microsoft.com/office/powerpoint/2010/main" val="3106783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8170597-5F78-D0E2-90D7-94D6A80062FA}"/>
              </a:ext>
            </a:extLst>
          </p:cNvPr>
          <p:cNvPicPr>
            <a:picLocks noChangeAspect="1"/>
          </p:cNvPicPr>
          <p:nvPr/>
        </p:nvPicPr>
        <p:blipFill>
          <a:blip r:embed="rId3"/>
          <a:stretch>
            <a:fillRect/>
          </a:stretch>
        </p:blipFill>
        <p:spPr>
          <a:xfrm>
            <a:off x="6170566" y="939520"/>
            <a:ext cx="4564323" cy="3342321"/>
          </a:xfrm>
          <a:prstGeom prst="rect">
            <a:avLst/>
          </a:prstGeom>
        </p:spPr>
      </p:pic>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8" name="Content Placeholder 2">
            <a:extLst>
              <a:ext uri="{FF2B5EF4-FFF2-40B4-BE49-F238E27FC236}">
                <a16:creationId xmlns:a16="http://schemas.microsoft.com/office/drawing/2014/main" id="{27434BA3-22C4-78B1-0100-7EE505560FE3}"/>
              </a:ext>
            </a:extLst>
          </p:cNvPr>
          <p:cNvSpPr txBox="1">
            <a:spLocks/>
          </p:cNvSpPr>
          <p:nvPr/>
        </p:nvSpPr>
        <p:spPr>
          <a:xfrm>
            <a:off x="326399" y="3151312"/>
            <a:ext cx="3412875" cy="2995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Assess flood Risk</a:t>
            </a:r>
          </a:p>
          <a:p>
            <a:pPr marL="0" indent="0">
              <a:buNone/>
            </a:pPr>
            <a:endParaRPr lang="en-US"/>
          </a:p>
        </p:txBody>
      </p:sp>
      <p:grpSp>
        <p:nvGrpSpPr>
          <p:cNvPr id="13" name="Group 12">
            <a:extLst>
              <a:ext uri="{FF2B5EF4-FFF2-40B4-BE49-F238E27FC236}">
                <a16:creationId xmlns:a16="http://schemas.microsoft.com/office/drawing/2014/main" id="{7AF029A7-79F8-7618-0C9D-4327CBA35F73}"/>
              </a:ext>
            </a:extLst>
          </p:cNvPr>
          <p:cNvGrpSpPr/>
          <p:nvPr/>
        </p:nvGrpSpPr>
        <p:grpSpPr>
          <a:xfrm>
            <a:off x="103351" y="1299293"/>
            <a:ext cx="2484268" cy="1490561"/>
            <a:chOff x="124080" y="3478551"/>
            <a:chExt cx="2484268" cy="1490561"/>
          </a:xfrm>
        </p:grpSpPr>
        <p:sp>
          <p:nvSpPr>
            <p:cNvPr id="14" name="Rectangle 13">
              <a:extLst>
                <a:ext uri="{FF2B5EF4-FFF2-40B4-BE49-F238E27FC236}">
                  <a16:creationId xmlns:a16="http://schemas.microsoft.com/office/drawing/2014/main" id="{41EE8B52-C53B-531F-AF9D-2EFC9029F24C}"/>
                </a:ext>
              </a:extLst>
            </p:cNvPr>
            <p:cNvSpPr/>
            <p:nvPr/>
          </p:nvSpPr>
          <p:spPr>
            <a:xfrm>
              <a:off x="124080" y="3478551"/>
              <a:ext cx="2484268" cy="1490561"/>
            </a:xfrm>
            <a:prstGeom prst="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TextBox 14">
              <a:extLst>
                <a:ext uri="{FF2B5EF4-FFF2-40B4-BE49-F238E27FC236}">
                  <a16:creationId xmlns:a16="http://schemas.microsoft.com/office/drawing/2014/main" id="{1E1CAAA3-6CF5-D399-66EE-E21E76F841EF}"/>
                </a:ext>
              </a:extLst>
            </p:cNvPr>
            <p:cNvSpPr txBox="1"/>
            <p:nvPr/>
          </p:nvSpPr>
          <p:spPr>
            <a:xfrm>
              <a:off x="124080" y="3478551"/>
              <a:ext cx="2484268" cy="14905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p:txBody>
        </p:sp>
      </p:grpSp>
      <p:pic>
        <p:nvPicPr>
          <p:cNvPr id="7" name="Picture 6">
            <a:extLst>
              <a:ext uri="{FF2B5EF4-FFF2-40B4-BE49-F238E27FC236}">
                <a16:creationId xmlns:a16="http://schemas.microsoft.com/office/drawing/2014/main" id="{F915DFC2-4861-8744-CA9F-88D7694932FE}"/>
              </a:ext>
            </a:extLst>
          </p:cNvPr>
          <p:cNvPicPr>
            <a:picLocks noChangeAspect="1"/>
          </p:cNvPicPr>
          <p:nvPr/>
        </p:nvPicPr>
        <p:blipFill>
          <a:blip r:embed="rId4"/>
          <a:stretch>
            <a:fillRect/>
          </a:stretch>
        </p:blipFill>
        <p:spPr>
          <a:xfrm>
            <a:off x="196933" y="4057650"/>
            <a:ext cx="11191875" cy="2800350"/>
          </a:xfrm>
          <a:prstGeom prst="rect">
            <a:avLst/>
          </a:prstGeom>
        </p:spPr>
      </p:pic>
      <p:sp>
        <p:nvSpPr>
          <p:cNvPr id="2" name="Slide Number Placeholder 1">
            <a:extLst>
              <a:ext uri="{FF2B5EF4-FFF2-40B4-BE49-F238E27FC236}">
                <a16:creationId xmlns:a16="http://schemas.microsoft.com/office/drawing/2014/main" id="{9784C0AD-4E5D-0655-70D3-7E281388D6B8}"/>
              </a:ext>
            </a:extLst>
          </p:cNvPr>
          <p:cNvSpPr>
            <a:spLocks noGrp="1"/>
          </p:cNvSpPr>
          <p:nvPr>
            <p:ph type="sldNum" sz="quarter" idx="12"/>
          </p:nvPr>
        </p:nvSpPr>
        <p:spPr/>
        <p:txBody>
          <a:bodyPr/>
          <a:lstStyle/>
          <a:p>
            <a:fld id="{42C43971-D14D-4344-94D2-79C1100A4D00}" type="slidenum">
              <a:rPr lang="en-US" smtClean="0"/>
              <a:t>24</a:t>
            </a:fld>
            <a:endParaRPr lang="en-US"/>
          </a:p>
        </p:txBody>
      </p:sp>
    </p:spTree>
    <p:extLst>
      <p:ext uri="{BB962C8B-B14F-4D97-AF65-F5344CB8AC3E}">
        <p14:creationId xmlns:p14="http://schemas.microsoft.com/office/powerpoint/2010/main" val="9017456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F3E37-E6F8-0D16-1A12-00CF69F086AC}"/>
              </a:ext>
            </a:extLst>
          </p:cNvPr>
          <p:cNvSpPr>
            <a:spLocks noGrp="1"/>
          </p:cNvSpPr>
          <p:nvPr>
            <p:ph sz="half" idx="2"/>
          </p:nvPr>
        </p:nvSpPr>
        <p:spPr>
          <a:xfrm>
            <a:off x="6752782" y="1441336"/>
            <a:ext cx="5181600" cy="4351338"/>
          </a:xfrm>
        </p:spPr>
        <p:txBody>
          <a:bodyPr>
            <a:normAutofit/>
          </a:bodyPr>
          <a:lstStyle/>
          <a:p>
            <a:pPr marL="0" indent="0">
              <a:buNone/>
            </a:pPr>
            <a:r>
              <a:rPr lang="en-US" b="1"/>
              <a:t>Resilience Action Categories</a:t>
            </a:r>
          </a:p>
          <a:p>
            <a:r>
              <a:rPr lang="en-US"/>
              <a:t>Building level mitigation</a:t>
            </a:r>
          </a:p>
          <a:p>
            <a:r>
              <a:rPr lang="en-US"/>
              <a:t>Detention/Runoff reduction</a:t>
            </a:r>
          </a:p>
          <a:p>
            <a:r>
              <a:rPr lang="en-US"/>
              <a:t>Channel Improvement</a:t>
            </a:r>
          </a:p>
          <a:p>
            <a:r>
              <a:rPr lang="en-US"/>
              <a:t>Nature Based Solutions</a:t>
            </a:r>
          </a:p>
          <a:p>
            <a:r>
              <a:rPr lang="en-US"/>
              <a:t>Floodplain Restoration</a:t>
            </a:r>
          </a:p>
          <a:p>
            <a:r>
              <a:rPr lang="en-US"/>
              <a:t>Infrastructure</a:t>
            </a:r>
          </a:p>
          <a:p>
            <a:r>
              <a:rPr lang="en-US"/>
              <a:t>Policy and Planning</a:t>
            </a:r>
          </a:p>
          <a:p>
            <a:endParaRPr lang="en-US"/>
          </a:p>
          <a:p>
            <a:endParaRPr lang="en-US"/>
          </a:p>
        </p:txBody>
      </p:sp>
      <p:grpSp>
        <p:nvGrpSpPr>
          <p:cNvPr id="7" name="Group 6">
            <a:extLst>
              <a:ext uri="{FF2B5EF4-FFF2-40B4-BE49-F238E27FC236}">
                <a16:creationId xmlns:a16="http://schemas.microsoft.com/office/drawing/2014/main" id="{473C1A5E-E620-2BAE-B66F-821968EAA3E2}"/>
              </a:ext>
            </a:extLst>
          </p:cNvPr>
          <p:cNvGrpSpPr/>
          <p:nvPr/>
        </p:nvGrpSpPr>
        <p:grpSpPr>
          <a:xfrm>
            <a:off x="103351" y="1299293"/>
            <a:ext cx="2484268" cy="1490561"/>
            <a:chOff x="124080" y="3478551"/>
            <a:chExt cx="2484268" cy="1490561"/>
          </a:xfrm>
        </p:grpSpPr>
        <p:sp>
          <p:nvSpPr>
            <p:cNvPr id="8" name="Rectangle 7">
              <a:extLst>
                <a:ext uri="{FF2B5EF4-FFF2-40B4-BE49-F238E27FC236}">
                  <a16:creationId xmlns:a16="http://schemas.microsoft.com/office/drawing/2014/main" id="{5CE2972E-361C-758B-AD19-2145F72DC87A}"/>
                </a:ext>
              </a:extLst>
            </p:cNvPr>
            <p:cNvSpPr/>
            <p:nvPr/>
          </p:nvSpPr>
          <p:spPr>
            <a:xfrm>
              <a:off x="124080" y="3478551"/>
              <a:ext cx="2484268" cy="1490561"/>
            </a:xfrm>
            <a:prstGeom prst="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9" name="TextBox 8">
              <a:extLst>
                <a:ext uri="{FF2B5EF4-FFF2-40B4-BE49-F238E27FC236}">
                  <a16:creationId xmlns:a16="http://schemas.microsoft.com/office/drawing/2014/main" id="{B8CF1F9E-90EA-641D-5093-6D9C62574806}"/>
                </a:ext>
              </a:extLst>
            </p:cNvPr>
            <p:cNvSpPr txBox="1"/>
            <p:nvPr/>
          </p:nvSpPr>
          <p:spPr>
            <a:xfrm>
              <a:off x="124080" y="3478551"/>
              <a:ext cx="2484268" cy="14905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p:txBody>
        </p:sp>
      </p:grpSp>
      <p:pic>
        <p:nvPicPr>
          <p:cNvPr id="4" name="Picture 3">
            <a:extLst>
              <a:ext uri="{FF2B5EF4-FFF2-40B4-BE49-F238E27FC236}">
                <a16:creationId xmlns:a16="http://schemas.microsoft.com/office/drawing/2014/main" id="{DE15A5E0-DAAE-2CD2-46A9-1C710C79D2C6}"/>
              </a:ext>
            </a:extLst>
          </p:cNvPr>
          <p:cNvPicPr>
            <a:picLocks noChangeAspect="1"/>
          </p:cNvPicPr>
          <p:nvPr/>
        </p:nvPicPr>
        <p:blipFill rotWithShape="1">
          <a:blip r:embed="rId3"/>
          <a:srcRect t="17751" r="76319"/>
          <a:stretch/>
        </p:blipFill>
        <p:spPr>
          <a:xfrm>
            <a:off x="3421821" y="1089035"/>
            <a:ext cx="2887244" cy="5431707"/>
          </a:xfrm>
          <a:prstGeom prst="rect">
            <a:avLst/>
          </a:prstGeom>
        </p:spPr>
      </p:pic>
      <p:sp>
        <p:nvSpPr>
          <p:cNvPr id="6" name="Content Placeholder 2">
            <a:extLst>
              <a:ext uri="{FF2B5EF4-FFF2-40B4-BE49-F238E27FC236}">
                <a16:creationId xmlns:a16="http://schemas.microsoft.com/office/drawing/2014/main" id="{3F8C551C-5A2A-57CE-A954-BA8F8F15AE31}"/>
              </a:ext>
            </a:extLst>
          </p:cNvPr>
          <p:cNvSpPr txBox="1">
            <a:spLocks/>
          </p:cNvSpPr>
          <p:nvPr/>
        </p:nvSpPr>
        <p:spPr>
          <a:xfrm>
            <a:off x="326399" y="3151312"/>
            <a:ext cx="3412875" cy="2995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Explore Resilience Actions</a:t>
            </a:r>
          </a:p>
          <a:p>
            <a:endParaRPr lang="en-US" b="1"/>
          </a:p>
          <a:p>
            <a:pPr marL="0" indent="0">
              <a:buNone/>
            </a:pPr>
            <a:endParaRPr lang="en-US"/>
          </a:p>
        </p:txBody>
      </p:sp>
      <p:sp>
        <p:nvSpPr>
          <p:cNvPr id="2" name="Slide Number Placeholder 1">
            <a:extLst>
              <a:ext uri="{FF2B5EF4-FFF2-40B4-BE49-F238E27FC236}">
                <a16:creationId xmlns:a16="http://schemas.microsoft.com/office/drawing/2014/main" id="{FF34847E-620B-5363-AC48-E11F3D056C4F}"/>
              </a:ext>
            </a:extLst>
          </p:cNvPr>
          <p:cNvSpPr>
            <a:spLocks noGrp="1"/>
          </p:cNvSpPr>
          <p:nvPr>
            <p:ph type="sldNum" sz="quarter" idx="12"/>
          </p:nvPr>
        </p:nvSpPr>
        <p:spPr/>
        <p:txBody>
          <a:bodyPr/>
          <a:lstStyle/>
          <a:p>
            <a:fld id="{42C43971-D14D-4344-94D2-79C1100A4D00}" type="slidenum">
              <a:rPr lang="en-US" smtClean="0"/>
              <a:t>25</a:t>
            </a:fld>
            <a:endParaRPr lang="en-US"/>
          </a:p>
        </p:txBody>
      </p:sp>
    </p:spTree>
    <p:extLst>
      <p:ext uri="{BB962C8B-B14F-4D97-AF65-F5344CB8AC3E}">
        <p14:creationId xmlns:p14="http://schemas.microsoft.com/office/powerpoint/2010/main" val="20043356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5">
            <a:extLst>
              <a:ext uri="{FF2B5EF4-FFF2-40B4-BE49-F238E27FC236}">
                <a16:creationId xmlns:a16="http://schemas.microsoft.com/office/drawing/2014/main" id="{27BD635E-0FA9-F19A-4841-031D2C70B7A9}"/>
              </a:ext>
            </a:extLst>
          </p:cNvPr>
          <p:cNvGraphicFramePr>
            <a:graphicFrameLocks/>
          </p:cNvGraphicFramePr>
          <p:nvPr>
            <p:extLst>
              <p:ext uri="{D42A27DB-BD31-4B8C-83A1-F6EECF244321}">
                <p14:modId xmlns:p14="http://schemas.microsoft.com/office/powerpoint/2010/main" val="3943740115"/>
              </p:ext>
            </p:extLst>
          </p:nvPr>
        </p:nvGraphicFramePr>
        <p:xfrm>
          <a:off x="196933" y="1838131"/>
          <a:ext cx="11712040" cy="444074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grpSp>
        <p:nvGrpSpPr>
          <p:cNvPr id="13" name="Group 12">
            <a:extLst>
              <a:ext uri="{FF2B5EF4-FFF2-40B4-BE49-F238E27FC236}">
                <a16:creationId xmlns:a16="http://schemas.microsoft.com/office/drawing/2014/main" id="{90F13125-4DD9-3AD3-411F-28ACFF40F4C6}"/>
              </a:ext>
            </a:extLst>
          </p:cNvPr>
          <p:cNvGrpSpPr/>
          <p:nvPr/>
        </p:nvGrpSpPr>
        <p:grpSpPr>
          <a:xfrm>
            <a:off x="5425032" y="3168320"/>
            <a:ext cx="1255841" cy="872429"/>
            <a:chOff x="5228099" y="1332603"/>
            <a:chExt cx="1255841" cy="872429"/>
          </a:xfrm>
          <a:solidFill>
            <a:srgbClr val="C00000"/>
          </a:solidFill>
        </p:grpSpPr>
        <p:sp>
          <p:nvSpPr>
            <p:cNvPr id="14" name="Rectangle: Rounded Corners 13">
              <a:extLst>
                <a:ext uri="{FF2B5EF4-FFF2-40B4-BE49-F238E27FC236}">
                  <a16:creationId xmlns:a16="http://schemas.microsoft.com/office/drawing/2014/main" id="{E432F469-E945-1F17-9B1B-ED938ECD7887}"/>
                </a:ext>
              </a:extLst>
            </p:cNvPr>
            <p:cNvSpPr/>
            <p:nvPr/>
          </p:nvSpPr>
          <p:spPr>
            <a:xfrm>
              <a:off x="5228099" y="1332603"/>
              <a:ext cx="1255841" cy="872429"/>
            </a:xfrm>
            <a:prstGeom prst="roundRect">
              <a:avLst>
                <a:gd name="adj" fmla="val 10000"/>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en-US"/>
            </a:p>
          </p:txBody>
        </p:sp>
        <p:sp>
          <p:nvSpPr>
            <p:cNvPr id="15" name="Rectangle: Rounded Corners 4">
              <a:extLst>
                <a:ext uri="{FF2B5EF4-FFF2-40B4-BE49-F238E27FC236}">
                  <a16:creationId xmlns:a16="http://schemas.microsoft.com/office/drawing/2014/main" id="{4D9510C8-4119-9952-EE32-7B7BDB5C9404}"/>
                </a:ext>
              </a:extLst>
            </p:cNvPr>
            <p:cNvSpPr txBox="1"/>
            <p:nvPr/>
          </p:nvSpPr>
          <p:spPr>
            <a:xfrm>
              <a:off x="5253652" y="1358156"/>
              <a:ext cx="1204735" cy="821323"/>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27940" tIns="20955" rIns="27940" bIns="20955" numCol="1" spcCol="1270" anchor="ctr" anchorCtr="0">
              <a:noAutofit/>
            </a:bodyPr>
            <a:lstStyle/>
            <a:p>
              <a:pPr marL="0" lvl="0" indent="0" algn="ctr" defTabSz="488950" rtl="0">
                <a:lnSpc>
                  <a:spcPct val="90000"/>
                </a:lnSpc>
                <a:spcBef>
                  <a:spcPct val="0"/>
                </a:spcBef>
                <a:spcAft>
                  <a:spcPct val="35000"/>
                </a:spcAft>
                <a:buNone/>
              </a:pPr>
              <a:r>
                <a:rPr lang="en-US" sz="1100" b="0" i="0" kern="1200"/>
                <a:t>Debris removal</a:t>
              </a:r>
              <a:r>
                <a:rPr lang="en-US" sz="1100" b="0" i="0" kern="1200" baseline="0">
                  <a:latin typeface="Open Sans"/>
                </a:rPr>
                <a:t> </a:t>
              </a:r>
              <a:r>
                <a:rPr lang="en-US" sz="1100" b="1" i="0" kern="1200" baseline="0"/>
                <a:t>=</a:t>
              </a:r>
              <a:endParaRPr lang="en-US" sz="1100" kern="1200"/>
            </a:p>
          </p:txBody>
        </p:sp>
      </p:grpSp>
      <p:sp>
        <p:nvSpPr>
          <p:cNvPr id="3" name="TextBox 2">
            <a:extLst>
              <a:ext uri="{FF2B5EF4-FFF2-40B4-BE49-F238E27FC236}">
                <a16:creationId xmlns:a16="http://schemas.microsoft.com/office/drawing/2014/main" id="{D36728F3-9C91-B380-9C8F-6F54D878A8A8}"/>
              </a:ext>
            </a:extLst>
          </p:cNvPr>
          <p:cNvSpPr txBox="1"/>
          <p:nvPr/>
        </p:nvSpPr>
        <p:spPr>
          <a:xfrm>
            <a:off x="7164280" y="212710"/>
            <a:ext cx="4909351" cy="1438855"/>
          </a:xfrm>
          <a:prstGeom prst="rect">
            <a:avLst/>
          </a:prstGeom>
          <a:solidFill>
            <a:schemeClr val="bg1"/>
          </a:solidFill>
          <a:ln>
            <a:solidFill>
              <a:schemeClr val="tx2"/>
            </a:solidFill>
          </a:ln>
        </p:spPr>
        <p:txBody>
          <a:bodyPr wrap="square">
            <a:spAutoFit/>
          </a:bodyPr>
          <a:lstStyle/>
          <a:p>
            <a:pPr marR="0" lvl="0" algn="l" defTabSz="914400" rtl="0" eaLnBrk="1" fontAlgn="ctr" latinLnBrk="0" hangingPunct="1">
              <a:lnSpc>
                <a:spcPct val="100000"/>
              </a:lnSpc>
              <a:spcBef>
                <a:spcPts val="0"/>
              </a:spcBef>
              <a:buClrTx/>
              <a:buSzTx/>
              <a:tabLst/>
              <a:defRPr/>
            </a:pPr>
            <a:r>
              <a:rPr kumimoji="0" lang="en-US" sz="2000" b="1" i="0" u="none" strike="noStrike" kern="1200" cap="none" spc="0" normalizeH="0" baseline="0" noProof="0">
                <a:ln>
                  <a:noFill/>
                </a:ln>
                <a:effectLst/>
                <a:uLnTx/>
                <a:uFillTx/>
                <a:latin typeface="Open Sans" panose="020B0606030504020204" pitchFamily="34" charset="0"/>
                <a:ea typeface="+mn-ea"/>
                <a:cs typeface="+mn-cs"/>
              </a:rPr>
              <a:t>*</a:t>
            </a:r>
            <a:r>
              <a:rPr kumimoji="0" lang="en-US" sz="1050" b="1" i="0" u="none" strike="noStrike" kern="1200" cap="none" spc="0" normalizeH="0" baseline="0" noProof="0">
                <a:ln>
                  <a:noFill/>
                </a:ln>
                <a:effectLst/>
                <a:uLnTx/>
                <a:uFillTx/>
                <a:latin typeface="Open Sans" panose="020B0606030504020204" pitchFamily="34" charset="0"/>
                <a:ea typeface="+mn-ea"/>
                <a:cs typeface="+mn-cs"/>
              </a:rPr>
              <a:t>   Unique: </a:t>
            </a:r>
            <a:r>
              <a:rPr kumimoji="0" lang="en-US" sz="1050" b="0" i="0" u="none" strike="noStrike" kern="1200" cap="none" spc="0" normalizeH="0" baseline="0" noProof="0">
                <a:ln>
                  <a:noFill/>
                </a:ln>
                <a:effectLst/>
                <a:uLnTx/>
                <a:uFillTx/>
                <a:latin typeface="Open Sans" panose="020B0606030504020204" pitchFamily="34" charset="0"/>
                <a:ea typeface="+mn-ea"/>
                <a:cs typeface="+mn-cs"/>
              </a:rPr>
              <a:t>Distinctive, offering capabilities not available in any other tools</a:t>
            </a:r>
            <a:endParaRPr kumimoji="0" lang="en-US" sz="1050" b="0" i="0" u="none" strike="noStrike" kern="1200" cap="none" spc="0" normalizeH="0" baseline="0" noProof="0">
              <a:ln>
                <a:noFill/>
              </a:ln>
              <a:effectLst/>
              <a:uLnTx/>
              <a:uFillTx/>
              <a:latin typeface="Arial" panose="020B0604020202020204" pitchFamily="34" charset="0"/>
              <a:ea typeface="+mn-ea"/>
              <a:cs typeface="+mn-cs"/>
            </a:endParaRPr>
          </a:p>
          <a:p>
            <a:pPr marR="0" lvl="0" algn="l" defTabSz="914400" rtl="0" eaLnBrk="1" fontAlgn="ctr" latinLnBrk="0" hangingPunct="1">
              <a:lnSpc>
                <a:spcPct val="100000"/>
              </a:lnSpc>
              <a:spcBef>
                <a:spcPts val="0"/>
              </a:spcBef>
              <a:buClrTx/>
              <a:buSzTx/>
              <a:tabLst/>
              <a:defRPr/>
            </a:pPr>
            <a:r>
              <a:rPr kumimoji="0" lang="en-US" b="1" i="0" u="none" strike="noStrike" kern="1200" cap="none" spc="0" normalizeH="0" baseline="0" noProof="0">
                <a:ln>
                  <a:noFill/>
                </a:ln>
                <a:effectLst/>
                <a:uLnTx/>
                <a:uFillTx/>
                <a:latin typeface="Open Sans" panose="020B0606030504020204" pitchFamily="34" charset="0"/>
                <a:ea typeface="+mn-ea"/>
                <a:cs typeface="+mn-cs"/>
              </a:rPr>
              <a:t>+ </a:t>
            </a:r>
            <a:r>
              <a:rPr kumimoji="0" lang="en-US" sz="1050" b="1" i="0" u="none" strike="noStrike" kern="1200" cap="none" spc="0" normalizeH="0" baseline="0" noProof="0">
                <a:ln>
                  <a:noFill/>
                </a:ln>
                <a:effectLst/>
                <a:uLnTx/>
                <a:uFillTx/>
                <a:latin typeface="Open Sans" panose="020B0606030504020204" pitchFamily="34" charset="0"/>
                <a:ea typeface="+mn-ea"/>
                <a:cs typeface="+mn-cs"/>
              </a:rPr>
              <a:t>  Enhanced: </a:t>
            </a:r>
            <a:r>
              <a:rPr kumimoji="0" lang="en-US" sz="1050" b="0" i="0" u="none" strike="noStrike" kern="1200" cap="none" spc="0" normalizeH="0" baseline="0" noProof="0">
                <a:ln>
                  <a:noFill/>
                </a:ln>
                <a:effectLst/>
                <a:uLnTx/>
                <a:uFillTx/>
                <a:latin typeface="Open Sans" panose="020B0606030504020204" pitchFamily="34" charset="0"/>
                <a:ea typeface="+mn-ea"/>
                <a:cs typeface="+mn-cs"/>
              </a:rPr>
              <a:t>Exists in other tools, but the Blueprint Tool extends these functionalities significantly, </a:t>
            </a:r>
            <a:r>
              <a:rPr lang="en-US" sz="1050">
                <a:latin typeface="Open Sans" panose="020B0606030504020204" pitchFamily="34" charset="0"/>
              </a:rPr>
              <a:t>enhancing </a:t>
            </a:r>
            <a:r>
              <a:rPr kumimoji="0" lang="en-US" sz="1050" b="0" i="0" u="none" strike="noStrike" kern="1200" cap="none" spc="0" normalizeH="0" baseline="0" noProof="0">
                <a:ln>
                  <a:noFill/>
                </a:ln>
                <a:effectLst/>
                <a:uLnTx/>
                <a:uFillTx/>
                <a:latin typeface="Open Sans" panose="020B0606030504020204" pitchFamily="34" charset="0"/>
                <a:ea typeface="+mn-ea"/>
                <a:cs typeface="+mn-cs"/>
              </a:rPr>
              <a:t>them to provide greater efficiency and effectiveness</a:t>
            </a:r>
            <a:endParaRPr kumimoji="0" lang="en-US" sz="1050" b="0" i="0" u="none" strike="noStrike" kern="1200" cap="none" spc="0" normalizeH="0" baseline="0" noProof="0">
              <a:ln>
                <a:noFill/>
              </a:ln>
              <a:effectLst/>
              <a:uLnTx/>
              <a:uFillTx/>
              <a:latin typeface="Arial" panose="020B0604020202020204" pitchFamily="34" charset="0"/>
              <a:ea typeface="+mn-ea"/>
              <a:cs typeface="+mn-cs"/>
            </a:endParaRPr>
          </a:p>
          <a:p>
            <a:pPr marR="0" lvl="0" algn="l" defTabSz="914400" rtl="0" eaLnBrk="1" fontAlgn="ctr" latinLnBrk="0" hangingPunct="1">
              <a:lnSpc>
                <a:spcPct val="100000"/>
              </a:lnSpc>
              <a:spcBef>
                <a:spcPts val="0"/>
              </a:spcBef>
              <a:buClrTx/>
              <a:buSzTx/>
              <a:tabLst/>
              <a:defRPr/>
            </a:pPr>
            <a:r>
              <a:rPr kumimoji="0" lang="en-US" b="1" i="0" u="none" strike="noStrike" kern="1200" cap="none" spc="0" normalizeH="0" baseline="0" noProof="0">
                <a:ln>
                  <a:noFill/>
                </a:ln>
                <a:effectLst/>
                <a:uLnTx/>
                <a:uFillTx/>
                <a:latin typeface="Open Sans" panose="020B0606030504020204" pitchFamily="34" charset="0"/>
                <a:ea typeface="+mn-ea"/>
                <a:cs typeface="+mn-cs"/>
              </a:rPr>
              <a:t>=</a:t>
            </a:r>
            <a:r>
              <a:rPr kumimoji="0" lang="en-US" sz="1050" b="1" i="0" u="none" strike="noStrike" kern="1200" cap="none" spc="0" normalizeH="0" baseline="0" noProof="0">
                <a:ln>
                  <a:noFill/>
                </a:ln>
                <a:effectLst/>
                <a:uLnTx/>
                <a:uFillTx/>
                <a:latin typeface="Open Sans" panose="020B0606030504020204" pitchFamily="34" charset="0"/>
                <a:ea typeface="+mn-ea"/>
                <a:cs typeface="+mn-cs"/>
              </a:rPr>
              <a:t>  </a:t>
            </a:r>
            <a:r>
              <a:rPr kumimoji="0" lang="en-US" sz="1050" b="1" i="0" u="none" strike="noStrike" kern="1200" cap="none" spc="0" normalizeH="0" baseline="0" noProof="0">
                <a:ln>
                  <a:noFill/>
                </a:ln>
                <a:solidFill>
                  <a:srgbClr val="000000"/>
                </a:solidFill>
                <a:effectLst/>
                <a:uLnTx/>
                <a:uFillTx/>
                <a:latin typeface="Open Sans" panose="020B0606030504020204" pitchFamily="34" charset="0"/>
                <a:ea typeface="+mn-ea"/>
                <a:cs typeface="+mn-cs"/>
              </a:rPr>
              <a:t>Leverage/Coordinated: </a:t>
            </a:r>
            <a:r>
              <a:rPr kumimoji="0" lang="en-US" sz="1050" b="0" i="0" u="none" strike="noStrike" kern="1200" cap="none" spc="0" normalizeH="0" baseline="0" noProof="0">
                <a:ln>
                  <a:noFill/>
                </a:ln>
                <a:solidFill>
                  <a:srgbClr val="000000"/>
                </a:solidFill>
                <a:effectLst/>
                <a:uLnTx/>
                <a:uFillTx/>
                <a:latin typeface="Open Sans" panose="020B0606030504020204" pitchFamily="34" charset="0"/>
                <a:ea typeface="+mn-ea"/>
                <a:cs typeface="+mn-cs"/>
              </a:rPr>
              <a:t>Leverages the capabilities of similar tools, coordinating to provide cohesive advancements in data and function.</a:t>
            </a:r>
            <a:endParaRPr kumimoji="0" lang="en-US" sz="105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 name="Slide Number Placeholder 1">
            <a:extLst>
              <a:ext uri="{FF2B5EF4-FFF2-40B4-BE49-F238E27FC236}">
                <a16:creationId xmlns:a16="http://schemas.microsoft.com/office/drawing/2014/main" id="{0E1376AA-0AA3-E951-A706-8FC2C56E5FCA}"/>
              </a:ext>
            </a:extLst>
          </p:cNvPr>
          <p:cNvSpPr>
            <a:spLocks noGrp="1"/>
          </p:cNvSpPr>
          <p:nvPr>
            <p:ph type="sldNum" sz="quarter" idx="12"/>
          </p:nvPr>
        </p:nvSpPr>
        <p:spPr/>
        <p:txBody>
          <a:bodyPr/>
          <a:lstStyle/>
          <a:p>
            <a:fld id="{42C43971-D14D-4344-94D2-79C1100A4D00}" type="slidenum">
              <a:rPr lang="en-US" smtClean="0"/>
              <a:t>26</a:t>
            </a:fld>
            <a:endParaRPr lang="en-US"/>
          </a:p>
        </p:txBody>
      </p:sp>
    </p:spTree>
    <p:extLst>
      <p:ext uri="{BB962C8B-B14F-4D97-AF65-F5344CB8AC3E}">
        <p14:creationId xmlns:p14="http://schemas.microsoft.com/office/powerpoint/2010/main" val="1334686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8" name="Content Placeholder 2">
            <a:extLst>
              <a:ext uri="{FF2B5EF4-FFF2-40B4-BE49-F238E27FC236}">
                <a16:creationId xmlns:a16="http://schemas.microsoft.com/office/drawing/2014/main" id="{27434BA3-22C4-78B1-0100-7EE505560FE3}"/>
              </a:ext>
            </a:extLst>
          </p:cNvPr>
          <p:cNvSpPr txBox="1">
            <a:spLocks/>
          </p:cNvSpPr>
          <p:nvPr/>
        </p:nvSpPr>
        <p:spPr>
          <a:xfrm>
            <a:off x="326399" y="3151312"/>
            <a:ext cx="3412875" cy="299522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a:t>Stream Debris Removal</a:t>
            </a:r>
          </a:p>
          <a:p>
            <a:pPr>
              <a:buFontTx/>
              <a:buChar char="-"/>
            </a:pPr>
            <a:r>
              <a:rPr lang="en-US"/>
              <a:t>Define Area of impact</a:t>
            </a:r>
          </a:p>
          <a:p>
            <a:pPr>
              <a:buFontTx/>
              <a:buChar char="-"/>
            </a:pPr>
            <a:r>
              <a:rPr lang="en-US"/>
              <a:t>Define Action Location</a:t>
            </a:r>
          </a:p>
          <a:p>
            <a:endParaRPr lang="en-US" b="1"/>
          </a:p>
          <a:p>
            <a:pPr marL="0" indent="0">
              <a:buNone/>
            </a:pPr>
            <a:endParaRPr lang="en-US"/>
          </a:p>
        </p:txBody>
      </p:sp>
      <p:grpSp>
        <p:nvGrpSpPr>
          <p:cNvPr id="13" name="Group 12">
            <a:extLst>
              <a:ext uri="{FF2B5EF4-FFF2-40B4-BE49-F238E27FC236}">
                <a16:creationId xmlns:a16="http://schemas.microsoft.com/office/drawing/2014/main" id="{7AF029A7-79F8-7618-0C9D-4327CBA35F73}"/>
              </a:ext>
            </a:extLst>
          </p:cNvPr>
          <p:cNvGrpSpPr/>
          <p:nvPr/>
        </p:nvGrpSpPr>
        <p:grpSpPr>
          <a:xfrm>
            <a:off x="103351" y="1299293"/>
            <a:ext cx="2484268" cy="1490561"/>
            <a:chOff x="124080" y="3478551"/>
            <a:chExt cx="2484268" cy="1490561"/>
          </a:xfrm>
        </p:grpSpPr>
        <p:sp>
          <p:nvSpPr>
            <p:cNvPr id="14" name="Rectangle 13">
              <a:extLst>
                <a:ext uri="{FF2B5EF4-FFF2-40B4-BE49-F238E27FC236}">
                  <a16:creationId xmlns:a16="http://schemas.microsoft.com/office/drawing/2014/main" id="{41EE8B52-C53B-531F-AF9D-2EFC9029F24C}"/>
                </a:ext>
              </a:extLst>
            </p:cNvPr>
            <p:cNvSpPr/>
            <p:nvPr/>
          </p:nvSpPr>
          <p:spPr>
            <a:xfrm>
              <a:off x="124080" y="3478551"/>
              <a:ext cx="2484268" cy="1490561"/>
            </a:xfrm>
            <a:prstGeom prst="rect">
              <a:avLst/>
            </a:prstGeom>
            <a:solidFill>
              <a:srgbClr val="C00000"/>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US"/>
            </a:p>
          </p:txBody>
        </p:sp>
        <p:sp>
          <p:nvSpPr>
            <p:cNvPr id="15" name="TextBox 14">
              <a:extLst>
                <a:ext uri="{FF2B5EF4-FFF2-40B4-BE49-F238E27FC236}">
                  <a16:creationId xmlns:a16="http://schemas.microsoft.com/office/drawing/2014/main" id="{1E1CAAA3-6CF5-D399-66EE-E21E76F841EF}"/>
                </a:ext>
              </a:extLst>
            </p:cNvPr>
            <p:cNvSpPr txBox="1"/>
            <p:nvPr/>
          </p:nvSpPr>
          <p:spPr>
            <a:xfrm>
              <a:off x="124080" y="3478551"/>
              <a:ext cx="2484268" cy="149056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a:solidFill>
                    <a:schemeClr val="bg1"/>
                  </a:solidFill>
                </a:rPr>
                <a:t>Develop New Resilience Actions</a:t>
              </a:r>
            </a:p>
          </p:txBody>
        </p:sp>
      </p:grpSp>
      <p:pic>
        <p:nvPicPr>
          <p:cNvPr id="11" name="Picture 10">
            <a:extLst>
              <a:ext uri="{FF2B5EF4-FFF2-40B4-BE49-F238E27FC236}">
                <a16:creationId xmlns:a16="http://schemas.microsoft.com/office/drawing/2014/main" id="{B7E53312-76CB-1E14-B906-9AA81517AE7D}"/>
              </a:ext>
            </a:extLst>
          </p:cNvPr>
          <p:cNvPicPr>
            <a:picLocks noChangeAspect="1"/>
          </p:cNvPicPr>
          <p:nvPr/>
        </p:nvPicPr>
        <p:blipFill>
          <a:blip r:embed="rId3"/>
          <a:stretch>
            <a:fillRect/>
          </a:stretch>
        </p:blipFill>
        <p:spPr>
          <a:xfrm>
            <a:off x="3959441" y="1051530"/>
            <a:ext cx="7084381" cy="5202769"/>
          </a:xfrm>
          <a:prstGeom prst="rect">
            <a:avLst/>
          </a:prstGeom>
          <a:solidFill>
            <a:schemeClr val="bg1"/>
          </a:solidFill>
        </p:spPr>
      </p:pic>
      <p:sp>
        <p:nvSpPr>
          <p:cNvPr id="17" name="TextBox 16">
            <a:extLst>
              <a:ext uri="{FF2B5EF4-FFF2-40B4-BE49-F238E27FC236}">
                <a16:creationId xmlns:a16="http://schemas.microsoft.com/office/drawing/2014/main" id="{FDDF88DE-D6CC-C230-6029-2099B34D1227}"/>
              </a:ext>
            </a:extLst>
          </p:cNvPr>
          <p:cNvSpPr txBox="1"/>
          <p:nvPr/>
        </p:nvSpPr>
        <p:spPr>
          <a:xfrm>
            <a:off x="4065973" y="4341181"/>
            <a:ext cx="932155" cy="204186"/>
          </a:xfrm>
          <a:prstGeom prst="rect">
            <a:avLst/>
          </a:prstGeom>
        </p:spPr>
        <p:txBody>
          <a:bodyPr vert="horz" wrap="square" lIns="91440" tIns="45720" rIns="91440" bIns="45720" rtlCol="0">
            <a:normAutofit fontScale="47500" lnSpcReduction="20000"/>
          </a:bodyPr>
          <a:lstStyle/>
          <a:p>
            <a:pPr algn="l"/>
            <a:endParaRPr lang="en-US"/>
          </a:p>
        </p:txBody>
      </p:sp>
      <p:sp>
        <p:nvSpPr>
          <p:cNvPr id="18" name="TextBox 17">
            <a:extLst>
              <a:ext uri="{FF2B5EF4-FFF2-40B4-BE49-F238E27FC236}">
                <a16:creationId xmlns:a16="http://schemas.microsoft.com/office/drawing/2014/main" id="{8BDD89C6-B55A-37E4-7CE3-0D8F45E25B89}"/>
              </a:ext>
            </a:extLst>
          </p:cNvPr>
          <p:cNvSpPr txBox="1"/>
          <p:nvPr/>
        </p:nvSpPr>
        <p:spPr>
          <a:xfrm>
            <a:off x="3480047" y="4341181"/>
            <a:ext cx="1518081" cy="204186"/>
          </a:xfrm>
          <a:prstGeom prst="rect">
            <a:avLst/>
          </a:prstGeom>
          <a:solidFill>
            <a:schemeClr val="bg1"/>
          </a:solidFill>
        </p:spPr>
        <p:txBody>
          <a:bodyPr vert="horz" wrap="square" lIns="91440" tIns="45720" rIns="91440" bIns="45720" rtlCol="0">
            <a:noAutofit/>
          </a:bodyPr>
          <a:lstStyle/>
          <a:p>
            <a:pPr algn="l"/>
            <a:r>
              <a:rPr lang="en-US" sz="1200" b="1"/>
              <a:t>Cost:    </a:t>
            </a:r>
            <a:r>
              <a:rPr lang="en-US" sz="1200" b="1">
                <a:solidFill>
                  <a:srgbClr val="FF0000"/>
                </a:solidFill>
              </a:rPr>
              <a:t>$223,595</a:t>
            </a:r>
          </a:p>
        </p:txBody>
      </p:sp>
      <p:sp>
        <p:nvSpPr>
          <p:cNvPr id="19" name="TextBox 18">
            <a:extLst>
              <a:ext uri="{FF2B5EF4-FFF2-40B4-BE49-F238E27FC236}">
                <a16:creationId xmlns:a16="http://schemas.microsoft.com/office/drawing/2014/main" id="{919691FF-4E4E-7D25-3CB4-67C9A7C218B3}"/>
              </a:ext>
            </a:extLst>
          </p:cNvPr>
          <p:cNvSpPr txBox="1"/>
          <p:nvPr/>
        </p:nvSpPr>
        <p:spPr>
          <a:xfrm>
            <a:off x="3182645" y="4906825"/>
            <a:ext cx="1766655" cy="337033"/>
          </a:xfrm>
          <a:prstGeom prst="rect">
            <a:avLst/>
          </a:prstGeom>
          <a:solidFill>
            <a:schemeClr val="bg1"/>
          </a:solidFill>
        </p:spPr>
        <p:txBody>
          <a:bodyPr vert="horz" wrap="square" lIns="91440" tIns="45720" rIns="91440" bIns="45720" rtlCol="0">
            <a:noAutofit/>
          </a:bodyPr>
          <a:lstStyle/>
          <a:p>
            <a:pPr algn="l"/>
            <a:r>
              <a:rPr lang="en-US" sz="1200" b="1"/>
              <a:t>Annual Losses Avoided:    </a:t>
            </a:r>
            <a:r>
              <a:rPr lang="en-US" sz="1200" b="1">
                <a:solidFill>
                  <a:srgbClr val="FF0000"/>
                </a:solidFill>
              </a:rPr>
              <a:t>$30,735</a:t>
            </a:r>
          </a:p>
        </p:txBody>
      </p:sp>
      <p:sp>
        <p:nvSpPr>
          <p:cNvPr id="22" name="Rectangle 21">
            <a:extLst>
              <a:ext uri="{FF2B5EF4-FFF2-40B4-BE49-F238E27FC236}">
                <a16:creationId xmlns:a16="http://schemas.microsoft.com/office/drawing/2014/main" id="{2902F70D-BFE7-98A3-43DB-9E7762C15399}"/>
              </a:ext>
            </a:extLst>
          </p:cNvPr>
          <p:cNvSpPr/>
          <p:nvPr/>
        </p:nvSpPr>
        <p:spPr>
          <a:xfrm>
            <a:off x="585926" y="3932808"/>
            <a:ext cx="2201662" cy="710211"/>
          </a:xfrm>
          <a:prstGeom prst="rect">
            <a:avLst/>
          </a:prstGeom>
          <a:noFill/>
          <a:ln w="28575">
            <a:solidFill>
              <a:srgbClr val="F321D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7A116A8F-1AC2-B59B-8ABB-1DF65A81CC9C}"/>
              </a:ext>
            </a:extLst>
          </p:cNvPr>
          <p:cNvSpPr/>
          <p:nvPr/>
        </p:nvSpPr>
        <p:spPr>
          <a:xfrm>
            <a:off x="585926" y="4714304"/>
            <a:ext cx="2201662" cy="710211"/>
          </a:xfrm>
          <a:prstGeom prst="rect">
            <a:avLst/>
          </a:prstGeom>
          <a:noFill/>
          <a:ln w="28575">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6C0A59AB-A769-24E9-21E8-A7CA205B9238}"/>
              </a:ext>
            </a:extLst>
          </p:cNvPr>
          <p:cNvSpPr>
            <a:spLocks noGrp="1"/>
          </p:cNvSpPr>
          <p:nvPr>
            <p:ph type="sldNum" sz="quarter" idx="12"/>
          </p:nvPr>
        </p:nvSpPr>
        <p:spPr/>
        <p:txBody>
          <a:bodyPr/>
          <a:lstStyle/>
          <a:p>
            <a:fld id="{42C43971-D14D-4344-94D2-79C1100A4D00}" type="slidenum">
              <a:rPr lang="en-US" smtClean="0"/>
              <a:t>27</a:t>
            </a:fld>
            <a:endParaRPr lang="en-US"/>
          </a:p>
        </p:txBody>
      </p:sp>
    </p:spTree>
    <p:extLst>
      <p:ext uri="{BB962C8B-B14F-4D97-AF65-F5344CB8AC3E}">
        <p14:creationId xmlns:p14="http://schemas.microsoft.com/office/powerpoint/2010/main" val="2675871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F3E37-E6F8-0D16-1A12-00CF69F086AC}"/>
              </a:ext>
            </a:extLst>
          </p:cNvPr>
          <p:cNvSpPr>
            <a:spLocks noGrp="1"/>
          </p:cNvSpPr>
          <p:nvPr>
            <p:ph sz="half" idx="2"/>
          </p:nvPr>
        </p:nvSpPr>
        <p:spPr/>
        <p:txBody>
          <a:bodyPr/>
          <a:lstStyle/>
          <a:p>
            <a:endParaRPr lang="en-US"/>
          </a:p>
        </p:txBody>
      </p:sp>
      <p:graphicFrame>
        <p:nvGraphicFramePr>
          <p:cNvPr id="14" name="Content Placeholder 8">
            <a:extLst>
              <a:ext uri="{FF2B5EF4-FFF2-40B4-BE49-F238E27FC236}">
                <a16:creationId xmlns:a16="http://schemas.microsoft.com/office/drawing/2014/main" id="{9737E171-FE3E-42DC-EE7A-F4EB88FC7122}"/>
              </a:ext>
            </a:extLst>
          </p:cNvPr>
          <p:cNvGraphicFramePr>
            <a:graphicFrameLocks/>
          </p:cNvGraphicFramePr>
          <p:nvPr>
            <p:extLst>
              <p:ext uri="{D42A27DB-BD31-4B8C-83A1-F6EECF244321}">
                <p14:modId xmlns:p14="http://schemas.microsoft.com/office/powerpoint/2010/main" val="2334081688"/>
              </p:ext>
            </p:extLst>
          </p:nvPr>
        </p:nvGraphicFramePr>
        <p:xfrm>
          <a:off x="-35882" y="1328475"/>
          <a:ext cx="2732429" cy="4969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2" name="Picture 11">
            <a:extLst>
              <a:ext uri="{FF2B5EF4-FFF2-40B4-BE49-F238E27FC236}">
                <a16:creationId xmlns:a16="http://schemas.microsoft.com/office/drawing/2014/main" id="{987289C1-7200-051A-F96C-C92F2AC44EE7}"/>
              </a:ext>
            </a:extLst>
          </p:cNvPr>
          <p:cNvPicPr>
            <a:picLocks noChangeAspect="1"/>
          </p:cNvPicPr>
          <p:nvPr/>
        </p:nvPicPr>
        <p:blipFill>
          <a:blip r:embed="rId8"/>
          <a:stretch>
            <a:fillRect/>
          </a:stretch>
        </p:blipFill>
        <p:spPr>
          <a:xfrm>
            <a:off x="2696547" y="1391655"/>
            <a:ext cx="9167771" cy="4785308"/>
          </a:xfrm>
          <a:prstGeom prst="rect">
            <a:avLst/>
          </a:prstGeom>
        </p:spPr>
      </p:pic>
      <p:pic>
        <p:nvPicPr>
          <p:cNvPr id="2" name="Picture 1">
            <a:extLst>
              <a:ext uri="{FF2B5EF4-FFF2-40B4-BE49-F238E27FC236}">
                <a16:creationId xmlns:a16="http://schemas.microsoft.com/office/drawing/2014/main" id="{186550DD-B718-ABC8-CE64-F980E5EC6C7D}"/>
              </a:ext>
            </a:extLst>
          </p:cNvPr>
          <p:cNvPicPr>
            <a:picLocks noChangeAspect="1"/>
          </p:cNvPicPr>
          <p:nvPr/>
        </p:nvPicPr>
        <p:blipFill>
          <a:blip r:embed="rId9"/>
          <a:stretch>
            <a:fillRect/>
          </a:stretch>
        </p:blipFill>
        <p:spPr>
          <a:xfrm>
            <a:off x="5824929" y="1012659"/>
            <a:ext cx="4217197" cy="3622028"/>
          </a:xfrm>
          <a:prstGeom prst="rect">
            <a:avLst/>
          </a:prstGeom>
        </p:spPr>
      </p:pic>
      <p:pic>
        <p:nvPicPr>
          <p:cNvPr id="4" name="Picture 3">
            <a:extLst>
              <a:ext uri="{FF2B5EF4-FFF2-40B4-BE49-F238E27FC236}">
                <a16:creationId xmlns:a16="http://schemas.microsoft.com/office/drawing/2014/main" id="{DBFC3FF2-55CD-766E-68E8-053E1698184D}"/>
              </a:ext>
            </a:extLst>
          </p:cNvPr>
          <p:cNvPicPr>
            <a:picLocks noChangeAspect="1"/>
          </p:cNvPicPr>
          <p:nvPr/>
        </p:nvPicPr>
        <p:blipFill>
          <a:blip r:embed="rId10"/>
          <a:stretch>
            <a:fillRect/>
          </a:stretch>
        </p:blipFill>
        <p:spPr>
          <a:xfrm>
            <a:off x="8422336" y="2931310"/>
            <a:ext cx="3147140" cy="3622028"/>
          </a:xfrm>
          <a:prstGeom prst="rect">
            <a:avLst/>
          </a:prstGeom>
        </p:spPr>
      </p:pic>
      <p:sp>
        <p:nvSpPr>
          <p:cNvPr id="6" name="Slide Number Placeholder 5">
            <a:extLst>
              <a:ext uri="{FF2B5EF4-FFF2-40B4-BE49-F238E27FC236}">
                <a16:creationId xmlns:a16="http://schemas.microsoft.com/office/drawing/2014/main" id="{F3D85455-E8BB-1E9F-0F8A-939786CF69F9}"/>
              </a:ext>
            </a:extLst>
          </p:cNvPr>
          <p:cNvSpPr>
            <a:spLocks noGrp="1"/>
          </p:cNvSpPr>
          <p:nvPr>
            <p:ph type="sldNum" sz="quarter" idx="12"/>
          </p:nvPr>
        </p:nvSpPr>
        <p:spPr/>
        <p:txBody>
          <a:bodyPr/>
          <a:lstStyle/>
          <a:p>
            <a:fld id="{42C43971-D14D-4344-94D2-79C1100A4D00}" type="slidenum">
              <a:rPr lang="en-US" smtClean="0"/>
              <a:t>28</a:t>
            </a:fld>
            <a:endParaRPr lang="en-US"/>
          </a:p>
        </p:txBody>
      </p:sp>
    </p:spTree>
    <p:extLst>
      <p:ext uri="{BB962C8B-B14F-4D97-AF65-F5344CB8AC3E}">
        <p14:creationId xmlns:p14="http://schemas.microsoft.com/office/powerpoint/2010/main" val="2064842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Flood Resiliency Blueprint Tool</a:t>
            </a:r>
            <a:endParaRPr lang="en-US">
              <a:ea typeface="Source Sans Pro"/>
              <a:cs typeface="Open Sans"/>
            </a:endParaRPr>
          </a:p>
        </p:txBody>
      </p:sp>
      <p:sp>
        <p:nvSpPr>
          <p:cNvPr id="3" name="Content Placeholder 2">
            <a:extLst>
              <a:ext uri="{FF2B5EF4-FFF2-40B4-BE49-F238E27FC236}">
                <a16:creationId xmlns:a16="http://schemas.microsoft.com/office/drawing/2014/main" id="{F51F3E37-E6F8-0D16-1A12-00CF69F086AC}"/>
              </a:ext>
            </a:extLst>
          </p:cNvPr>
          <p:cNvSpPr>
            <a:spLocks noGrp="1"/>
          </p:cNvSpPr>
          <p:nvPr>
            <p:ph sz="half" idx="2"/>
          </p:nvPr>
        </p:nvSpPr>
        <p:spPr/>
        <p:txBody>
          <a:bodyPr/>
          <a:lstStyle/>
          <a:p>
            <a:endParaRPr lang="en-US"/>
          </a:p>
        </p:txBody>
      </p:sp>
      <p:pic>
        <p:nvPicPr>
          <p:cNvPr id="8" name="Picture 7">
            <a:extLst>
              <a:ext uri="{FF2B5EF4-FFF2-40B4-BE49-F238E27FC236}">
                <a16:creationId xmlns:a16="http://schemas.microsoft.com/office/drawing/2014/main" id="{54E92269-01C0-4532-1795-0FC25C5E9791}"/>
              </a:ext>
            </a:extLst>
          </p:cNvPr>
          <p:cNvPicPr>
            <a:picLocks noChangeAspect="1"/>
          </p:cNvPicPr>
          <p:nvPr/>
        </p:nvPicPr>
        <p:blipFill>
          <a:blip r:embed="rId3"/>
          <a:stretch>
            <a:fillRect/>
          </a:stretch>
        </p:blipFill>
        <p:spPr>
          <a:xfrm>
            <a:off x="3382804" y="1197773"/>
            <a:ext cx="8449505" cy="4753994"/>
          </a:xfrm>
          <a:prstGeom prst="rect">
            <a:avLst/>
          </a:prstGeom>
        </p:spPr>
      </p:pic>
      <p:sp>
        <p:nvSpPr>
          <p:cNvPr id="2" name="Slide Number Placeholder 1">
            <a:extLst>
              <a:ext uri="{FF2B5EF4-FFF2-40B4-BE49-F238E27FC236}">
                <a16:creationId xmlns:a16="http://schemas.microsoft.com/office/drawing/2014/main" id="{31E2AE87-0B96-337D-E4E8-373637E88E97}"/>
              </a:ext>
            </a:extLst>
          </p:cNvPr>
          <p:cNvSpPr>
            <a:spLocks noGrp="1"/>
          </p:cNvSpPr>
          <p:nvPr>
            <p:ph type="sldNum" sz="quarter" idx="12"/>
          </p:nvPr>
        </p:nvSpPr>
        <p:spPr/>
        <p:txBody>
          <a:bodyPr/>
          <a:lstStyle/>
          <a:p>
            <a:fld id="{42C43971-D14D-4344-94D2-79C1100A4D00}" type="slidenum">
              <a:rPr lang="en-US" smtClean="0"/>
              <a:t>29</a:t>
            </a:fld>
            <a:endParaRPr lang="en-US"/>
          </a:p>
        </p:txBody>
      </p:sp>
    </p:spTree>
    <p:extLst>
      <p:ext uri="{BB962C8B-B14F-4D97-AF65-F5344CB8AC3E}">
        <p14:creationId xmlns:p14="http://schemas.microsoft.com/office/powerpoint/2010/main" val="1513689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E953645D-A9CA-FEA5-9FBE-5B3CBB0CC9FE}"/>
              </a:ext>
            </a:extLst>
          </p:cNvPr>
          <p:cNvPicPr>
            <a:picLocks noChangeAspect="1"/>
          </p:cNvPicPr>
          <p:nvPr/>
        </p:nvPicPr>
        <p:blipFill>
          <a:blip r:embed="rId3"/>
          <a:stretch>
            <a:fillRect/>
          </a:stretch>
        </p:blipFill>
        <p:spPr>
          <a:xfrm>
            <a:off x="9811875" y="2408993"/>
            <a:ext cx="1828800" cy="1828800"/>
          </a:xfrm>
          <a:prstGeom prst="rect">
            <a:avLst/>
          </a:prstGeom>
        </p:spPr>
      </p:pic>
      <p:pic>
        <p:nvPicPr>
          <p:cNvPr id="28" name="Picture 27">
            <a:extLst>
              <a:ext uri="{FF2B5EF4-FFF2-40B4-BE49-F238E27FC236}">
                <a16:creationId xmlns:a16="http://schemas.microsoft.com/office/drawing/2014/main" id="{95AD5B41-0D84-CD2D-1D02-C227FB01F1E3}"/>
              </a:ext>
            </a:extLst>
          </p:cNvPr>
          <p:cNvPicPr>
            <a:picLocks noChangeAspect="1"/>
          </p:cNvPicPr>
          <p:nvPr/>
        </p:nvPicPr>
        <p:blipFill>
          <a:blip r:embed="rId4"/>
          <a:stretch>
            <a:fillRect/>
          </a:stretch>
        </p:blipFill>
        <p:spPr>
          <a:xfrm>
            <a:off x="2326968" y="4279962"/>
            <a:ext cx="1838325" cy="1847850"/>
          </a:xfrm>
          <a:prstGeom prst="rect">
            <a:avLst/>
          </a:prstGeom>
        </p:spPr>
      </p:pic>
      <p:sp>
        <p:nvSpPr>
          <p:cNvPr id="2" name="Title 1">
            <a:extLst>
              <a:ext uri="{FF2B5EF4-FFF2-40B4-BE49-F238E27FC236}">
                <a16:creationId xmlns:a16="http://schemas.microsoft.com/office/drawing/2014/main" id="{373E3AC6-EAE6-4438-04A7-AD7AB57373B6}"/>
              </a:ext>
            </a:extLst>
          </p:cNvPr>
          <p:cNvSpPr>
            <a:spLocks noGrp="1"/>
          </p:cNvSpPr>
          <p:nvPr>
            <p:ph type="title"/>
          </p:nvPr>
        </p:nvSpPr>
        <p:spPr/>
        <p:txBody>
          <a:bodyPr/>
          <a:lstStyle/>
          <a:p>
            <a:r>
              <a:rPr lang="en-US"/>
              <a:t>What’s Next</a:t>
            </a:r>
          </a:p>
        </p:txBody>
      </p:sp>
      <p:sp>
        <p:nvSpPr>
          <p:cNvPr id="7" name="Content Placeholder 2">
            <a:extLst>
              <a:ext uri="{FF2B5EF4-FFF2-40B4-BE49-F238E27FC236}">
                <a16:creationId xmlns:a16="http://schemas.microsoft.com/office/drawing/2014/main" id="{CBC1A8B8-FFCB-3A4A-F19C-0802CD10E4EF}"/>
              </a:ext>
            </a:extLst>
          </p:cNvPr>
          <p:cNvSpPr txBox="1">
            <a:spLocks/>
          </p:cNvSpPr>
          <p:nvPr/>
        </p:nvSpPr>
        <p:spPr>
          <a:xfrm>
            <a:off x="561413" y="1694757"/>
            <a:ext cx="10624452" cy="99517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lumMod val="60000"/>
                    <a:lumOff val="40000"/>
                  </a:schemeClr>
                </a:solidFill>
              </a:rPr>
              <a:t>Flood Resiliency Blueprint Program Consultants </a:t>
            </a:r>
          </a:p>
          <a:p>
            <a:pPr marL="0" indent="0">
              <a:buNone/>
            </a:pPr>
            <a:endParaRPr lang="en-US"/>
          </a:p>
          <a:p>
            <a:endParaRPr lang="en-US"/>
          </a:p>
          <a:p>
            <a:endParaRPr lang="en-US"/>
          </a:p>
        </p:txBody>
      </p:sp>
      <p:pic>
        <p:nvPicPr>
          <p:cNvPr id="5" name="Picture 4">
            <a:extLst>
              <a:ext uri="{FF2B5EF4-FFF2-40B4-BE49-F238E27FC236}">
                <a16:creationId xmlns:a16="http://schemas.microsoft.com/office/drawing/2014/main" id="{3C0AF768-EC2D-A6AD-DB1F-5A2A33229DAE}"/>
              </a:ext>
            </a:extLst>
          </p:cNvPr>
          <p:cNvPicPr>
            <a:picLocks noChangeAspect="1"/>
          </p:cNvPicPr>
          <p:nvPr/>
        </p:nvPicPr>
        <p:blipFill>
          <a:blip r:embed="rId5"/>
          <a:stretch>
            <a:fillRect/>
          </a:stretch>
        </p:blipFill>
        <p:spPr>
          <a:xfrm>
            <a:off x="2277955" y="2397896"/>
            <a:ext cx="1847850" cy="1866900"/>
          </a:xfrm>
          <a:prstGeom prst="rect">
            <a:avLst/>
          </a:prstGeom>
        </p:spPr>
      </p:pic>
      <p:sp>
        <p:nvSpPr>
          <p:cNvPr id="6" name="TextBox 5">
            <a:extLst>
              <a:ext uri="{FF2B5EF4-FFF2-40B4-BE49-F238E27FC236}">
                <a16:creationId xmlns:a16="http://schemas.microsoft.com/office/drawing/2014/main" id="{5C9E0764-00C0-BFCE-3E79-FA69DF34AACF}"/>
              </a:ext>
            </a:extLst>
          </p:cNvPr>
          <p:cNvSpPr txBox="1"/>
          <p:nvPr/>
        </p:nvSpPr>
        <p:spPr>
          <a:xfrm>
            <a:off x="443883" y="2370338"/>
            <a:ext cx="1837678" cy="1882066"/>
          </a:xfrm>
          <a:prstGeom prst="rect">
            <a:avLst/>
          </a:prstGeom>
        </p:spPr>
        <p:txBody>
          <a:bodyPr vert="horz" wrap="square" lIns="91440" tIns="45720" rIns="91440" bIns="45720" rtlCol="0">
            <a:normAutofit/>
          </a:bodyPr>
          <a:lstStyle/>
          <a:p>
            <a:pPr algn="l"/>
            <a:endParaRPr lang="en-US"/>
          </a:p>
          <a:p>
            <a:pPr algn="l"/>
            <a:r>
              <a:rPr lang="en-US"/>
              <a:t>Jessica Gray</a:t>
            </a:r>
          </a:p>
          <a:p>
            <a:pPr algn="l"/>
            <a:endParaRPr lang="en-US"/>
          </a:p>
          <a:p>
            <a:pPr algn="l"/>
            <a:r>
              <a:rPr lang="en-US" i="1"/>
              <a:t>Cape Fear</a:t>
            </a:r>
          </a:p>
        </p:txBody>
      </p:sp>
      <p:sp>
        <p:nvSpPr>
          <p:cNvPr id="8" name="Rectangle 7">
            <a:extLst>
              <a:ext uri="{FF2B5EF4-FFF2-40B4-BE49-F238E27FC236}">
                <a16:creationId xmlns:a16="http://schemas.microsoft.com/office/drawing/2014/main" id="{A9A2CC37-01B1-F729-278C-E0DD338F5DCC}"/>
              </a:ext>
            </a:extLst>
          </p:cNvPr>
          <p:cNvSpPr/>
          <p:nvPr/>
        </p:nvSpPr>
        <p:spPr>
          <a:xfrm>
            <a:off x="443883" y="2357946"/>
            <a:ext cx="3746377" cy="1906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56FA9C7-F297-F432-F32C-2EA271225637}"/>
              </a:ext>
            </a:extLst>
          </p:cNvPr>
          <p:cNvSpPr txBox="1"/>
          <p:nvPr/>
        </p:nvSpPr>
        <p:spPr>
          <a:xfrm>
            <a:off x="443883" y="4264796"/>
            <a:ext cx="1837678" cy="1882066"/>
          </a:xfrm>
          <a:prstGeom prst="rect">
            <a:avLst/>
          </a:prstGeom>
        </p:spPr>
        <p:txBody>
          <a:bodyPr vert="horz" wrap="square" lIns="91440" tIns="45720" rIns="91440" bIns="45720" rtlCol="0">
            <a:normAutofit/>
          </a:bodyPr>
          <a:lstStyle/>
          <a:p>
            <a:pPr algn="l"/>
            <a:endParaRPr lang="en-US"/>
          </a:p>
          <a:p>
            <a:pPr algn="l"/>
            <a:r>
              <a:rPr lang="en-US"/>
              <a:t>Suna Morkoc</a:t>
            </a:r>
          </a:p>
          <a:p>
            <a:pPr algn="l"/>
            <a:endParaRPr lang="en-US"/>
          </a:p>
          <a:p>
            <a:pPr algn="l"/>
            <a:r>
              <a:rPr lang="en-US" i="1"/>
              <a:t>French Broad</a:t>
            </a:r>
          </a:p>
        </p:txBody>
      </p:sp>
      <p:sp>
        <p:nvSpPr>
          <p:cNvPr id="12" name="Rectangle 11">
            <a:extLst>
              <a:ext uri="{FF2B5EF4-FFF2-40B4-BE49-F238E27FC236}">
                <a16:creationId xmlns:a16="http://schemas.microsoft.com/office/drawing/2014/main" id="{E4D1136A-59FE-92DC-5D7E-2541FD906F35}"/>
              </a:ext>
            </a:extLst>
          </p:cNvPr>
          <p:cNvSpPr/>
          <p:nvPr/>
        </p:nvSpPr>
        <p:spPr>
          <a:xfrm>
            <a:off x="443883" y="4261282"/>
            <a:ext cx="3746377" cy="1906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030AA19B-1FFE-3D50-ACD1-5FEC8D041212}"/>
              </a:ext>
            </a:extLst>
          </p:cNvPr>
          <p:cNvSpPr txBox="1"/>
          <p:nvPr/>
        </p:nvSpPr>
        <p:spPr>
          <a:xfrm>
            <a:off x="4190260" y="2370338"/>
            <a:ext cx="1837678" cy="1882066"/>
          </a:xfrm>
          <a:prstGeom prst="rect">
            <a:avLst/>
          </a:prstGeom>
        </p:spPr>
        <p:txBody>
          <a:bodyPr vert="horz" wrap="square" lIns="91440" tIns="45720" rIns="91440" bIns="45720" rtlCol="0">
            <a:normAutofit/>
          </a:bodyPr>
          <a:lstStyle/>
          <a:p>
            <a:pPr algn="l"/>
            <a:endParaRPr lang="en-US"/>
          </a:p>
          <a:p>
            <a:pPr algn="l"/>
            <a:r>
              <a:rPr lang="en-US"/>
              <a:t>Shana Shapiro</a:t>
            </a:r>
          </a:p>
          <a:p>
            <a:pPr algn="l"/>
            <a:endParaRPr lang="en-US"/>
          </a:p>
          <a:p>
            <a:pPr algn="l"/>
            <a:r>
              <a:rPr lang="en-US" i="1"/>
              <a:t>Lumber</a:t>
            </a:r>
          </a:p>
        </p:txBody>
      </p:sp>
      <p:sp>
        <p:nvSpPr>
          <p:cNvPr id="15" name="Rectangle 14">
            <a:extLst>
              <a:ext uri="{FF2B5EF4-FFF2-40B4-BE49-F238E27FC236}">
                <a16:creationId xmlns:a16="http://schemas.microsoft.com/office/drawing/2014/main" id="{8E61A35E-1006-EDBB-BECA-63C797EBD830}"/>
              </a:ext>
            </a:extLst>
          </p:cNvPr>
          <p:cNvSpPr/>
          <p:nvPr/>
        </p:nvSpPr>
        <p:spPr>
          <a:xfrm>
            <a:off x="4190260" y="2357946"/>
            <a:ext cx="3746377" cy="1906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1B4FCDCD-639F-3D74-CF03-06FA5A0871E0}"/>
              </a:ext>
            </a:extLst>
          </p:cNvPr>
          <p:cNvSpPr txBox="1"/>
          <p:nvPr/>
        </p:nvSpPr>
        <p:spPr>
          <a:xfrm>
            <a:off x="4190259" y="4269235"/>
            <a:ext cx="3480047" cy="1882066"/>
          </a:xfrm>
          <a:prstGeom prst="rect">
            <a:avLst/>
          </a:prstGeom>
        </p:spPr>
        <p:txBody>
          <a:bodyPr vert="horz" wrap="square" lIns="91440" tIns="45720" rIns="91440" bIns="45720" rtlCol="0">
            <a:normAutofit/>
          </a:bodyPr>
          <a:lstStyle/>
          <a:p>
            <a:endParaRPr lang="en-US"/>
          </a:p>
          <a:p>
            <a:r>
              <a:rPr lang="en-US"/>
              <a:t>Chris Dreps &amp; Brad Connell</a:t>
            </a:r>
          </a:p>
          <a:p>
            <a:endParaRPr lang="en-US" b="1" i="1"/>
          </a:p>
          <a:p>
            <a:r>
              <a:rPr lang="en-US" i="1"/>
              <a:t>Neuse</a:t>
            </a:r>
          </a:p>
          <a:p>
            <a:endParaRPr lang="en-US"/>
          </a:p>
          <a:p>
            <a:pPr algn="l"/>
            <a:endParaRPr lang="en-US"/>
          </a:p>
        </p:txBody>
      </p:sp>
      <p:sp>
        <p:nvSpPr>
          <p:cNvPr id="18" name="Rectangle 17">
            <a:extLst>
              <a:ext uri="{FF2B5EF4-FFF2-40B4-BE49-F238E27FC236}">
                <a16:creationId xmlns:a16="http://schemas.microsoft.com/office/drawing/2014/main" id="{C71549B4-6F72-D702-EC04-6EC7C7E27D4C}"/>
              </a:ext>
            </a:extLst>
          </p:cNvPr>
          <p:cNvSpPr/>
          <p:nvPr/>
        </p:nvSpPr>
        <p:spPr>
          <a:xfrm>
            <a:off x="4190260" y="4256843"/>
            <a:ext cx="3746377" cy="1906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FAB797CB-F3A2-F63C-69C8-FD04CE78BDA6}"/>
              </a:ext>
            </a:extLst>
          </p:cNvPr>
          <p:cNvSpPr txBox="1"/>
          <p:nvPr/>
        </p:nvSpPr>
        <p:spPr>
          <a:xfrm>
            <a:off x="7948665" y="2370338"/>
            <a:ext cx="1837678" cy="1882066"/>
          </a:xfrm>
          <a:prstGeom prst="rect">
            <a:avLst/>
          </a:prstGeom>
        </p:spPr>
        <p:txBody>
          <a:bodyPr vert="horz" wrap="square" lIns="91440" tIns="45720" rIns="91440" bIns="45720" rtlCol="0">
            <a:normAutofit/>
          </a:bodyPr>
          <a:lstStyle/>
          <a:p>
            <a:pPr algn="l"/>
            <a:endParaRPr lang="en-US"/>
          </a:p>
          <a:p>
            <a:pPr algn="l"/>
            <a:r>
              <a:rPr lang="en-US"/>
              <a:t>Chris Dreps</a:t>
            </a:r>
          </a:p>
          <a:p>
            <a:pPr algn="l"/>
            <a:endParaRPr lang="en-US"/>
          </a:p>
          <a:p>
            <a:pPr algn="l"/>
            <a:r>
              <a:rPr lang="en-US" i="1"/>
              <a:t>Tar-Pamlico</a:t>
            </a:r>
          </a:p>
        </p:txBody>
      </p:sp>
      <p:sp>
        <p:nvSpPr>
          <p:cNvPr id="21" name="Rectangle 20">
            <a:extLst>
              <a:ext uri="{FF2B5EF4-FFF2-40B4-BE49-F238E27FC236}">
                <a16:creationId xmlns:a16="http://schemas.microsoft.com/office/drawing/2014/main" id="{8A169F26-7141-C1C2-3680-7E4434AEAC2B}"/>
              </a:ext>
            </a:extLst>
          </p:cNvPr>
          <p:cNvSpPr/>
          <p:nvPr/>
        </p:nvSpPr>
        <p:spPr>
          <a:xfrm>
            <a:off x="7939787" y="2357946"/>
            <a:ext cx="3746377" cy="1906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20CE4888-431E-D746-92B9-AA79BC2A9449}"/>
              </a:ext>
            </a:extLst>
          </p:cNvPr>
          <p:cNvSpPr txBox="1"/>
          <p:nvPr/>
        </p:nvSpPr>
        <p:spPr>
          <a:xfrm>
            <a:off x="7936637" y="4252404"/>
            <a:ext cx="1837678" cy="1882066"/>
          </a:xfrm>
          <a:prstGeom prst="rect">
            <a:avLst/>
          </a:prstGeom>
        </p:spPr>
        <p:txBody>
          <a:bodyPr vert="horz" wrap="square" lIns="91440" tIns="45720" rIns="91440" bIns="45720" rtlCol="0">
            <a:normAutofit/>
          </a:bodyPr>
          <a:lstStyle/>
          <a:p>
            <a:pPr algn="l"/>
            <a:endParaRPr lang="en-US"/>
          </a:p>
          <a:p>
            <a:pPr algn="l"/>
            <a:r>
              <a:rPr lang="en-US"/>
              <a:t>Brad Connell</a:t>
            </a:r>
          </a:p>
          <a:p>
            <a:pPr algn="l"/>
            <a:endParaRPr lang="en-US"/>
          </a:p>
          <a:p>
            <a:pPr algn="l"/>
            <a:r>
              <a:rPr lang="en-US" i="1"/>
              <a:t>White Oak</a:t>
            </a:r>
          </a:p>
        </p:txBody>
      </p:sp>
      <p:sp>
        <p:nvSpPr>
          <p:cNvPr id="24" name="Rectangle 23">
            <a:extLst>
              <a:ext uri="{FF2B5EF4-FFF2-40B4-BE49-F238E27FC236}">
                <a16:creationId xmlns:a16="http://schemas.microsoft.com/office/drawing/2014/main" id="{746FA5DA-0615-2271-8EE1-EC6219630F96}"/>
              </a:ext>
            </a:extLst>
          </p:cNvPr>
          <p:cNvSpPr/>
          <p:nvPr/>
        </p:nvSpPr>
        <p:spPr>
          <a:xfrm>
            <a:off x="7936637" y="4257768"/>
            <a:ext cx="3746377" cy="19068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 name="Picture 29">
            <a:extLst>
              <a:ext uri="{FF2B5EF4-FFF2-40B4-BE49-F238E27FC236}">
                <a16:creationId xmlns:a16="http://schemas.microsoft.com/office/drawing/2014/main" id="{8705C597-C7CC-DA76-AC08-8760B5966BDA}"/>
              </a:ext>
            </a:extLst>
          </p:cNvPr>
          <p:cNvPicPr>
            <a:picLocks noChangeAspect="1"/>
          </p:cNvPicPr>
          <p:nvPr/>
        </p:nvPicPr>
        <p:blipFill>
          <a:blip r:embed="rId6"/>
          <a:stretch>
            <a:fillRect/>
          </a:stretch>
        </p:blipFill>
        <p:spPr>
          <a:xfrm>
            <a:off x="5971257" y="2392208"/>
            <a:ext cx="1847850" cy="1838325"/>
          </a:xfrm>
          <a:prstGeom prst="rect">
            <a:avLst/>
          </a:prstGeom>
        </p:spPr>
      </p:pic>
      <p:sp>
        <p:nvSpPr>
          <p:cNvPr id="3" name="Slide Number Placeholder 2">
            <a:extLst>
              <a:ext uri="{FF2B5EF4-FFF2-40B4-BE49-F238E27FC236}">
                <a16:creationId xmlns:a16="http://schemas.microsoft.com/office/drawing/2014/main" id="{44958862-DF5B-51F8-F100-F517C72D9D06}"/>
              </a:ext>
            </a:extLst>
          </p:cNvPr>
          <p:cNvSpPr>
            <a:spLocks noGrp="1"/>
          </p:cNvSpPr>
          <p:nvPr>
            <p:ph type="sldNum" sz="quarter" idx="12"/>
          </p:nvPr>
        </p:nvSpPr>
        <p:spPr/>
        <p:txBody>
          <a:bodyPr/>
          <a:lstStyle/>
          <a:p>
            <a:fld id="{42C43971-D14D-4344-94D2-79C1100A4D00}" type="slidenum">
              <a:rPr lang="en-US" smtClean="0"/>
              <a:t>3</a:t>
            </a:fld>
            <a:endParaRPr lang="en-US"/>
          </a:p>
        </p:txBody>
      </p:sp>
    </p:spTree>
    <p:extLst>
      <p:ext uri="{BB962C8B-B14F-4D97-AF65-F5344CB8AC3E}">
        <p14:creationId xmlns:p14="http://schemas.microsoft.com/office/powerpoint/2010/main" val="17589867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Blueprint Tool Functionality</a:t>
            </a:r>
            <a:endParaRPr lang="en-US">
              <a:ea typeface="Source Sans Pro"/>
              <a:cs typeface="Open Sans"/>
            </a:endParaRPr>
          </a:p>
        </p:txBody>
      </p:sp>
      <p:graphicFrame>
        <p:nvGraphicFramePr>
          <p:cNvPr id="9" name="Content Placeholder 8">
            <a:extLst>
              <a:ext uri="{FF2B5EF4-FFF2-40B4-BE49-F238E27FC236}">
                <a16:creationId xmlns:a16="http://schemas.microsoft.com/office/drawing/2014/main" id="{E57B5984-A248-D20A-12BD-74C00A8F8D32}"/>
              </a:ext>
            </a:extLst>
          </p:cNvPr>
          <p:cNvGraphicFramePr>
            <a:graphicFrameLocks noGrp="1"/>
          </p:cNvGraphicFramePr>
          <p:nvPr>
            <p:ph sz="half" idx="2"/>
          </p:nvPr>
        </p:nvGraphicFramePr>
        <p:xfrm>
          <a:off x="-35882" y="1328475"/>
          <a:ext cx="6278062" cy="4969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Content Placeholder 10">
            <a:extLst>
              <a:ext uri="{FF2B5EF4-FFF2-40B4-BE49-F238E27FC236}">
                <a16:creationId xmlns:a16="http://schemas.microsoft.com/office/drawing/2014/main" id="{6C1F14D6-9901-903F-65DB-6F86D5DBFBE5}"/>
              </a:ext>
            </a:extLst>
          </p:cNvPr>
          <p:cNvSpPr txBox="1">
            <a:spLocks/>
          </p:cNvSpPr>
          <p:nvPr/>
        </p:nvSpPr>
        <p:spPr>
          <a:xfrm>
            <a:off x="6324600" y="1639013"/>
            <a:ext cx="5181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a:t>Fund Matching</a:t>
            </a:r>
          </a:p>
          <a:p>
            <a:r>
              <a:rPr lang="en-US"/>
              <a:t>Match proposed resilience actions with funding opportunities</a:t>
            </a:r>
          </a:p>
          <a:p>
            <a:pPr lvl="1"/>
            <a:r>
              <a:rPr lang="en-US"/>
              <a:t>Actively updated</a:t>
            </a:r>
          </a:p>
          <a:p>
            <a:pPr lvl="1"/>
            <a:r>
              <a:rPr lang="en-US"/>
              <a:t>Federal, state, philanthropic programs</a:t>
            </a:r>
          </a:p>
          <a:p>
            <a:endParaRPr lang="en-US"/>
          </a:p>
          <a:p>
            <a:endParaRPr lang="en-US"/>
          </a:p>
        </p:txBody>
      </p:sp>
      <p:sp>
        <p:nvSpPr>
          <p:cNvPr id="3" name="Slide Number Placeholder 2">
            <a:extLst>
              <a:ext uri="{FF2B5EF4-FFF2-40B4-BE49-F238E27FC236}">
                <a16:creationId xmlns:a16="http://schemas.microsoft.com/office/drawing/2014/main" id="{A9647EF4-CA4F-AFE2-B37B-49DDA9F54AD7}"/>
              </a:ext>
            </a:extLst>
          </p:cNvPr>
          <p:cNvSpPr>
            <a:spLocks noGrp="1"/>
          </p:cNvSpPr>
          <p:nvPr>
            <p:ph type="sldNum" sz="quarter" idx="12"/>
          </p:nvPr>
        </p:nvSpPr>
        <p:spPr/>
        <p:txBody>
          <a:bodyPr/>
          <a:lstStyle/>
          <a:p>
            <a:fld id="{42C43971-D14D-4344-94D2-79C1100A4D00}" type="slidenum">
              <a:rPr lang="en-US" smtClean="0"/>
              <a:t>30</a:t>
            </a:fld>
            <a:endParaRPr lang="en-US"/>
          </a:p>
        </p:txBody>
      </p:sp>
    </p:spTree>
    <p:extLst>
      <p:ext uri="{BB962C8B-B14F-4D97-AF65-F5344CB8AC3E}">
        <p14:creationId xmlns:p14="http://schemas.microsoft.com/office/powerpoint/2010/main" val="218037140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0119-B5B3-4BD2-A938-D74E5584F786}"/>
              </a:ext>
            </a:extLst>
          </p:cNvPr>
          <p:cNvSpPr>
            <a:spLocks noGrp="1"/>
          </p:cNvSpPr>
          <p:nvPr>
            <p:ph type="title"/>
          </p:nvPr>
        </p:nvSpPr>
        <p:spPr/>
        <p:txBody>
          <a:bodyPr/>
          <a:lstStyle/>
          <a:p>
            <a:r>
              <a:rPr lang="en-US"/>
              <a:t>Flood Resiliency Blueprint Implementation</a:t>
            </a:r>
            <a:endParaRPr lang="en-US">
              <a:ea typeface="Open Sans"/>
              <a:cs typeface="Open Sans"/>
            </a:endParaRPr>
          </a:p>
        </p:txBody>
      </p:sp>
      <p:sp>
        <p:nvSpPr>
          <p:cNvPr id="3" name="Text Placeholder 2">
            <a:extLst>
              <a:ext uri="{FF2B5EF4-FFF2-40B4-BE49-F238E27FC236}">
                <a16:creationId xmlns:a16="http://schemas.microsoft.com/office/drawing/2014/main" id="{23034685-B0CE-47C0-83BD-2784FACB4776}"/>
              </a:ext>
            </a:extLst>
          </p:cNvPr>
          <p:cNvSpPr>
            <a:spLocks noGrp="1"/>
          </p:cNvSpPr>
          <p:nvPr>
            <p:ph type="body" idx="1"/>
          </p:nvPr>
        </p:nvSpPr>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210770842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3AC6-EAE6-4438-04A7-AD7AB57373B6}"/>
              </a:ext>
            </a:extLst>
          </p:cNvPr>
          <p:cNvSpPr>
            <a:spLocks noGrp="1"/>
          </p:cNvSpPr>
          <p:nvPr>
            <p:ph type="title"/>
          </p:nvPr>
        </p:nvSpPr>
        <p:spPr/>
        <p:txBody>
          <a:bodyPr/>
          <a:lstStyle/>
          <a:p>
            <a:r>
              <a:rPr lang="en-US"/>
              <a:t>Project Implementation</a:t>
            </a:r>
          </a:p>
        </p:txBody>
      </p:sp>
      <p:sp>
        <p:nvSpPr>
          <p:cNvPr id="3" name="Content Placeholder 2">
            <a:extLst>
              <a:ext uri="{FF2B5EF4-FFF2-40B4-BE49-F238E27FC236}">
                <a16:creationId xmlns:a16="http://schemas.microsoft.com/office/drawing/2014/main" id="{E6E7D876-3CD1-9FDE-70A7-6F8E6038C027}"/>
              </a:ext>
            </a:extLst>
          </p:cNvPr>
          <p:cNvSpPr>
            <a:spLocks noGrp="1"/>
          </p:cNvSpPr>
          <p:nvPr>
            <p:ph sz="half" idx="1"/>
          </p:nvPr>
        </p:nvSpPr>
        <p:spPr/>
        <p:txBody>
          <a:bodyPr vert="horz" lIns="91440" tIns="45720" rIns="91440" bIns="45720" rtlCol="0" anchor="t">
            <a:normAutofit lnSpcReduction="10000"/>
          </a:bodyPr>
          <a:lstStyle/>
          <a:p>
            <a:r>
              <a:rPr lang="en-US"/>
              <a:t>2021 N.C.G.A allocation of $96M became available Spring 2024, to implement priority flood resilience projects. </a:t>
            </a:r>
          </a:p>
          <a:p>
            <a:r>
              <a:rPr lang="en-US"/>
              <a:t>Step 1: Blueprint coordinates with state agencies and programs </a:t>
            </a:r>
            <a:endParaRPr lang="en-US">
              <a:ea typeface="Open Sans"/>
              <a:cs typeface="Open Sans"/>
            </a:endParaRPr>
          </a:p>
          <a:p>
            <a:pPr lvl="1"/>
            <a:r>
              <a:rPr lang="en-US"/>
              <a:t>NCDACS Streamflow Rehabilitation Assistance Program (</a:t>
            </a:r>
            <a:r>
              <a:rPr lang="en-US" err="1"/>
              <a:t>StRAP</a:t>
            </a:r>
            <a:r>
              <a:rPr lang="en-US"/>
              <a:t>)</a:t>
            </a:r>
            <a:endParaRPr lang="en-US">
              <a:ea typeface="Open Sans"/>
              <a:cs typeface="Open Sans"/>
            </a:endParaRPr>
          </a:p>
          <a:p>
            <a:pPr lvl="1"/>
            <a:r>
              <a:rPr lang="en-US"/>
              <a:t>N.C. Land and Water Fund</a:t>
            </a:r>
            <a:endParaRPr lang="en-US">
              <a:ea typeface="Open Sans"/>
              <a:cs typeface="Open Sans"/>
            </a:endParaRPr>
          </a:p>
          <a:p>
            <a:pPr lvl="1"/>
            <a:r>
              <a:rPr lang="en-US"/>
              <a:t>N.C. Emergency Management</a:t>
            </a:r>
            <a:endParaRPr lang="en-US">
              <a:ea typeface="Open Sans"/>
              <a:cs typeface="Open Sans"/>
            </a:endParaRPr>
          </a:p>
        </p:txBody>
      </p:sp>
      <p:sp>
        <p:nvSpPr>
          <p:cNvPr id="4" name="Content Placeholder 3">
            <a:extLst>
              <a:ext uri="{FF2B5EF4-FFF2-40B4-BE49-F238E27FC236}">
                <a16:creationId xmlns:a16="http://schemas.microsoft.com/office/drawing/2014/main" id="{E8BF5639-B5AB-C72E-AF3C-4C3955E12AED}"/>
              </a:ext>
            </a:extLst>
          </p:cNvPr>
          <p:cNvSpPr>
            <a:spLocks noGrp="1"/>
          </p:cNvSpPr>
          <p:nvPr>
            <p:ph sz="half" idx="2"/>
          </p:nvPr>
        </p:nvSpPr>
        <p:spPr/>
        <p:txBody>
          <a:bodyPr>
            <a:normAutofit lnSpcReduction="10000"/>
          </a:bodyPr>
          <a:lstStyle/>
          <a:p>
            <a:r>
              <a:rPr lang="en-US"/>
              <a:t>{HOLD IMAGE]</a:t>
            </a:r>
          </a:p>
        </p:txBody>
      </p:sp>
      <p:sp>
        <p:nvSpPr>
          <p:cNvPr id="5" name="AutoShape 2">
            <a:extLst>
              <a:ext uri="{FF2B5EF4-FFF2-40B4-BE49-F238E27FC236}">
                <a16:creationId xmlns:a16="http://schemas.microsoft.com/office/drawing/2014/main" id="{D08B5542-6D87-BD1E-706A-54538401D49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flooded street with houses and trees&#10;&#10;Description automatically generated">
            <a:extLst>
              <a:ext uri="{FF2B5EF4-FFF2-40B4-BE49-F238E27FC236}">
                <a16:creationId xmlns:a16="http://schemas.microsoft.com/office/drawing/2014/main" id="{0F851CF0-AED1-3945-249E-5EE4293076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8400" y="1825625"/>
            <a:ext cx="5378424" cy="4034901"/>
          </a:xfrm>
          <a:prstGeom prst="rect">
            <a:avLst/>
          </a:prstGeom>
        </p:spPr>
      </p:pic>
      <p:sp>
        <p:nvSpPr>
          <p:cNvPr id="6" name="Slide Number Placeholder 5">
            <a:extLst>
              <a:ext uri="{FF2B5EF4-FFF2-40B4-BE49-F238E27FC236}">
                <a16:creationId xmlns:a16="http://schemas.microsoft.com/office/drawing/2014/main" id="{8D6AD4E1-E265-4ED2-9FD4-A5A58A9D98C8}"/>
              </a:ext>
            </a:extLst>
          </p:cNvPr>
          <p:cNvSpPr>
            <a:spLocks noGrp="1"/>
          </p:cNvSpPr>
          <p:nvPr>
            <p:ph type="sldNum" sz="quarter" idx="12"/>
          </p:nvPr>
        </p:nvSpPr>
        <p:spPr/>
        <p:txBody>
          <a:bodyPr/>
          <a:lstStyle/>
          <a:p>
            <a:fld id="{42C43971-D14D-4344-94D2-79C1100A4D00}" type="slidenum">
              <a:rPr lang="en-US" smtClean="0"/>
              <a:t>32</a:t>
            </a:fld>
            <a:endParaRPr lang="en-US"/>
          </a:p>
        </p:txBody>
      </p:sp>
    </p:spTree>
    <p:extLst>
      <p:ext uri="{BB962C8B-B14F-4D97-AF65-F5344CB8AC3E}">
        <p14:creationId xmlns:p14="http://schemas.microsoft.com/office/powerpoint/2010/main" val="9762919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3AC6-EAE6-4438-04A7-AD7AB57373B6}"/>
              </a:ext>
            </a:extLst>
          </p:cNvPr>
          <p:cNvSpPr>
            <a:spLocks noGrp="1"/>
          </p:cNvSpPr>
          <p:nvPr>
            <p:ph type="title"/>
          </p:nvPr>
        </p:nvSpPr>
        <p:spPr/>
        <p:txBody>
          <a:bodyPr/>
          <a:lstStyle/>
          <a:p>
            <a:r>
              <a:rPr lang="en-US"/>
              <a:t>Project Implementation</a:t>
            </a:r>
          </a:p>
        </p:txBody>
      </p:sp>
      <p:sp>
        <p:nvSpPr>
          <p:cNvPr id="3" name="Content Placeholder 2">
            <a:extLst>
              <a:ext uri="{FF2B5EF4-FFF2-40B4-BE49-F238E27FC236}">
                <a16:creationId xmlns:a16="http://schemas.microsoft.com/office/drawing/2014/main" id="{E6E7D876-3CD1-9FDE-70A7-6F8E6038C027}"/>
              </a:ext>
            </a:extLst>
          </p:cNvPr>
          <p:cNvSpPr>
            <a:spLocks noGrp="1"/>
          </p:cNvSpPr>
          <p:nvPr>
            <p:ph sz="half" idx="1"/>
          </p:nvPr>
        </p:nvSpPr>
        <p:spPr>
          <a:xfrm>
            <a:off x="838200" y="1690431"/>
            <a:ext cx="5181600" cy="4351338"/>
          </a:xfrm>
        </p:spPr>
        <p:txBody>
          <a:bodyPr vert="horz" lIns="91440" tIns="45720" rIns="91440" bIns="45720" rtlCol="0" anchor="t">
            <a:normAutofit/>
          </a:bodyPr>
          <a:lstStyle/>
          <a:p>
            <a:pPr marL="0" indent="0" algn="l">
              <a:buNone/>
            </a:pPr>
            <a:r>
              <a:rPr lang="en-US" b="0" i="0">
                <a:solidFill>
                  <a:srgbClr val="122518"/>
                </a:solidFill>
                <a:effectLst/>
                <a:highlight>
                  <a:srgbClr val="FFFFFF"/>
                </a:highlight>
                <a:latin typeface="Helvetica"/>
                <a:cs typeface="Helvetica"/>
              </a:rPr>
              <a:t>Prioritizing projects based on:</a:t>
            </a:r>
          </a:p>
          <a:p>
            <a:pPr algn="l">
              <a:buFont typeface="Arial" panose="020B0604020202020204" pitchFamily="34" charset="0"/>
              <a:buChar char="•"/>
            </a:pPr>
            <a:r>
              <a:rPr lang="en-US" b="0" i="0">
                <a:solidFill>
                  <a:srgbClr val="122518"/>
                </a:solidFill>
                <a:effectLst/>
                <a:highlight>
                  <a:srgbClr val="FFFFFF"/>
                </a:highlight>
                <a:latin typeface="Helvetica"/>
                <a:cs typeface="Helvetica"/>
              </a:rPr>
              <a:t>ability to reduce flood damage to infrastructure, homes, businesses,</a:t>
            </a:r>
          </a:p>
          <a:p>
            <a:r>
              <a:rPr lang="en-US">
                <a:solidFill>
                  <a:srgbClr val="122518"/>
                </a:solidFill>
                <a:highlight>
                  <a:srgbClr val="FFFFFF"/>
                </a:highlight>
                <a:latin typeface="Helvetica"/>
                <a:cs typeface="Helvetica"/>
              </a:rPr>
              <a:t>identification in Hazard</a:t>
            </a:r>
            <a:r>
              <a:rPr lang="en-US" b="0" i="0">
                <a:solidFill>
                  <a:srgbClr val="122518"/>
                </a:solidFill>
                <a:effectLst/>
                <a:highlight>
                  <a:srgbClr val="FFFFFF"/>
                </a:highlight>
                <a:latin typeface="Helvetica"/>
                <a:cs typeface="Helvetica"/>
              </a:rPr>
              <a:t> Mitigation or Resilience Planning efforts,</a:t>
            </a:r>
          </a:p>
          <a:p>
            <a:pPr algn="l">
              <a:buFont typeface="Arial" panose="020B0604020202020204" pitchFamily="34" charset="0"/>
              <a:buChar char="•"/>
            </a:pPr>
            <a:r>
              <a:rPr lang="en-US">
                <a:solidFill>
                  <a:srgbClr val="122518"/>
                </a:solidFill>
                <a:highlight>
                  <a:srgbClr val="FFFFFF"/>
                </a:highlight>
                <a:latin typeface="Helvetica"/>
                <a:cs typeface="Helvetica"/>
              </a:rPr>
              <a:t>location</a:t>
            </a:r>
            <a:r>
              <a:rPr lang="en-US" b="0" i="0">
                <a:solidFill>
                  <a:srgbClr val="122518"/>
                </a:solidFill>
                <a:effectLst/>
                <a:highlight>
                  <a:srgbClr val="FFFFFF"/>
                </a:highlight>
                <a:latin typeface="Helvetica"/>
                <a:cs typeface="Helvetica"/>
              </a:rPr>
              <a:t> in a high-risk area,</a:t>
            </a:r>
          </a:p>
          <a:p>
            <a:r>
              <a:rPr lang="en-US">
                <a:solidFill>
                  <a:srgbClr val="122518"/>
                </a:solidFill>
                <a:highlight>
                  <a:srgbClr val="FFFFFF"/>
                </a:highlight>
                <a:latin typeface="Helvetica"/>
                <a:cs typeface="Helvetica"/>
              </a:rPr>
              <a:t>likelihood</a:t>
            </a:r>
            <a:r>
              <a:rPr lang="en-US" b="0" i="0">
                <a:solidFill>
                  <a:srgbClr val="122518"/>
                </a:solidFill>
                <a:effectLst/>
                <a:highlight>
                  <a:srgbClr val="FFFFFF"/>
                </a:highlight>
                <a:latin typeface="Helvetica"/>
                <a:cs typeface="Helvetica"/>
              </a:rPr>
              <a:t> of reducing flood risk to underserved communities,</a:t>
            </a:r>
          </a:p>
          <a:p>
            <a:pPr algn="l">
              <a:buFont typeface="Arial" panose="020B0604020202020204" pitchFamily="34" charset="0"/>
              <a:buChar char="•"/>
            </a:pPr>
            <a:r>
              <a:rPr lang="en-US" b="0" i="0">
                <a:solidFill>
                  <a:srgbClr val="122518"/>
                </a:solidFill>
                <a:effectLst/>
                <a:highlight>
                  <a:srgbClr val="FFFFFF"/>
                </a:highlight>
                <a:latin typeface="Helvetica"/>
                <a:cs typeface="Helvetica"/>
              </a:rPr>
              <a:t> additional public </a:t>
            </a:r>
            <a:r>
              <a:rPr lang="en-US">
                <a:solidFill>
                  <a:srgbClr val="122518"/>
                </a:solidFill>
                <a:highlight>
                  <a:srgbClr val="FFFFFF"/>
                </a:highlight>
                <a:latin typeface="Helvetica"/>
                <a:cs typeface="Helvetica"/>
              </a:rPr>
              <a:t>benefits</a:t>
            </a:r>
            <a:r>
              <a:rPr lang="en-US" b="0" i="0">
                <a:solidFill>
                  <a:srgbClr val="122518"/>
                </a:solidFill>
                <a:effectLst/>
                <a:highlight>
                  <a:srgbClr val="FFFFFF"/>
                </a:highlight>
                <a:latin typeface="Helvetica"/>
                <a:cs typeface="Helvetica"/>
              </a:rPr>
              <a:t> (e.g. parks, trails, etc.).</a:t>
            </a:r>
          </a:p>
        </p:txBody>
      </p:sp>
      <p:sp>
        <p:nvSpPr>
          <p:cNvPr id="4" name="Content Placeholder 3">
            <a:extLst>
              <a:ext uri="{FF2B5EF4-FFF2-40B4-BE49-F238E27FC236}">
                <a16:creationId xmlns:a16="http://schemas.microsoft.com/office/drawing/2014/main" id="{E8BF5639-B5AB-C72E-AF3C-4C3955E12AED}"/>
              </a:ext>
            </a:extLst>
          </p:cNvPr>
          <p:cNvSpPr>
            <a:spLocks noGrp="1"/>
          </p:cNvSpPr>
          <p:nvPr>
            <p:ph sz="half" idx="2"/>
          </p:nvPr>
        </p:nvSpPr>
        <p:spPr/>
        <p:txBody>
          <a:bodyPr>
            <a:normAutofit/>
          </a:bodyPr>
          <a:lstStyle/>
          <a:p>
            <a:r>
              <a:rPr lang="en-US"/>
              <a:t>[HOLD IMAGE]</a:t>
            </a:r>
          </a:p>
        </p:txBody>
      </p:sp>
      <p:pic>
        <p:nvPicPr>
          <p:cNvPr id="6" name="Picture 5" descr="A stop sign in water&#10;&#10;Description automatically generated">
            <a:extLst>
              <a:ext uri="{FF2B5EF4-FFF2-40B4-BE49-F238E27FC236}">
                <a16:creationId xmlns:a16="http://schemas.microsoft.com/office/drawing/2014/main" id="{E26EE937-D5AC-15D2-9A5B-319944A737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1766024"/>
            <a:ext cx="5700461" cy="4276494"/>
          </a:xfrm>
          <a:prstGeom prst="rect">
            <a:avLst/>
          </a:prstGeom>
        </p:spPr>
      </p:pic>
      <p:sp>
        <p:nvSpPr>
          <p:cNvPr id="5" name="Slide Number Placeholder 4">
            <a:extLst>
              <a:ext uri="{FF2B5EF4-FFF2-40B4-BE49-F238E27FC236}">
                <a16:creationId xmlns:a16="http://schemas.microsoft.com/office/drawing/2014/main" id="{0D0B21C4-B587-9A0A-4362-944AC27FD347}"/>
              </a:ext>
            </a:extLst>
          </p:cNvPr>
          <p:cNvSpPr>
            <a:spLocks noGrp="1"/>
          </p:cNvSpPr>
          <p:nvPr>
            <p:ph type="sldNum" sz="quarter" idx="12"/>
          </p:nvPr>
        </p:nvSpPr>
        <p:spPr/>
        <p:txBody>
          <a:bodyPr/>
          <a:lstStyle/>
          <a:p>
            <a:fld id="{42C43971-D14D-4344-94D2-79C1100A4D00}" type="slidenum">
              <a:rPr lang="en-US" smtClean="0"/>
              <a:t>33</a:t>
            </a:fld>
            <a:endParaRPr lang="en-US"/>
          </a:p>
        </p:txBody>
      </p:sp>
    </p:spTree>
    <p:extLst>
      <p:ext uri="{BB962C8B-B14F-4D97-AF65-F5344CB8AC3E}">
        <p14:creationId xmlns:p14="http://schemas.microsoft.com/office/powerpoint/2010/main" val="1795383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BBCB5916-747F-5C3D-2991-FCFDD9F969D2}"/>
              </a:ext>
            </a:extLst>
          </p:cNvPr>
          <p:cNvPicPr>
            <a:picLocks noChangeAspect="1"/>
          </p:cNvPicPr>
          <p:nvPr/>
        </p:nvPicPr>
        <p:blipFill>
          <a:blip r:embed="rId3"/>
          <a:stretch>
            <a:fillRect/>
          </a:stretch>
        </p:blipFill>
        <p:spPr>
          <a:xfrm>
            <a:off x="1709647" y="998886"/>
            <a:ext cx="8772706" cy="5859114"/>
          </a:xfrm>
          <a:prstGeom prst="rect">
            <a:avLst/>
          </a:prstGeom>
        </p:spPr>
      </p:pic>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Project Implementation</a:t>
            </a:r>
            <a:endParaRPr lang="en-US">
              <a:ea typeface="Source Sans Pro"/>
              <a:cs typeface="Open Sans"/>
            </a:endParaRPr>
          </a:p>
        </p:txBody>
      </p:sp>
      <p:sp>
        <p:nvSpPr>
          <p:cNvPr id="9" name="Rectangle 8">
            <a:extLst>
              <a:ext uri="{FF2B5EF4-FFF2-40B4-BE49-F238E27FC236}">
                <a16:creationId xmlns:a16="http://schemas.microsoft.com/office/drawing/2014/main" id="{26B7348F-93B1-41BA-1C6F-68580ACEA8DC}"/>
              </a:ext>
            </a:extLst>
          </p:cNvPr>
          <p:cNvSpPr/>
          <p:nvPr/>
        </p:nvSpPr>
        <p:spPr>
          <a:xfrm rot="19446607">
            <a:off x="4110449" y="3167390"/>
            <a:ext cx="2534880" cy="523220"/>
          </a:xfrm>
          <a:prstGeom prst="rect">
            <a:avLst/>
          </a:prstGeom>
          <a:noFill/>
        </p:spPr>
        <p:txBody>
          <a:bodyPr wrap="square" lIns="91440" tIns="45720" rIns="91440" bIns="45720">
            <a:spAutoFit/>
          </a:bodyPr>
          <a:lstStyle/>
          <a:p>
            <a:pPr algn="ctr"/>
            <a:r>
              <a:rPr lang="en-US" sz="2800" b="1" cap="none" spc="50">
                <a:ln w="9525" cmpd="sng">
                  <a:solidFill>
                    <a:schemeClr val="accent1"/>
                  </a:solidFill>
                  <a:prstDash val="solid"/>
                </a:ln>
                <a:solidFill>
                  <a:srgbClr val="70AD47">
                    <a:tint val="1000"/>
                  </a:srgbClr>
                </a:solidFill>
                <a:effectLst>
                  <a:glow rad="38100">
                    <a:schemeClr val="accent1">
                      <a:alpha val="40000"/>
                    </a:schemeClr>
                  </a:glow>
                </a:effectLst>
              </a:rPr>
              <a:t>DRAFT</a:t>
            </a:r>
          </a:p>
        </p:txBody>
      </p:sp>
      <p:sp>
        <p:nvSpPr>
          <p:cNvPr id="10" name="Content Placeholder 2">
            <a:extLst>
              <a:ext uri="{FF2B5EF4-FFF2-40B4-BE49-F238E27FC236}">
                <a16:creationId xmlns:a16="http://schemas.microsoft.com/office/drawing/2014/main" id="{D4727549-E21C-E80F-1656-7F75E8D59416}"/>
              </a:ext>
            </a:extLst>
          </p:cNvPr>
          <p:cNvSpPr>
            <a:spLocks noGrp="1"/>
          </p:cNvSpPr>
          <p:nvPr>
            <p:ph sz="half" idx="1"/>
          </p:nvPr>
        </p:nvSpPr>
        <p:spPr>
          <a:xfrm>
            <a:off x="1817704" y="2016923"/>
            <a:ext cx="4935521" cy="457123"/>
          </a:xfrm>
          <a:solidFill>
            <a:schemeClr val="bg1"/>
          </a:solidFill>
          <a:ln>
            <a:solidFill>
              <a:schemeClr val="tx1"/>
            </a:solidFill>
          </a:ln>
        </p:spPr>
        <p:txBody>
          <a:bodyPr anchor="ctr">
            <a:normAutofit/>
          </a:bodyPr>
          <a:lstStyle/>
          <a:p>
            <a:pPr marL="0" indent="0" algn="ctr">
              <a:buNone/>
            </a:pPr>
            <a:r>
              <a:rPr lang="en-US"/>
              <a:t>56 projects totaling $17.4 million</a:t>
            </a:r>
          </a:p>
        </p:txBody>
      </p:sp>
      <p:sp>
        <p:nvSpPr>
          <p:cNvPr id="2" name="Slide Number Placeholder 1">
            <a:extLst>
              <a:ext uri="{FF2B5EF4-FFF2-40B4-BE49-F238E27FC236}">
                <a16:creationId xmlns:a16="http://schemas.microsoft.com/office/drawing/2014/main" id="{AEA83A71-97BB-15EB-D9C6-858215A9BBF9}"/>
              </a:ext>
            </a:extLst>
          </p:cNvPr>
          <p:cNvSpPr>
            <a:spLocks noGrp="1"/>
          </p:cNvSpPr>
          <p:nvPr>
            <p:ph type="sldNum" sz="quarter" idx="12"/>
          </p:nvPr>
        </p:nvSpPr>
        <p:spPr/>
        <p:txBody>
          <a:bodyPr/>
          <a:lstStyle/>
          <a:p>
            <a:fld id="{42C43971-D14D-4344-94D2-79C1100A4D00}" type="slidenum">
              <a:rPr lang="en-US" smtClean="0"/>
              <a:t>34</a:t>
            </a:fld>
            <a:endParaRPr lang="en-US"/>
          </a:p>
        </p:txBody>
      </p:sp>
    </p:spTree>
    <p:extLst>
      <p:ext uri="{BB962C8B-B14F-4D97-AF65-F5344CB8AC3E}">
        <p14:creationId xmlns:p14="http://schemas.microsoft.com/office/powerpoint/2010/main" val="414700613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6E262C7D-0C83-F006-1C9D-812738C6BF1C}"/>
              </a:ext>
            </a:extLst>
          </p:cNvPr>
          <p:cNvSpPr txBox="1">
            <a:spLocks/>
          </p:cNvSpPr>
          <p:nvPr/>
        </p:nvSpPr>
        <p:spPr>
          <a:xfrm>
            <a:off x="196933" y="292609"/>
            <a:ext cx="8924925" cy="90516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3600" b="1" kern="1200">
                <a:solidFill>
                  <a:schemeClr val="accent2"/>
                </a:solidFill>
                <a:latin typeface="+mj-lt"/>
                <a:ea typeface="+mj-ea"/>
                <a:cs typeface="+mj-cs"/>
              </a:defRPr>
            </a:lvl1pPr>
          </a:lstStyle>
          <a:p>
            <a:r>
              <a:rPr lang="en-US"/>
              <a:t>Project Implementation</a:t>
            </a:r>
            <a:endParaRPr lang="en-US">
              <a:ea typeface="Source Sans Pro"/>
              <a:cs typeface="Open Sans"/>
            </a:endParaRPr>
          </a:p>
        </p:txBody>
      </p:sp>
      <p:graphicFrame>
        <p:nvGraphicFramePr>
          <p:cNvPr id="8" name="Content Placeholder 7">
            <a:extLst>
              <a:ext uri="{FF2B5EF4-FFF2-40B4-BE49-F238E27FC236}">
                <a16:creationId xmlns:a16="http://schemas.microsoft.com/office/drawing/2014/main" id="{2EFF5ED4-9E1C-E16D-00E4-3EE98715EAFC}"/>
              </a:ext>
            </a:extLst>
          </p:cNvPr>
          <p:cNvGraphicFramePr>
            <a:graphicFrameLocks noGrp="1"/>
          </p:cNvGraphicFramePr>
          <p:nvPr>
            <p:ph sz="half" idx="2"/>
            <p:extLst>
              <p:ext uri="{D42A27DB-BD31-4B8C-83A1-F6EECF244321}">
                <p14:modId xmlns:p14="http://schemas.microsoft.com/office/powerpoint/2010/main" val="4184778237"/>
              </p:ext>
            </p:extLst>
          </p:nvPr>
        </p:nvGraphicFramePr>
        <p:xfrm>
          <a:off x="6172037" y="746759"/>
          <a:ext cx="5539666" cy="5288418"/>
        </p:xfrm>
        <a:graphic>
          <a:graphicData uri="http://schemas.openxmlformats.org/drawingml/2006/table">
            <a:tbl>
              <a:tblPr firstRow="1" firstCol="1" bandRow="1">
                <a:tableStyleId>{5C22544A-7EE6-4342-B048-85BDC9FD1C3A}</a:tableStyleId>
              </a:tblPr>
              <a:tblGrid>
                <a:gridCol w="1544714">
                  <a:extLst>
                    <a:ext uri="{9D8B030D-6E8A-4147-A177-3AD203B41FA5}">
                      <a16:colId xmlns:a16="http://schemas.microsoft.com/office/drawing/2014/main" val="2530301264"/>
                    </a:ext>
                  </a:extLst>
                </a:gridCol>
                <a:gridCol w="1686757">
                  <a:extLst>
                    <a:ext uri="{9D8B030D-6E8A-4147-A177-3AD203B41FA5}">
                      <a16:colId xmlns:a16="http://schemas.microsoft.com/office/drawing/2014/main" val="431230423"/>
                    </a:ext>
                  </a:extLst>
                </a:gridCol>
                <a:gridCol w="2308195">
                  <a:extLst>
                    <a:ext uri="{9D8B030D-6E8A-4147-A177-3AD203B41FA5}">
                      <a16:colId xmlns:a16="http://schemas.microsoft.com/office/drawing/2014/main" val="782149753"/>
                    </a:ext>
                  </a:extLst>
                </a:gridCol>
              </a:tblGrid>
              <a:tr h="376838">
                <a:tc>
                  <a:txBody>
                    <a:bodyPr/>
                    <a:lstStyle/>
                    <a:p>
                      <a:pPr marL="0" marR="0">
                        <a:lnSpc>
                          <a:spcPct val="107000"/>
                        </a:lnSpc>
                        <a:spcBef>
                          <a:spcPts val="0"/>
                        </a:spcBef>
                        <a:spcAft>
                          <a:spcPts val="0"/>
                        </a:spcAft>
                      </a:pPr>
                      <a:r>
                        <a:rPr lang="en-US" sz="1400" kern="0">
                          <a:effectLst/>
                        </a:rPr>
                        <a:t>Partner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River Basin</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Sum of Proposed DEQ Award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4221239305"/>
                  </a:ext>
                </a:extLst>
              </a:tr>
              <a:tr h="194657">
                <a:tc>
                  <a:txBody>
                    <a:bodyPr/>
                    <a:lstStyle/>
                    <a:p>
                      <a:pPr marL="0" marR="0">
                        <a:lnSpc>
                          <a:spcPct val="107000"/>
                        </a:lnSpc>
                        <a:spcBef>
                          <a:spcPts val="0"/>
                        </a:spcBef>
                        <a:spcAft>
                          <a:spcPts val="0"/>
                        </a:spcAft>
                      </a:pPr>
                      <a:r>
                        <a:rPr lang="en-US" sz="1400" kern="0">
                          <a:effectLst/>
                        </a:rPr>
                        <a:t>NCLWF</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Cape Fear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$800,000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302144296"/>
                  </a:ext>
                </a:extLst>
              </a:tr>
              <a:tr h="194657">
                <a:tc>
                  <a:txBody>
                    <a:bodyPr/>
                    <a:lstStyle/>
                    <a:p>
                      <a:pPr marL="0" marR="0">
                        <a:lnSpc>
                          <a:spcPct val="107000"/>
                        </a:lnSpc>
                        <a:spcBef>
                          <a:spcPts val="0"/>
                        </a:spcBef>
                        <a:spcAft>
                          <a:spcPts val="0"/>
                        </a:spcAft>
                      </a:pPr>
                      <a:r>
                        <a:rPr lang="en-US" sz="1400" kern="0">
                          <a:effectLst/>
                        </a:rPr>
                        <a:t>NCLWF</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French Broad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$1,404,625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161175626"/>
                  </a:ext>
                </a:extLst>
              </a:tr>
              <a:tr h="194657">
                <a:tc>
                  <a:txBody>
                    <a:bodyPr/>
                    <a:lstStyle/>
                    <a:p>
                      <a:pPr marL="0" marR="0">
                        <a:lnSpc>
                          <a:spcPct val="107000"/>
                        </a:lnSpc>
                        <a:spcBef>
                          <a:spcPts val="0"/>
                        </a:spcBef>
                        <a:spcAft>
                          <a:spcPts val="0"/>
                        </a:spcAft>
                      </a:pPr>
                      <a:r>
                        <a:rPr lang="en-US" sz="1400" kern="0">
                          <a:effectLst/>
                        </a:rPr>
                        <a:t>NCLWF</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Lumber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$2,400,000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3850137107"/>
                  </a:ext>
                </a:extLst>
              </a:tr>
              <a:tr h="194657">
                <a:tc>
                  <a:txBody>
                    <a:bodyPr/>
                    <a:lstStyle/>
                    <a:p>
                      <a:pPr marL="0" marR="0">
                        <a:lnSpc>
                          <a:spcPct val="107000"/>
                        </a:lnSpc>
                        <a:spcBef>
                          <a:spcPts val="0"/>
                        </a:spcBef>
                        <a:spcAft>
                          <a:spcPts val="0"/>
                        </a:spcAft>
                      </a:pPr>
                      <a:r>
                        <a:rPr lang="en-US" sz="1400" kern="0">
                          <a:effectLst/>
                        </a:rPr>
                        <a:t>NCLWF</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Neuse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$2,077,956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520636077"/>
                  </a:ext>
                </a:extLst>
              </a:tr>
              <a:tr h="194657">
                <a:tc>
                  <a:txBody>
                    <a:bodyPr/>
                    <a:lstStyle/>
                    <a:p>
                      <a:pPr marL="0" marR="0">
                        <a:lnSpc>
                          <a:spcPct val="107000"/>
                        </a:lnSpc>
                        <a:spcBef>
                          <a:spcPts val="0"/>
                        </a:spcBef>
                        <a:spcAft>
                          <a:spcPts val="0"/>
                        </a:spcAft>
                      </a:pPr>
                      <a:r>
                        <a:rPr lang="en-US" sz="1400" kern="0">
                          <a:effectLst/>
                        </a:rPr>
                        <a:t>NCLWF</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Tar-Pamlico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$704,809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1142797815"/>
                  </a:ext>
                </a:extLst>
              </a:tr>
              <a:tr h="194657">
                <a:tc>
                  <a:txBody>
                    <a:bodyPr/>
                    <a:lstStyle/>
                    <a:p>
                      <a:pPr marL="0" marR="0">
                        <a:lnSpc>
                          <a:spcPct val="107000"/>
                        </a:lnSpc>
                        <a:spcBef>
                          <a:spcPts val="0"/>
                        </a:spcBef>
                        <a:spcAft>
                          <a:spcPts val="0"/>
                        </a:spcAft>
                      </a:pPr>
                      <a:r>
                        <a:rPr lang="en-US" sz="1400" kern="0">
                          <a:effectLst/>
                        </a:rPr>
                        <a:t>NCLWF</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White Oak</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$1,660,014 </a:t>
                      </a:r>
                      <a:endParaRPr lang="en-US" sz="1400" kern="100">
                        <a:effectLst/>
                        <a:latin typeface="Aptos"/>
                        <a:ea typeface="Aptos" panose="020B0004020202020204" pitchFamily="34" charset="0"/>
                        <a:cs typeface="Times New Roman"/>
                      </a:endParaRPr>
                    </a:p>
                  </a:txBody>
                  <a:tcPr marL="68194" marR="68194" marT="0" marB="0" anchor="b"/>
                </a:tc>
                <a:extLst>
                  <a:ext uri="{0D108BD9-81ED-4DB2-BD59-A6C34878D82A}">
                    <a16:rowId xmlns:a16="http://schemas.microsoft.com/office/drawing/2014/main" val="720637947"/>
                  </a:ext>
                </a:extLst>
              </a:tr>
              <a:tr h="194657">
                <a:tc>
                  <a:txBody>
                    <a:bodyPr/>
                    <a:lstStyle/>
                    <a:p>
                      <a:pPr marL="0" marR="0">
                        <a:lnSpc>
                          <a:spcPct val="107000"/>
                        </a:lnSpc>
                        <a:spcBef>
                          <a:spcPts val="0"/>
                        </a:spcBef>
                        <a:spcAft>
                          <a:spcPts val="0"/>
                        </a:spcAft>
                      </a:pPr>
                      <a:r>
                        <a:rPr lang="en-US" sz="1400" kern="0">
                          <a:effectLst/>
                        </a:rPr>
                        <a:t>NCLWF Total</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a:lnSpc>
                          <a:spcPct val="107000"/>
                        </a:lnSpc>
                      </a:pPr>
                      <a:endParaRPr lang="en-US" sz="1400" kern="100">
                        <a:effectLst/>
                        <a:latin typeface="Aptos" panose="020B0004020202020204" pitchFamily="34" charset="0"/>
                      </a:endParaRPr>
                    </a:p>
                  </a:txBody>
                  <a:tcPr marL="68194" marR="68194" marT="0" marB="0" anchor="b"/>
                </a:tc>
                <a:tc>
                  <a:txBody>
                    <a:bodyPr/>
                    <a:lstStyle/>
                    <a:p>
                      <a:pPr marL="0" marR="0" algn="r">
                        <a:lnSpc>
                          <a:spcPct val="107000"/>
                        </a:lnSpc>
                        <a:spcBef>
                          <a:spcPts val="0"/>
                        </a:spcBef>
                        <a:spcAft>
                          <a:spcPts val="0"/>
                        </a:spcAft>
                      </a:pPr>
                      <a:r>
                        <a:rPr lang="en-US" sz="1400" b="1" kern="0">
                          <a:effectLst/>
                        </a:rPr>
                        <a:t>$9,047,404 </a:t>
                      </a:r>
                      <a:endParaRPr lang="en-US" sz="1400" b="1"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2241344883"/>
                  </a:ext>
                </a:extLst>
              </a:tr>
              <a:tr h="194657">
                <a:tc>
                  <a:txBody>
                    <a:bodyPr/>
                    <a:lstStyle/>
                    <a:p>
                      <a:pPr>
                        <a:lnSpc>
                          <a:spcPct val="107000"/>
                        </a:lnSpc>
                      </a:pPr>
                      <a:endParaRPr lang="en-US" sz="1400" kern="100">
                        <a:effectLst/>
                        <a:latin typeface="Aptos" panose="020B0004020202020204" pitchFamily="34" charset="0"/>
                      </a:endParaRPr>
                    </a:p>
                  </a:txBody>
                  <a:tcPr marL="68194" marR="68194" marT="0" marB="0" anchor="b"/>
                </a:tc>
                <a:tc>
                  <a:txBody>
                    <a:bodyPr/>
                    <a:lstStyle/>
                    <a:p>
                      <a:pPr>
                        <a:lnSpc>
                          <a:spcPct val="107000"/>
                        </a:lnSpc>
                      </a:pPr>
                      <a:endParaRPr lang="en-US" sz="1400" kern="100">
                        <a:effectLst/>
                        <a:latin typeface="Aptos" panose="020B0004020202020204" pitchFamily="34" charset="0"/>
                      </a:endParaRPr>
                    </a:p>
                  </a:txBody>
                  <a:tcPr marL="68194" marR="68194" marT="0" marB="0" anchor="b"/>
                </a:tc>
                <a:tc>
                  <a:txBody>
                    <a:bodyPr/>
                    <a:lstStyle/>
                    <a:p>
                      <a:pPr>
                        <a:lnSpc>
                          <a:spcPct val="107000"/>
                        </a:lnSpc>
                      </a:pPr>
                      <a:endParaRPr lang="en-US" sz="1400" kern="100">
                        <a:effectLst/>
                        <a:latin typeface="Aptos" panose="020B0004020202020204" pitchFamily="34" charset="0"/>
                      </a:endParaRPr>
                    </a:p>
                  </a:txBody>
                  <a:tcPr marL="68194" marR="68194" marT="0" marB="0" anchor="b"/>
                </a:tc>
                <a:extLst>
                  <a:ext uri="{0D108BD9-81ED-4DB2-BD59-A6C34878D82A}">
                    <a16:rowId xmlns:a16="http://schemas.microsoft.com/office/drawing/2014/main" val="1396662750"/>
                  </a:ext>
                </a:extLst>
              </a:tr>
              <a:tr h="194657">
                <a:tc>
                  <a:txBody>
                    <a:bodyPr/>
                    <a:lstStyle/>
                    <a:p>
                      <a:pPr marL="0" marR="0">
                        <a:lnSpc>
                          <a:spcPct val="107000"/>
                        </a:lnSpc>
                        <a:spcBef>
                          <a:spcPts val="0"/>
                        </a:spcBef>
                        <a:spcAft>
                          <a:spcPts val="0"/>
                        </a:spcAft>
                      </a:pPr>
                      <a:r>
                        <a:rPr lang="en-US" sz="1400" kern="0">
                          <a:effectLst/>
                        </a:rPr>
                        <a:t>Other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Cape Fear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$1,500,000</a:t>
                      </a:r>
                      <a:endParaRPr lang="en-US" sz="1400" kern="100">
                        <a:effectLst/>
                        <a:latin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3655443277"/>
                  </a:ext>
                </a:extLst>
              </a:tr>
              <a:tr h="194657">
                <a:tc>
                  <a:txBody>
                    <a:bodyPr/>
                    <a:lstStyle/>
                    <a:p>
                      <a:pPr marL="0" marR="0">
                        <a:lnSpc>
                          <a:spcPct val="107000"/>
                        </a:lnSpc>
                        <a:spcBef>
                          <a:spcPts val="0"/>
                        </a:spcBef>
                        <a:spcAft>
                          <a:spcPts val="0"/>
                        </a:spcAft>
                      </a:pPr>
                      <a:r>
                        <a:rPr lang="en-US" sz="1400" kern="0">
                          <a:effectLst/>
                        </a:rPr>
                        <a:t>Other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Lumber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$569,476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3801795585"/>
                  </a:ext>
                </a:extLst>
              </a:tr>
              <a:tr h="194657">
                <a:tc>
                  <a:txBody>
                    <a:bodyPr/>
                    <a:lstStyle/>
                    <a:p>
                      <a:pPr marL="0" marR="0">
                        <a:lnSpc>
                          <a:spcPct val="107000"/>
                        </a:lnSpc>
                        <a:spcBef>
                          <a:spcPts val="0"/>
                        </a:spcBef>
                        <a:spcAft>
                          <a:spcPts val="0"/>
                        </a:spcAft>
                      </a:pPr>
                      <a:r>
                        <a:rPr lang="en-US" sz="1400" kern="0">
                          <a:effectLst/>
                        </a:rPr>
                        <a:t>Other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Neuse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$110,000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23080125"/>
                  </a:ext>
                </a:extLst>
              </a:tr>
              <a:tr h="194657">
                <a:tc>
                  <a:txBody>
                    <a:bodyPr/>
                    <a:lstStyle/>
                    <a:p>
                      <a:pPr marL="0" marR="0">
                        <a:lnSpc>
                          <a:spcPct val="107000"/>
                        </a:lnSpc>
                        <a:spcBef>
                          <a:spcPts val="0"/>
                        </a:spcBef>
                        <a:spcAft>
                          <a:spcPts val="0"/>
                        </a:spcAft>
                      </a:pPr>
                      <a:r>
                        <a:rPr lang="en-US" sz="1400" kern="0">
                          <a:effectLst/>
                        </a:rPr>
                        <a:t>Other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White Oak</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$1,500,000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3414577622"/>
                  </a:ext>
                </a:extLst>
              </a:tr>
              <a:tr h="194657">
                <a:tc>
                  <a:txBody>
                    <a:bodyPr/>
                    <a:lstStyle/>
                    <a:p>
                      <a:pPr marL="0" marR="0">
                        <a:lnSpc>
                          <a:spcPct val="107000"/>
                        </a:lnSpc>
                        <a:spcBef>
                          <a:spcPts val="0"/>
                        </a:spcBef>
                        <a:spcAft>
                          <a:spcPts val="0"/>
                        </a:spcAft>
                      </a:pPr>
                      <a:r>
                        <a:rPr lang="en-US" sz="1400" kern="0">
                          <a:effectLst/>
                        </a:rPr>
                        <a:t>Other Total</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a:lnSpc>
                          <a:spcPct val="107000"/>
                        </a:lnSpc>
                      </a:pPr>
                      <a:endParaRPr lang="en-US" sz="1400" kern="100">
                        <a:effectLst/>
                        <a:latin typeface="Aptos" panose="020B0004020202020204" pitchFamily="34" charset="0"/>
                      </a:endParaRPr>
                    </a:p>
                  </a:txBody>
                  <a:tcPr marL="68194" marR="68194" marT="0" marB="0" anchor="b"/>
                </a:tc>
                <a:tc>
                  <a:txBody>
                    <a:bodyPr/>
                    <a:lstStyle/>
                    <a:p>
                      <a:pPr marL="0" marR="0" algn="r">
                        <a:lnSpc>
                          <a:spcPct val="107000"/>
                        </a:lnSpc>
                        <a:spcBef>
                          <a:spcPts val="0"/>
                        </a:spcBef>
                        <a:spcAft>
                          <a:spcPts val="0"/>
                        </a:spcAft>
                      </a:pPr>
                      <a:r>
                        <a:rPr lang="en-US" sz="1400" b="1" kern="0">
                          <a:effectLst/>
                        </a:rPr>
                        <a:t>$3,679,476 </a:t>
                      </a:r>
                      <a:endParaRPr lang="en-US" sz="1400" b="1"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2947790505"/>
                  </a:ext>
                </a:extLst>
              </a:tr>
              <a:tr h="194657">
                <a:tc>
                  <a:txBody>
                    <a:bodyPr/>
                    <a:lstStyle/>
                    <a:p>
                      <a:pPr>
                        <a:lnSpc>
                          <a:spcPct val="107000"/>
                        </a:lnSpc>
                      </a:pPr>
                      <a:endParaRPr lang="en-US" sz="1400" kern="100">
                        <a:effectLst/>
                        <a:latin typeface="Aptos" panose="020B0004020202020204" pitchFamily="34" charset="0"/>
                      </a:endParaRPr>
                    </a:p>
                  </a:txBody>
                  <a:tcPr marL="68194" marR="68194" marT="0" marB="0" anchor="b"/>
                </a:tc>
                <a:tc>
                  <a:txBody>
                    <a:bodyPr/>
                    <a:lstStyle/>
                    <a:p>
                      <a:pPr>
                        <a:lnSpc>
                          <a:spcPct val="107000"/>
                        </a:lnSpc>
                      </a:pPr>
                      <a:endParaRPr lang="en-US" sz="1400" kern="100">
                        <a:effectLst/>
                        <a:latin typeface="Aptos" panose="020B0004020202020204" pitchFamily="34" charset="0"/>
                      </a:endParaRPr>
                    </a:p>
                  </a:txBody>
                  <a:tcPr marL="68194" marR="68194" marT="0" marB="0" anchor="b"/>
                </a:tc>
                <a:tc>
                  <a:txBody>
                    <a:bodyPr/>
                    <a:lstStyle/>
                    <a:p>
                      <a:pPr>
                        <a:lnSpc>
                          <a:spcPct val="107000"/>
                        </a:lnSpc>
                      </a:pPr>
                      <a:endParaRPr lang="en-US" sz="1400" kern="100">
                        <a:effectLst/>
                        <a:latin typeface="Aptos" panose="020B0004020202020204" pitchFamily="34" charset="0"/>
                      </a:endParaRPr>
                    </a:p>
                  </a:txBody>
                  <a:tcPr marL="68194" marR="68194" marT="0" marB="0" anchor="b"/>
                </a:tc>
                <a:extLst>
                  <a:ext uri="{0D108BD9-81ED-4DB2-BD59-A6C34878D82A}">
                    <a16:rowId xmlns:a16="http://schemas.microsoft.com/office/drawing/2014/main" val="239280049"/>
                  </a:ext>
                </a:extLst>
              </a:tr>
              <a:tr h="194657">
                <a:tc>
                  <a:txBody>
                    <a:bodyPr/>
                    <a:lstStyle/>
                    <a:p>
                      <a:pPr marL="0" marR="0">
                        <a:lnSpc>
                          <a:spcPct val="107000"/>
                        </a:lnSpc>
                        <a:spcBef>
                          <a:spcPts val="0"/>
                        </a:spcBef>
                        <a:spcAft>
                          <a:spcPts val="0"/>
                        </a:spcAft>
                      </a:pPr>
                      <a:r>
                        <a:rPr lang="en-US" sz="1400" kern="0" err="1">
                          <a:effectLst/>
                        </a:rPr>
                        <a:t>StRAP</a:t>
                      </a:r>
                      <a:endParaRPr lang="en-US" sz="1400" kern="100" err="1">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Cape Fear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$921,775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2011533613"/>
                  </a:ext>
                </a:extLst>
              </a:tr>
              <a:tr h="194657">
                <a:tc>
                  <a:txBody>
                    <a:bodyPr/>
                    <a:lstStyle/>
                    <a:p>
                      <a:pPr marL="0" marR="0">
                        <a:lnSpc>
                          <a:spcPct val="107000"/>
                        </a:lnSpc>
                        <a:spcBef>
                          <a:spcPts val="0"/>
                        </a:spcBef>
                        <a:spcAft>
                          <a:spcPts val="0"/>
                        </a:spcAft>
                      </a:pPr>
                      <a:r>
                        <a:rPr lang="en-US" sz="1400" kern="0" err="1">
                          <a:effectLst/>
                        </a:rPr>
                        <a:t>StRAP</a:t>
                      </a:r>
                      <a:endParaRPr lang="en-US" sz="1400" kern="100" err="1">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French Broad</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$495,200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2641476636"/>
                  </a:ext>
                </a:extLst>
              </a:tr>
              <a:tr h="194657">
                <a:tc>
                  <a:txBody>
                    <a:bodyPr/>
                    <a:lstStyle/>
                    <a:p>
                      <a:pPr marL="0" marR="0">
                        <a:lnSpc>
                          <a:spcPct val="107000"/>
                        </a:lnSpc>
                        <a:spcBef>
                          <a:spcPts val="0"/>
                        </a:spcBef>
                        <a:spcAft>
                          <a:spcPts val="0"/>
                        </a:spcAft>
                      </a:pPr>
                      <a:r>
                        <a:rPr lang="en-US" sz="1400" kern="0" err="1">
                          <a:effectLst/>
                        </a:rPr>
                        <a:t>StRAP</a:t>
                      </a:r>
                      <a:endParaRPr lang="en-US" sz="1400" kern="100" err="1">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Lumber</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$975,500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222261033"/>
                  </a:ext>
                </a:extLst>
              </a:tr>
              <a:tr h="194657">
                <a:tc>
                  <a:txBody>
                    <a:bodyPr/>
                    <a:lstStyle/>
                    <a:p>
                      <a:pPr marL="0" marR="0">
                        <a:lnSpc>
                          <a:spcPct val="107000"/>
                        </a:lnSpc>
                        <a:spcBef>
                          <a:spcPts val="0"/>
                        </a:spcBef>
                        <a:spcAft>
                          <a:spcPts val="0"/>
                        </a:spcAft>
                      </a:pPr>
                      <a:r>
                        <a:rPr lang="en-US" sz="1400" kern="0" err="1">
                          <a:effectLst/>
                        </a:rPr>
                        <a:t>StRAP</a:t>
                      </a:r>
                      <a:endParaRPr lang="en-US" sz="1400" kern="100" err="1">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Neuse</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$686,536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2527276816"/>
                  </a:ext>
                </a:extLst>
              </a:tr>
              <a:tr h="194657">
                <a:tc>
                  <a:txBody>
                    <a:bodyPr/>
                    <a:lstStyle/>
                    <a:p>
                      <a:pPr marL="0" marR="0">
                        <a:lnSpc>
                          <a:spcPct val="107000"/>
                        </a:lnSpc>
                        <a:spcBef>
                          <a:spcPts val="0"/>
                        </a:spcBef>
                        <a:spcAft>
                          <a:spcPts val="0"/>
                        </a:spcAft>
                      </a:pPr>
                      <a:r>
                        <a:rPr lang="en-US" sz="1400" kern="0" err="1">
                          <a:effectLst/>
                        </a:rPr>
                        <a:t>StRAP</a:t>
                      </a:r>
                      <a:endParaRPr lang="en-US" sz="1400" kern="100" err="1">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nSpc>
                          <a:spcPct val="107000"/>
                        </a:lnSpc>
                        <a:spcBef>
                          <a:spcPts val="0"/>
                        </a:spcBef>
                        <a:spcAft>
                          <a:spcPts val="0"/>
                        </a:spcAft>
                      </a:pPr>
                      <a:r>
                        <a:rPr lang="en-US" sz="1400" kern="0">
                          <a:effectLst/>
                        </a:rPr>
                        <a:t>Tar-Pamlico</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marL="0" marR="0" algn="r">
                        <a:lnSpc>
                          <a:spcPct val="107000"/>
                        </a:lnSpc>
                        <a:spcBef>
                          <a:spcPts val="0"/>
                        </a:spcBef>
                        <a:spcAft>
                          <a:spcPts val="0"/>
                        </a:spcAft>
                      </a:pPr>
                      <a:r>
                        <a:rPr lang="en-US" sz="1400" kern="0">
                          <a:effectLst/>
                        </a:rPr>
                        <a:t>$1,642,980 </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2098207159"/>
                  </a:ext>
                </a:extLst>
              </a:tr>
              <a:tr h="194657">
                <a:tc>
                  <a:txBody>
                    <a:bodyPr/>
                    <a:lstStyle/>
                    <a:p>
                      <a:pPr marL="0" marR="0">
                        <a:lnSpc>
                          <a:spcPct val="107000"/>
                        </a:lnSpc>
                        <a:spcBef>
                          <a:spcPts val="0"/>
                        </a:spcBef>
                        <a:spcAft>
                          <a:spcPts val="0"/>
                        </a:spcAft>
                      </a:pPr>
                      <a:r>
                        <a:rPr lang="en-US" sz="1400" kern="0" err="1">
                          <a:effectLst/>
                        </a:rPr>
                        <a:t>StRAP</a:t>
                      </a:r>
                      <a:r>
                        <a:rPr lang="en-US" sz="1400" kern="0">
                          <a:effectLst/>
                        </a:rPr>
                        <a:t> Total</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a:lnSpc>
                          <a:spcPct val="107000"/>
                        </a:lnSpc>
                      </a:pPr>
                      <a:endParaRPr lang="en-US" sz="1400" kern="100">
                        <a:effectLst/>
                        <a:latin typeface="Aptos" panose="020B0004020202020204" pitchFamily="34" charset="0"/>
                      </a:endParaRPr>
                    </a:p>
                  </a:txBody>
                  <a:tcPr marL="68194" marR="68194" marT="0" marB="0" anchor="b"/>
                </a:tc>
                <a:tc>
                  <a:txBody>
                    <a:bodyPr/>
                    <a:lstStyle/>
                    <a:p>
                      <a:pPr marL="0" marR="0" algn="r">
                        <a:lnSpc>
                          <a:spcPct val="107000"/>
                        </a:lnSpc>
                        <a:spcBef>
                          <a:spcPts val="0"/>
                        </a:spcBef>
                        <a:spcAft>
                          <a:spcPts val="0"/>
                        </a:spcAft>
                      </a:pPr>
                      <a:r>
                        <a:rPr lang="en-US" sz="1400" b="1" kern="0">
                          <a:effectLst/>
                        </a:rPr>
                        <a:t>$4,721,991 </a:t>
                      </a:r>
                      <a:endParaRPr lang="en-US" sz="1400" b="1"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2907486028"/>
                  </a:ext>
                </a:extLst>
              </a:tr>
              <a:tr h="169395">
                <a:tc>
                  <a:txBody>
                    <a:bodyPr/>
                    <a:lstStyle/>
                    <a:p>
                      <a:pPr>
                        <a:lnSpc>
                          <a:spcPct val="107000"/>
                        </a:lnSpc>
                      </a:pPr>
                      <a:endParaRPr lang="en-US" sz="1400" kern="100">
                        <a:effectLst/>
                        <a:latin typeface="Aptos" panose="020B0004020202020204" pitchFamily="34" charset="0"/>
                      </a:endParaRPr>
                    </a:p>
                  </a:txBody>
                  <a:tcPr marL="68194" marR="68194" marT="0" marB="0" anchor="b"/>
                </a:tc>
                <a:tc>
                  <a:txBody>
                    <a:bodyPr/>
                    <a:lstStyle/>
                    <a:p>
                      <a:pPr>
                        <a:lnSpc>
                          <a:spcPct val="107000"/>
                        </a:lnSpc>
                      </a:pPr>
                      <a:endParaRPr lang="en-US" sz="1400" kern="100">
                        <a:effectLst/>
                        <a:latin typeface="Aptos" panose="020B0004020202020204" pitchFamily="34" charset="0"/>
                      </a:endParaRPr>
                    </a:p>
                  </a:txBody>
                  <a:tcPr marL="68194" marR="68194" marT="0" marB="0" anchor="b"/>
                </a:tc>
                <a:tc>
                  <a:txBody>
                    <a:bodyPr/>
                    <a:lstStyle/>
                    <a:p>
                      <a:pPr>
                        <a:lnSpc>
                          <a:spcPct val="107000"/>
                        </a:lnSpc>
                      </a:pPr>
                      <a:endParaRPr lang="en-US" sz="1400" kern="100">
                        <a:effectLst/>
                        <a:latin typeface="Aptos" panose="020B0004020202020204" pitchFamily="34" charset="0"/>
                      </a:endParaRPr>
                    </a:p>
                  </a:txBody>
                  <a:tcPr marL="68194" marR="68194" marT="0" marB="0" anchor="b"/>
                </a:tc>
                <a:extLst>
                  <a:ext uri="{0D108BD9-81ED-4DB2-BD59-A6C34878D82A}">
                    <a16:rowId xmlns:a16="http://schemas.microsoft.com/office/drawing/2014/main" val="3819003507"/>
                  </a:ext>
                </a:extLst>
              </a:tr>
              <a:tr h="194657">
                <a:tc>
                  <a:txBody>
                    <a:bodyPr/>
                    <a:lstStyle/>
                    <a:p>
                      <a:pPr marL="0" marR="0">
                        <a:lnSpc>
                          <a:spcPct val="107000"/>
                        </a:lnSpc>
                        <a:spcBef>
                          <a:spcPts val="0"/>
                        </a:spcBef>
                        <a:spcAft>
                          <a:spcPts val="0"/>
                        </a:spcAft>
                      </a:pPr>
                      <a:r>
                        <a:rPr lang="en-US" sz="1400" kern="0">
                          <a:effectLst/>
                        </a:rPr>
                        <a:t>Grand Total</a:t>
                      </a:r>
                      <a:endParaRPr lang="en-US" sz="1400" kern="100">
                        <a:effectLst/>
                        <a:latin typeface="Aptos" panose="020B0004020202020204" pitchFamily="34" charset="0"/>
                        <a:ea typeface="Aptos" panose="020B0004020202020204" pitchFamily="34" charset="0"/>
                        <a:cs typeface="Times New Roman" panose="02020603050405020304" pitchFamily="18" charset="0"/>
                      </a:endParaRPr>
                    </a:p>
                  </a:txBody>
                  <a:tcPr marL="68194" marR="68194" marT="0" marB="0" anchor="b"/>
                </a:tc>
                <a:tc>
                  <a:txBody>
                    <a:bodyPr/>
                    <a:lstStyle/>
                    <a:p>
                      <a:pPr>
                        <a:lnSpc>
                          <a:spcPct val="107000"/>
                        </a:lnSpc>
                      </a:pPr>
                      <a:endParaRPr lang="en-US" sz="1400" kern="100">
                        <a:effectLst/>
                        <a:highlight>
                          <a:srgbClr val="C1E4F5"/>
                        </a:highlight>
                        <a:latin typeface="Aptos" panose="020B0004020202020204" pitchFamily="34" charset="0"/>
                      </a:endParaRPr>
                    </a:p>
                  </a:txBody>
                  <a:tcPr marL="68194" marR="68194" marT="0" marB="0" anchor="b"/>
                </a:tc>
                <a:tc>
                  <a:txBody>
                    <a:bodyPr/>
                    <a:lstStyle/>
                    <a:p>
                      <a:pPr marL="0" marR="0" algn="r">
                        <a:lnSpc>
                          <a:spcPct val="107000"/>
                        </a:lnSpc>
                        <a:spcBef>
                          <a:spcPts val="0"/>
                        </a:spcBef>
                        <a:spcAft>
                          <a:spcPts val="0"/>
                        </a:spcAft>
                      </a:pPr>
                      <a:r>
                        <a:rPr lang="en-US" sz="1400" b="1" kern="0">
                          <a:effectLst/>
                        </a:rPr>
                        <a:t>$17,448,871</a:t>
                      </a:r>
                      <a:endParaRPr lang="en-US" sz="1400" b="1" kern="100">
                        <a:effectLst/>
                        <a:latin typeface="Aptos" panose="020B0004020202020204" pitchFamily="34" charset="0"/>
                        <a:cs typeface="Times New Roman" panose="02020603050405020304" pitchFamily="18" charset="0"/>
                      </a:endParaRPr>
                    </a:p>
                  </a:txBody>
                  <a:tcPr marL="68194" marR="68194" marT="0" marB="0" anchor="b"/>
                </a:tc>
                <a:extLst>
                  <a:ext uri="{0D108BD9-81ED-4DB2-BD59-A6C34878D82A}">
                    <a16:rowId xmlns:a16="http://schemas.microsoft.com/office/drawing/2014/main" val="1960342278"/>
                  </a:ext>
                </a:extLst>
              </a:tr>
            </a:tbl>
          </a:graphicData>
        </a:graphic>
      </p:graphicFrame>
      <p:sp>
        <p:nvSpPr>
          <p:cNvPr id="9" name="Rectangle 8">
            <a:extLst>
              <a:ext uri="{FF2B5EF4-FFF2-40B4-BE49-F238E27FC236}">
                <a16:creationId xmlns:a16="http://schemas.microsoft.com/office/drawing/2014/main" id="{26B7348F-93B1-41BA-1C6F-68580ACEA8DC}"/>
              </a:ext>
            </a:extLst>
          </p:cNvPr>
          <p:cNvSpPr/>
          <p:nvPr/>
        </p:nvSpPr>
        <p:spPr>
          <a:xfrm rot="18457790">
            <a:off x="7801875" y="3287101"/>
            <a:ext cx="2905530" cy="923330"/>
          </a:xfrm>
          <a:prstGeom prst="rect">
            <a:avLst/>
          </a:prstGeom>
          <a:noFill/>
        </p:spPr>
        <p:txBody>
          <a:bodyPr wrap="square" lIns="91440" tIns="45720" rIns="91440" bIns="45720">
            <a:spAutoFit/>
          </a:bodyPr>
          <a:lstStyle/>
          <a:p>
            <a:pPr algn="ctr"/>
            <a:r>
              <a:rPr lang="en-US" sz="5400" b="1" cap="none" spc="50">
                <a:ln w="9525" cmpd="sng">
                  <a:solidFill>
                    <a:schemeClr val="accent1"/>
                  </a:solidFill>
                  <a:prstDash val="solid"/>
                </a:ln>
                <a:solidFill>
                  <a:srgbClr val="70AD47">
                    <a:tint val="1000"/>
                  </a:srgbClr>
                </a:solidFill>
                <a:effectLst>
                  <a:glow rad="38100">
                    <a:schemeClr val="accent1">
                      <a:alpha val="40000"/>
                    </a:schemeClr>
                  </a:glow>
                </a:effectLst>
              </a:rPr>
              <a:t>DRAFT</a:t>
            </a:r>
          </a:p>
        </p:txBody>
      </p:sp>
      <p:sp>
        <p:nvSpPr>
          <p:cNvPr id="10" name="Content Placeholder 2">
            <a:extLst>
              <a:ext uri="{FF2B5EF4-FFF2-40B4-BE49-F238E27FC236}">
                <a16:creationId xmlns:a16="http://schemas.microsoft.com/office/drawing/2014/main" id="{D4727549-E21C-E80F-1656-7F75E8D59416}"/>
              </a:ext>
            </a:extLst>
          </p:cNvPr>
          <p:cNvSpPr>
            <a:spLocks noGrp="1"/>
          </p:cNvSpPr>
          <p:nvPr>
            <p:ph sz="half" idx="1"/>
          </p:nvPr>
        </p:nvSpPr>
        <p:spPr>
          <a:xfrm>
            <a:off x="827617" y="1561042"/>
            <a:ext cx="5181600" cy="4351338"/>
          </a:xfrm>
        </p:spPr>
        <p:txBody>
          <a:bodyPr vert="horz" lIns="91440" tIns="45720" rIns="91440" bIns="45720" rtlCol="0" anchor="t">
            <a:normAutofit/>
          </a:bodyPr>
          <a:lstStyle/>
          <a:p>
            <a:pPr marL="0" indent="0">
              <a:buNone/>
            </a:pPr>
            <a:r>
              <a:rPr lang="en-US"/>
              <a:t>Planned Awards to date</a:t>
            </a:r>
          </a:p>
          <a:p>
            <a:pPr lvl="1"/>
            <a:r>
              <a:rPr lang="en-US"/>
              <a:t>(Work with NCEM not captured)</a:t>
            </a:r>
          </a:p>
          <a:p>
            <a:endParaRPr lang="en-US"/>
          </a:p>
        </p:txBody>
      </p:sp>
      <p:sp>
        <p:nvSpPr>
          <p:cNvPr id="2" name="Slide Number Placeholder 1">
            <a:extLst>
              <a:ext uri="{FF2B5EF4-FFF2-40B4-BE49-F238E27FC236}">
                <a16:creationId xmlns:a16="http://schemas.microsoft.com/office/drawing/2014/main" id="{404C7690-C446-A7F2-A3C3-0553EB334189}"/>
              </a:ext>
            </a:extLst>
          </p:cNvPr>
          <p:cNvSpPr>
            <a:spLocks noGrp="1"/>
          </p:cNvSpPr>
          <p:nvPr>
            <p:ph type="sldNum" sz="quarter" idx="12"/>
          </p:nvPr>
        </p:nvSpPr>
        <p:spPr/>
        <p:txBody>
          <a:bodyPr/>
          <a:lstStyle/>
          <a:p>
            <a:fld id="{42C43971-D14D-4344-94D2-79C1100A4D00}" type="slidenum">
              <a:rPr lang="en-US" smtClean="0"/>
              <a:t>35</a:t>
            </a:fld>
            <a:endParaRPr lang="en-US"/>
          </a:p>
        </p:txBody>
      </p:sp>
    </p:spTree>
    <p:extLst>
      <p:ext uri="{BB962C8B-B14F-4D97-AF65-F5344CB8AC3E}">
        <p14:creationId xmlns:p14="http://schemas.microsoft.com/office/powerpoint/2010/main" val="6060253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0119-B5B3-4BD2-A938-D74E5584F786}"/>
              </a:ext>
            </a:extLst>
          </p:cNvPr>
          <p:cNvSpPr>
            <a:spLocks noGrp="1"/>
          </p:cNvSpPr>
          <p:nvPr>
            <p:ph type="title"/>
          </p:nvPr>
        </p:nvSpPr>
        <p:spPr/>
        <p:txBody>
          <a:bodyPr/>
          <a:lstStyle/>
          <a:p>
            <a:r>
              <a:rPr lang="en-US"/>
              <a:t>Closing</a:t>
            </a:r>
          </a:p>
        </p:txBody>
      </p:sp>
      <p:sp>
        <p:nvSpPr>
          <p:cNvPr id="3" name="Text Placeholder 2">
            <a:extLst>
              <a:ext uri="{FF2B5EF4-FFF2-40B4-BE49-F238E27FC236}">
                <a16:creationId xmlns:a16="http://schemas.microsoft.com/office/drawing/2014/main" id="{23034685-B0CE-47C0-83BD-2784FACB4776}"/>
              </a:ext>
            </a:extLst>
          </p:cNvPr>
          <p:cNvSpPr>
            <a:spLocks noGrp="1"/>
          </p:cNvSpPr>
          <p:nvPr>
            <p:ph type="body" idx="1"/>
          </p:nvPr>
        </p:nvSpPr>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15195064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26740DE-D1BE-C4DD-856F-DE64519D0146}"/>
              </a:ext>
            </a:extLst>
          </p:cNvPr>
          <p:cNvSpPr>
            <a:spLocks noGrp="1"/>
          </p:cNvSpPr>
          <p:nvPr>
            <p:ph sz="half" idx="1"/>
          </p:nvPr>
        </p:nvSpPr>
        <p:spPr>
          <a:xfrm>
            <a:off x="561412" y="1694757"/>
            <a:ext cx="11316059" cy="4351338"/>
          </a:xfrm>
        </p:spPr>
        <p:txBody>
          <a:bodyPr>
            <a:normAutofit/>
          </a:bodyPr>
          <a:lstStyle/>
          <a:p>
            <a:pPr marL="0" indent="0">
              <a:buNone/>
            </a:pPr>
            <a:r>
              <a:rPr lang="en-US" b="1">
                <a:solidFill>
                  <a:schemeClr val="accent1">
                    <a:lumMod val="60000"/>
                    <a:lumOff val="40000"/>
                  </a:schemeClr>
                </a:solidFill>
              </a:rPr>
              <a:t>PHASE II - </a:t>
            </a:r>
            <a:r>
              <a:rPr lang="en-US"/>
              <a:t>Tool Development and Model Improvement</a:t>
            </a:r>
          </a:p>
          <a:p>
            <a:r>
              <a:rPr lang="en-US"/>
              <a:t>September 2024 – Version 1 Testing </a:t>
            </a:r>
          </a:p>
          <a:p>
            <a:r>
              <a:rPr lang="en-US"/>
              <a:t>Spring 2025 – Version 2 </a:t>
            </a:r>
          </a:p>
          <a:p>
            <a:endParaRPr lang="en-US"/>
          </a:p>
          <a:p>
            <a:endParaRPr lang="en-US"/>
          </a:p>
          <a:p>
            <a:endParaRPr lang="en-US"/>
          </a:p>
        </p:txBody>
      </p:sp>
      <p:sp>
        <p:nvSpPr>
          <p:cNvPr id="2" name="Title 1">
            <a:extLst>
              <a:ext uri="{FF2B5EF4-FFF2-40B4-BE49-F238E27FC236}">
                <a16:creationId xmlns:a16="http://schemas.microsoft.com/office/drawing/2014/main" id="{373E3AC6-EAE6-4438-04A7-AD7AB57373B6}"/>
              </a:ext>
            </a:extLst>
          </p:cNvPr>
          <p:cNvSpPr>
            <a:spLocks noGrp="1"/>
          </p:cNvSpPr>
          <p:nvPr>
            <p:ph type="title"/>
          </p:nvPr>
        </p:nvSpPr>
        <p:spPr/>
        <p:txBody>
          <a:bodyPr/>
          <a:lstStyle/>
          <a:p>
            <a:r>
              <a:rPr lang="en-US"/>
              <a:t>What’s Next</a:t>
            </a:r>
          </a:p>
        </p:txBody>
      </p:sp>
      <p:sp>
        <p:nvSpPr>
          <p:cNvPr id="3" name="Slide Number Placeholder 2">
            <a:extLst>
              <a:ext uri="{FF2B5EF4-FFF2-40B4-BE49-F238E27FC236}">
                <a16:creationId xmlns:a16="http://schemas.microsoft.com/office/drawing/2014/main" id="{20B1A8D8-6419-7758-FE0D-582C149E6BBC}"/>
              </a:ext>
            </a:extLst>
          </p:cNvPr>
          <p:cNvSpPr>
            <a:spLocks noGrp="1"/>
          </p:cNvSpPr>
          <p:nvPr>
            <p:ph type="sldNum" sz="quarter" idx="12"/>
          </p:nvPr>
        </p:nvSpPr>
        <p:spPr/>
        <p:txBody>
          <a:bodyPr/>
          <a:lstStyle/>
          <a:p>
            <a:fld id="{42C43971-D14D-4344-94D2-79C1100A4D00}" type="slidenum">
              <a:rPr lang="en-US" smtClean="0"/>
              <a:t>37</a:t>
            </a:fld>
            <a:endParaRPr lang="en-US"/>
          </a:p>
        </p:txBody>
      </p:sp>
    </p:spTree>
    <p:extLst>
      <p:ext uri="{BB962C8B-B14F-4D97-AF65-F5344CB8AC3E}">
        <p14:creationId xmlns:p14="http://schemas.microsoft.com/office/powerpoint/2010/main" val="20714349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3AC6-EAE6-4438-04A7-AD7AB57373B6}"/>
              </a:ext>
            </a:extLst>
          </p:cNvPr>
          <p:cNvSpPr>
            <a:spLocks noGrp="1"/>
          </p:cNvSpPr>
          <p:nvPr>
            <p:ph type="title"/>
          </p:nvPr>
        </p:nvSpPr>
        <p:spPr/>
        <p:txBody>
          <a:bodyPr/>
          <a:lstStyle/>
          <a:p>
            <a:r>
              <a:rPr lang="en-US"/>
              <a:t>What’s Next</a:t>
            </a:r>
          </a:p>
        </p:txBody>
      </p:sp>
      <p:sp>
        <p:nvSpPr>
          <p:cNvPr id="7" name="Content Placeholder 2">
            <a:extLst>
              <a:ext uri="{FF2B5EF4-FFF2-40B4-BE49-F238E27FC236}">
                <a16:creationId xmlns:a16="http://schemas.microsoft.com/office/drawing/2014/main" id="{CBC1A8B8-FFCB-3A4A-F19C-0802CD10E4EF}"/>
              </a:ext>
            </a:extLst>
          </p:cNvPr>
          <p:cNvSpPr txBox="1">
            <a:spLocks/>
          </p:cNvSpPr>
          <p:nvPr/>
        </p:nvSpPr>
        <p:spPr>
          <a:xfrm>
            <a:off x="561412" y="1694757"/>
            <a:ext cx="113160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a:solidFill>
                  <a:schemeClr val="accent1">
                    <a:lumMod val="60000"/>
                    <a:lumOff val="40000"/>
                  </a:schemeClr>
                </a:solidFill>
              </a:rPr>
              <a:t>Phase III</a:t>
            </a:r>
          </a:p>
          <a:p>
            <a:r>
              <a:rPr lang="en-US"/>
              <a:t>Blueprint contracting with vendors – </a:t>
            </a:r>
            <a:r>
              <a:rPr lang="en-US" i="1"/>
              <a:t>In Process</a:t>
            </a:r>
          </a:p>
          <a:p>
            <a:r>
              <a:rPr lang="en-US"/>
              <a:t>Supporting the development of Basin Action Strategies</a:t>
            </a:r>
          </a:p>
          <a:p>
            <a:pPr lvl="1"/>
            <a:r>
              <a:rPr lang="en-US" b="0" i="0">
                <a:solidFill>
                  <a:srgbClr val="212529"/>
                </a:solidFill>
                <a:effectLst/>
                <a:latin typeface="Source Sans Pro" panose="020B0503030403020204" pitchFamily="34" charset="0"/>
              </a:rPr>
              <a:t>Cape Fear</a:t>
            </a:r>
            <a:r>
              <a:rPr lang="en-US">
                <a:solidFill>
                  <a:srgbClr val="212529"/>
                </a:solidFill>
                <a:latin typeface="Source Sans Pro" panose="020B0503030403020204" pitchFamily="34" charset="0"/>
              </a:rPr>
              <a:t>, French Broad, Lumber, Tar-Pamlico, and</a:t>
            </a:r>
            <a:r>
              <a:rPr lang="en-US"/>
              <a:t> </a:t>
            </a:r>
            <a:r>
              <a:rPr lang="en-US" b="0" i="0">
                <a:solidFill>
                  <a:srgbClr val="212529"/>
                </a:solidFill>
                <a:effectLst/>
                <a:latin typeface="Source Sans Pro" panose="020B0503030403020204" pitchFamily="34" charset="0"/>
              </a:rPr>
              <a:t>White Oak</a:t>
            </a:r>
          </a:p>
          <a:p>
            <a:pPr lvl="1"/>
            <a:r>
              <a:rPr lang="en-US">
                <a:solidFill>
                  <a:srgbClr val="212529"/>
                </a:solidFill>
                <a:latin typeface="Source Sans Pro" panose="020B0503030403020204" pitchFamily="34" charset="0"/>
              </a:rPr>
              <a:t>Establishing Basin Technical Advisory Committees </a:t>
            </a:r>
            <a:r>
              <a:rPr lang="en-US"/>
              <a:t> </a:t>
            </a:r>
          </a:p>
          <a:p>
            <a:pPr lvl="1"/>
            <a:endParaRPr lang="en-US"/>
          </a:p>
          <a:p>
            <a:pPr marL="0" indent="0">
              <a:buNone/>
            </a:pPr>
            <a:endParaRPr lang="en-US"/>
          </a:p>
          <a:p>
            <a:endParaRPr lang="en-US"/>
          </a:p>
        </p:txBody>
      </p:sp>
      <p:pic>
        <p:nvPicPr>
          <p:cNvPr id="3" name="Picture 2" descr="A map of the state of california&#10;&#10;Description automatically generated">
            <a:extLst>
              <a:ext uri="{FF2B5EF4-FFF2-40B4-BE49-F238E27FC236}">
                <a16:creationId xmlns:a16="http://schemas.microsoft.com/office/drawing/2014/main" id="{B3751E91-446C-0DB5-F49F-9A362FF72320}"/>
              </a:ext>
            </a:extLst>
          </p:cNvPr>
          <p:cNvPicPr>
            <a:picLocks noChangeAspect="1"/>
          </p:cNvPicPr>
          <p:nvPr/>
        </p:nvPicPr>
        <p:blipFill rotWithShape="1">
          <a:blip r:embed="rId3">
            <a:extLst>
              <a:ext uri="{28A0092B-C50C-407E-A947-70E740481C1C}">
                <a14:useLocalDpi xmlns:a14="http://schemas.microsoft.com/office/drawing/2010/main" val="0"/>
              </a:ext>
            </a:extLst>
          </a:blip>
          <a:srcRect t="14340"/>
          <a:stretch/>
        </p:blipFill>
        <p:spPr>
          <a:xfrm>
            <a:off x="1523998" y="3854674"/>
            <a:ext cx="7982819" cy="2617137"/>
          </a:xfrm>
          <a:prstGeom prst="rect">
            <a:avLst/>
          </a:prstGeom>
        </p:spPr>
      </p:pic>
      <p:sp>
        <p:nvSpPr>
          <p:cNvPr id="4" name="Slide Number Placeholder 3">
            <a:extLst>
              <a:ext uri="{FF2B5EF4-FFF2-40B4-BE49-F238E27FC236}">
                <a16:creationId xmlns:a16="http://schemas.microsoft.com/office/drawing/2014/main" id="{BE254627-0EDD-4FAB-0F59-9E88FAE6604C}"/>
              </a:ext>
            </a:extLst>
          </p:cNvPr>
          <p:cNvSpPr>
            <a:spLocks noGrp="1"/>
          </p:cNvSpPr>
          <p:nvPr>
            <p:ph type="sldNum" sz="quarter" idx="12"/>
          </p:nvPr>
        </p:nvSpPr>
        <p:spPr/>
        <p:txBody>
          <a:bodyPr/>
          <a:lstStyle/>
          <a:p>
            <a:fld id="{42C43971-D14D-4344-94D2-79C1100A4D00}" type="slidenum">
              <a:rPr lang="en-US" smtClean="0"/>
              <a:t>38</a:t>
            </a:fld>
            <a:endParaRPr lang="en-US"/>
          </a:p>
        </p:txBody>
      </p:sp>
    </p:spTree>
    <p:extLst>
      <p:ext uri="{BB962C8B-B14F-4D97-AF65-F5344CB8AC3E}">
        <p14:creationId xmlns:p14="http://schemas.microsoft.com/office/powerpoint/2010/main" val="3285773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3E3AC6-EAE6-4438-04A7-AD7AB57373B6}"/>
              </a:ext>
            </a:extLst>
          </p:cNvPr>
          <p:cNvSpPr>
            <a:spLocks noGrp="1"/>
          </p:cNvSpPr>
          <p:nvPr>
            <p:ph type="title"/>
          </p:nvPr>
        </p:nvSpPr>
        <p:spPr/>
        <p:txBody>
          <a:bodyPr/>
          <a:lstStyle/>
          <a:p>
            <a:r>
              <a:rPr lang="en-US"/>
              <a:t>What’s Next</a:t>
            </a:r>
          </a:p>
        </p:txBody>
      </p:sp>
      <p:sp>
        <p:nvSpPr>
          <p:cNvPr id="7" name="Content Placeholder 2">
            <a:extLst>
              <a:ext uri="{FF2B5EF4-FFF2-40B4-BE49-F238E27FC236}">
                <a16:creationId xmlns:a16="http://schemas.microsoft.com/office/drawing/2014/main" id="{CBC1A8B8-FFCB-3A4A-F19C-0802CD10E4EF}"/>
              </a:ext>
            </a:extLst>
          </p:cNvPr>
          <p:cNvSpPr txBox="1">
            <a:spLocks/>
          </p:cNvSpPr>
          <p:nvPr/>
        </p:nvSpPr>
        <p:spPr>
          <a:xfrm>
            <a:off x="561412" y="1694757"/>
            <a:ext cx="11316059"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Clr>
                <a:schemeClr val="accent2">
                  <a:lumMod val="60000"/>
                  <a:lumOff val="40000"/>
                </a:schemeClr>
              </a:buClr>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solidFill>
                  <a:schemeClr val="accent1">
                    <a:lumMod val="60000"/>
                    <a:lumOff val="40000"/>
                  </a:schemeClr>
                </a:solidFill>
              </a:rPr>
              <a:t>Continued Implementation</a:t>
            </a:r>
          </a:p>
          <a:p>
            <a:r>
              <a:rPr lang="en-US" dirty="0"/>
              <a:t>Working with NCEM and other State programs to identify funding opportunities</a:t>
            </a:r>
          </a:p>
          <a:p>
            <a:r>
              <a:rPr lang="en-US" dirty="0"/>
              <a:t>Mining Hazard Mitigation plans and other planning efforts</a:t>
            </a:r>
          </a:p>
          <a:p>
            <a:r>
              <a:rPr lang="en-US" dirty="0"/>
              <a:t>Agricultural Pond Flood Storage pilot project with Dept. of Agriculture</a:t>
            </a:r>
          </a:p>
          <a:p>
            <a:pPr marL="457200" lvl="1" indent="0">
              <a:buNone/>
            </a:pPr>
            <a:endParaRPr lang="en-US" dirty="0"/>
          </a:p>
          <a:p>
            <a:pPr marL="0" indent="0">
              <a:buNone/>
            </a:pPr>
            <a:endParaRPr lang="en-US" dirty="0"/>
          </a:p>
          <a:p>
            <a:endParaRPr lang="en-US" dirty="0"/>
          </a:p>
        </p:txBody>
      </p:sp>
      <p:sp>
        <p:nvSpPr>
          <p:cNvPr id="3" name="Slide Number Placeholder 2">
            <a:extLst>
              <a:ext uri="{FF2B5EF4-FFF2-40B4-BE49-F238E27FC236}">
                <a16:creationId xmlns:a16="http://schemas.microsoft.com/office/drawing/2014/main" id="{A981E43A-FC33-9D8C-2E40-A65F9E2ACD66}"/>
              </a:ext>
            </a:extLst>
          </p:cNvPr>
          <p:cNvSpPr>
            <a:spLocks noGrp="1"/>
          </p:cNvSpPr>
          <p:nvPr>
            <p:ph type="sldNum" sz="quarter" idx="12"/>
          </p:nvPr>
        </p:nvSpPr>
        <p:spPr/>
        <p:txBody>
          <a:bodyPr/>
          <a:lstStyle/>
          <a:p>
            <a:fld id="{42C43971-D14D-4344-94D2-79C1100A4D00}" type="slidenum">
              <a:rPr lang="en-US" smtClean="0"/>
              <a:t>39</a:t>
            </a:fld>
            <a:endParaRPr lang="en-US"/>
          </a:p>
        </p:txBody>
      </p:sp>
    </p:spTree>
    <p:extLst>
      <p:ext uri="{BB962C8B-B14F-4D97-AF65-F5344CB8AC3E}">
        <p14:creationId xmlns:p14="http://schemas.microsoft.com/office/powerpoint/2010/main" val="4030517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F7DDC1-0A4B-D815-365F-0A07E0C2FEAD}"/>
              </a:ext>
            </a:extLst>
          </p:cNvPr>
          <p:cNvPicPr>
            <a:picLocks noChangeAspect="1"/>
          </p:cNvPicPr>
          <p:nvPr/>
        </p:nvPicPr>
        <p:blipFill>
          <a:blip r:embed="rId3"/>
          <a:stretch>
            <a:fillRect/>
          </a:stretch>
        </p:blipFill>
        <p:spPr>
          <a:xfrm>
            <a:off x="7253056" y="3147861"/>
            <a:ext cx="4587536" cy="2264455"/>
          </a:xfrm>
          <a:prstGeom prst="rect">
            <a:avLst/>
          </a:prstGeom>
        </p:spPr>
      </p:pic>
      <p:sp>
        <p:nvSpPr>
          <p:cNvPr id="2" name="Title 1">
            <a:extLst>
              <a:ext uri="{FF2B5EF4-FFF2-40B4-BE49-F238E27FC236}">
                <a16:creationId xmlns:a16="http://schemas.microsoft.com/office/drawing/2014/main" id="{A4D87DFD-2E5D-4D0B-A4B4-6F66E5C2F55A}"/>
              </a:ext>
            </a:extLst>
          </p:cNvPr>
          <p:cNvSpPr>
            <a:spLocks noGrp="1"/>
          </p:cNvSpPr>
          <p:nvPr>
            <p:ph type="title"/>
          </p:nvPr>
        </p:nvSpPr>
        <p:spPr/>
        <p:txBody>
          <a:bodyPr/>
          <a:lstStyle/>
          <a:p>
            <a:r>
              <a:rPr lang="en-US"/>
              <a:t>NC Flood Resiliency Blueprint Goals</a:t>
            </a:r>
          </a:p>
        </p:txBody>
      </p:sp>
      <p:sp>
        <p:nvSpPr>
          <p:cNvPr id="3" name="Content Placeholder 2">
            <a:extLst>
              <a:ext uri="{FF2B5EF4-FFF2-40B4-BE49-F238E27FC236}">
                <a16:creationId xmlns:a16="http://schemas.microsoft.com/office/drawing/2014/main" id="{C057A5AD-9242-4CD2-BD01-6E3F3AADAF2C}"/>
              </a:ext>
            </a:extLst>
          </p:cNvPr>
          <p:cNvSpPr>
            <a:spLocks noGrp="1"/>
          </p:cNvSpPr>
          <p:nvPr>
            <p:ph idx="1"/>
          </p:nvPr>
        </p:nvSpPr>
        <p:spPr>
          <a:xfrm>
            <a:off x="546756" y="1825625"/>
            <a:ext cx="6803955" cy="4442010"/>
          </a:xfrm>
        </p:spPr>
        <p:txBody>
          <a:bodyPr>
            <a:normAutofit/>
          </a:bodyPr>
          <a:lstStyle/>
          <a:p>
            <a:r>
              <a:rPr lang="en-US"/>
              <a:t>Serve as the backbone of State flood planning</a:t>
            </a:r>
          </a:p>
          <a:p>
            <a:r>
              <a:rPr lang="en-US"/>
              <a:t>Increase community resilience to flooding</a:t>
            </a:r>
          </a:p>
          <a:p>
            <a:r>
              <a:rPr lang="en-US"/>
              <a:t>Reduce the cost and complexity for local government in the planning and implementation of flood risk reduction projects</a:t>
            </a:r>
          </a:p>
          <a:p>
            <a:r>
              <a:rPr lang="en-US" b="1"/>
              <a:t>“...A successful blueprint should ultimately lead to a prioritized set of projects and funding strategies that the State can implement.”</a:t>
            </a:r>
          </a:p>
          <a:p>
            <a:pPr marL="0" indent="0">
              <a:buNone/>
            </a:pPr>
            <a:endParaRPr lang="en-US">
              <a:highlight>
                <a:srgbClr val="FFFF00"/>
              </a:highlight>
            </a:endParaRPr>
          </a:p>
          <a:p>
            <a:pPr marL="0" indent="0">
              <a:buNone/>
            </a:pPr>
            <a:endParaRPr lang="en-US"/>
          </a:p>
        </p:txBody>
      </p:sp>
      <p:sp>
        <p:nvSpPr>
          <p:cNvPr id="6" name="TextBox 5">
            <a:extLst>
              <a:ext uri="{FF2B5EF4-FFF2-40B4-BE49-F238E27FC236}">
                <a16:creationId xmlns:a16="http://schemas.microsoft.com/office/drawing/2014/main" id="{C1EE7AD9-FB28-946D-4CC8-8E8EF15F1541}"/>
              </a:ext>
            </a:extLst>
          </p:cNvPr>
          <p:cNvSpPr txBox="1"/>
          <p:nvPr/>
        </p:nvSpPr>
        <p:spPr>
          <a:xfrm>
            <a:off x="8238478" y="2301483"/>
            <a:ext cx="3602114" cy="923330"/>
          </a:xfrm>
          <a:prstGeom prst="rect">
            <a:avLst/>
          </a:prstGeom>
          <a:noFill/>
        </p:spPr>
        <p:txBody>
          <a:bodyPr wrap="square">
            <a:spAutoFit/>
          </a:bodyPr>
          <a:lstStyle/>
          <a:p>
            <a:r>
              <a:rPr lang="en-US" b="1" i="0">
                <a:solidFill>
                  <a:srgbClr val="212529"/>
                </a:solidFill>
                <a:effectLst/>
                <a:latin typeface="Source Sans Pro" panose="020B0503030403020204" pitchFamily="34" charset="0"/>
              </a:rPr>
              <a:t>Basins:</a:t>
            </a:r>
            <a:r>
              <a:rPr lang="en-US" b="0" i="0">
                <a:solidFill>
                  <a:srgbClr val="212529"/>
                </a:solidFill>
                <a:effectLst/>
                <a:latin typeface="Source Sans Pro" panose="020B0503030403020204" pitchFamily="34" charset="0"/>
              </a:rPr>
              <a:t> Neuse, Cape Fear</a:t>
            </a:r>
            <a:r>
              <a:rPr lang="en-US">
                <a:solidFill>
                  <a:srgbClr val="212529"/>
                </a:solidFill>
                <a:latin typeface="Source Sans Pro" panose="020B0503030403020204" pitchFamily="34" charset="0"/>
              </a:rPr>
              <a:t>, French Broad, Lumber, Tar-Pamlico, and</a:t>
            </a:r>
            <a:r>
              <a:rPr lang="en-US"/>
              <a:t> </a:t>
            </a:r>
            <a:r>
              <a:rPr lang="en-US" b="0" i="0">
                <a:solidFill>
                  <a:srgbClr val="212529"/>
                </a:solidFill>
                <a:effectLst/>
                <a:latin typeface="Source Sans Pro" panose="020B0503030403020204" pitchFamily="34" charset="0"/>
              </a:rPr>
              <a:t>White Oak</a:t>
            </a:r>
          </a:p>
        </p:txBody>
      </p:sp>
      <p:sp>
        <p:nvSpPr>
          <p:cNvPr id="5" name="Slide Number Placeholder 4">
            <a:extLst>
              <a:ext uri="{FF2B5EF4-FFF2-40B4-BE49-F238E27FC236}">
                <a16:creationId xmlns:a16="http://schemas.microsoft.com/office/drawing/2014/main" id="{33975972-87F0-1702-3059-3086B64433BE}"/>
              </a:ext>
            </a:extLst>
          </p:cNvPr>
          <p:cNvSpPr>
            <a:spLocks noGrp="1"/>
          </p:cNvSpPr>
          <p:nvPr>
            <p:ph type="sldNum" sz="quarter" idx="12"/>
          </p:nvPr>
        </p:nvSpPr>
        <p:spPr/>
        <p:txBody>
          <a:bodyPr/>
          <a:lstStyle/>
          <a:p>
            <a:fld id="{42C43971-D14D-4344-94D2-79C1100A4D00}" type="slidenum">
              <a:rPr lang="en-US" smtClean="0"/>
              <a:t>4</a:t>
            </a:fld>
            <a:endParaRPr lang="en-US"/>
          </a:p>
        </p:txBody>
      </p:sp>
    </p:spTree>
    <p:extLst>
      <p:ext uri="{BB962C8B-B14F-4D97-AF65-F5344CB8AC3E}">
        <p14:creationId xmlns:p14="http://schemas.microsoft.com/office/powerpoint/2010/main" val="4971908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0119-B5B3-4BD2-A938-D74E5584F786}"/>
              </a:ext>
            </a:extLst>
          </p:cNvPr>
          <p:cNvSpPr>
            <a:spLocks noGrp="1"/>
          </p:cNvSpPr>
          <p:nvPr>
            <p:ph type="title"/>
          </p:nvPr>
        </p:nvSpPr>
        <p:spPr/>
        <p:txBody>
          <a:bodyPr/>
          <a:lstStyle/>
          <a:p>
            <a:pPr algn="ctr"/>
            <a:r>
              <a:rPr lang="en-US"/>
              <a:t>Thank You! | Questions?</a:t>
            </a:r>
          </a:p>
        </p:txBody>
      </p:sp>
      <p:sp>
        <p:nvSpPr>
          <p:cNvPr id="5" name="Text Placeholder 4">
            <a:extLst>
              <a:ext uri="{FF2B5EF4-FFF2-40B4-BE49-F238E27FC236}">
                <a16:creationId xmlns:a16="http://schemas.microsoft.com/office/drawing/2014/main" id="{FE2C7BFD-FB79-9144-7C25-8C5D554347A9}"/>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3801294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CBDB-3585-132D-E976-05059F501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CE07E-F88B-AC0F-84AE-9D4BC3C5BDCF}"/>
              </a:ext>
            </a:extLst>
          </p:cNvPr>
          <p:cNvSpPr>
            <a:spLocks noGrp="1"/>
          </p:cNvSpPr>
          <p:nvPr>
            <p:ph type="title"/>
          </p:nvPr>
        </p:nvSpPr>
        <p:spPr>
          <a:xfrm>
            <a:off x="651456" y="24606"/>
            <a:ext cx="9341630" cy="1325563"/>
          </a:xfrm>
        </p:spPr>
        <p:txBody>
          <a:bodyPr/>
          <a:lstStyle/>
          <a:p>
            <a:r>
              <a:rPr lang="en-US"/>
              <a:t>Blueprint Development - Multiphase Process</a:t>
            </a:r>
          </a:p>
        </p:txBody>
      </p:sp>
      <p:sp>
        <p:nvSpPr>
          <p:cNvPr id="3" name="Content Placeholder 2">
            <a:extLst>
              <a:ext uri="{FF2B5EF4-FFF2-40B4-BE49-F238E27FC236}">
                <a16:creationId xmlns:a16="http://schemas.microsoft.com/office/drawing/2014/main" id="{77F4372A-0006-D843-3114-873E6BE69161}"/>
              </a:ext>
            </a:extLst>
          </p:cNvPr>
          <p:cNvSpPr>
            <a:spLocks noGrp="1"/>
          </p:cNvSpPr>
          <p:nvPr>
            <p:ph idx="1"/>
          </p:nvPr>
        </p:nvSpPr>
        <p:spPr>
          <a:xfrm>
            <a:off x="701898" y="1236371"/>
            <a:ext cx="7079947" cy="5463687"/>
          </a:xfrm>
        </p:spPr>
        <p:txBody>
          <a:bodyPr vert="horz" lIns="91440" tIns="45720" rIns="91440" bIns="45720" rtlCol="0" anchor="t">
            <a:normAutofit fontScale="85000" lnSpcReduction="10000"/>
          </a:bodyPr>
          <a:lstStyle/>
          <a:p>
            <a:r>
              <a:rPr lang="en-US" b="1"/>
              <a:t>Phase I </a:t>
            </a:r>
            <a:r>
              <a:rPr lang="en-US" i="1"/>
              <a:t>(2022 - 2024) - </a:t>
            </a:r>
            <a:r>
              <a:rPr lang="en-US" i="1">
                <a:solidFill>
                  <a:srgbClr val="C00000"/>
                </a:solidFill>
              </a:rPr>
              <a:t>Complete</a:t>
            </a:r>
          </a:p>
          <a:p>
            <a:pPr lvl="1"/>
            <a:r>
              <a:rPr lang="en-US"/>
              <a:t>Research and evaluation</a:t>
            </a:r>
          </a:p>
          <a:p>
            <a:pPr lvl="1"/>
            <a:r>
              <a:rPr lang="en-US"/>
              <a:t>Gap analysis </a:t>
            </a:r>
          </a:p>
          <a:p>
            <a:pPr lvl="1"/>
            <a:r>
              <a:rPr lang="en-US"/>
              <a:t>Recommendations and decisions (Programmatic, Policy, Tools, Approaches, Needs)</a:t>
            </a:r>
          </a:p>
          <a:p>
            <a:pPr lvl="1"/>
            <a:r>
              <a:rPr lang="en-US"/>
              <a:t>Neuse River Basin Action Strategy (Pilot)</a:t>
            </a:r>
          </a:p>
          <a:p>
            <a:pPr lvl="1"/>
            <a:r>
              <a:rPr lang="en-US"/>
              <a:t>Draft Blueprint</a:t>
            </a:r>
            <a:endParaRPr lang="en-US" b="1"/>
          </a:p>
          <a:p>
            <a:r>
              <a:rPr lang="en-US" b="1">
                <a:solidFill>
                  <a:schemeClr val="bg2">
                    <a:lumMod val="75000"/>
                  </a:schemeClr>
                </a:solidFill>
              </a:rPr>
              <a:t>Phase II </a:t>
            </a:r>
            <a:r>
              <a:rPr lang="en-US" i="1">
                <a:solidFill>
                  <a:schemeClr val="bg2">
                    <a:lumMod val="75000"/>
                  </a:schemeClr>
                </a:solidFill>
              </a:rPr>
              <a:t>(2023 - 2025) - </a:t>
            </a:r>
            <a:r>
              <a:rPr lang="en-US" i="1">
                <a:solidFill>
                  <a:schemeClr val="bg1">
                    <a:lumMod val="65000"/>
                  </a:schemeClr>
                </a:solidFill>
              </a:rPr>
              <a:t>Ongoing</a:t>
            </a:r>
          </a:p>
          <a:p>
            <a:pPr lvl="1"/>
            <a:r>
              <a:rPr lang="en-US">
                <a:solidFill>
                  <a:schemeClr val="bg2">
                    <a:lumMod val="75000"/>
                  </a:schemeClr>
                </a:solidFill>
              </a:rPr>
              <a:t>Develop online decision support tool (Blueprint Tool)</a:t>
            </a:r>
            <a:endParaRPr lang="en-US">
              <a:solidFill>
                <a:schemeClr val="bg2">
                  <a:lumMod val="75000"/>
                </a:schemeClr>
              </a:solidFill>
              <a:ea typeface="Open Sans"/>
              <a:cs typeface="Open Sans"/>
            </a:endParaRPr>
          </a:p>
          <a:p>
            <a:pPr lvl="1"/>
            <a:r>
              <a:rPr lang="en-US">
                <a:solidFill>
                  <a:schemeClr val="bg2">
                    <a:lumMod val="75000"/>
                  </a:schemeClr>
                </a:solidFill>
              </a:rPr>
              <a:t>Begin implementation </a:t>
            </a:r>
          </a:p>
          <a:p>
            <a:r>
              <a:rPr lang="en-US" b="1">
                <a:solidFill>
                  <a:schemeClr val="bg2">
                    <a:lumMod val="75000"/>
                  </a:schemeClr>
                </a:solidFill>
              </a:rPr>
              <a:t>Phase III </a:t>
            </a:r>
            <a:r>
              <a:rPr lang="en-US" i="1">
                <a:solidFill>
                  <a:schemeClr val="bg2">
                    <a:lumMod val="75000"/>
                  </a:schemeClr>
                </a:solidFill>
              </a:rPr>
              <a:t>(2024 - 2025) - </a:t>
            </a:r>
            <a:r>
              <a:rPr lang="en-US" i="1">
                <a:solidFill>
                  <a:schemeClr val="bg1">
                    <a:lumMod val="65000"/>
                  </a:schemeClr>
                </a:solidFill>
              </a:rPr>
              <a:t>Ongoing</a:t>
            </a:r>
            <a:endParaRPr lang="en-US" i="1">
              <a:solidFill>
                <a:schemeClr val="bg2">
                  <a:lumMod val="75000"/>
                </a:schemeClr>
              </a:solidFill>
            </a:endParaRPr>
          </a:p>
          <a:p>
            <a:pPr lvl="1"/>
            <a:r>
              <a:rPr lang="en-US">
                <a:solidFill>
                  <a:schemeClr val="bg2">
                    <a:lumMod val="75000"/>
                  </a:schemeClr>
                </a:solidFill>
              </a:rPr>
              <a:t>Develop Action Strategies for five prioritized areas</a:t>
            </a:r>
            <a:endParaRPr lang="en-US">
              <a:solidFill>
                <a:schemeClr val="bg2">
                  <a:lumMod val="75000"/>
                </a:schemeClr>
              </a:solidFill>
              <a:ea typeface="Open Sans"/>
              <a:cs typeface="Open Sans"/>
            </a:endParaRPr>
          </a:p>
          <a:p>
            <a:pPr lvl="1"/>
            <a:r>
              <a:rPr lang="en-US">
                <a:solidFill>
                  <a:schemeClr val="bg2">
                    <a:lumMod val="75000"/>
                  </a:schemeClr>
                </a:solidFill>
              </a:rPr>
              <a:t>Refine Decision Support Tool</a:t>
            </a:r>
          </a:p>
          <a:p>
            <a:pPr lvl="1"/>
            <a:r>
              <a:rPr lang="en-US">
                <a:solidFill>
                  <a:schemeClr val="bg2">
                    <a:lumMod val="75000"/>
                  </a:schemeClr>
                </a:solidFill>
              </a:rPr>
              <a:t>Continue Blueprint implementation </a:t>
            </a:r>
          </a:p>
          <a:p>
            <a:pPr lvl="1"/>
            <a:r>
              <a:rPr lang="en-US">
                <a:solidFill>
                  <a:schemeClr val="bg2">
                    <a:lumMod val="75000"/>
                  </a:schemeClr>
                </a:solidFill>
              </a:rPr>
              <a:t>Refine Blueprint and Neuse Action Strategy (including additional modeling)</a:t>
            </a:r>
          </a:p>
        </p:txBody>
      </p:sp>
      <p:pic>
        <p:nvPicPr>
          <p:cNvPr id="12" name="Picture 11">
            <a:extLst>
              <a:ext uri="{FF2B5EF4-FFF2-40B4-BE49-F238E27FC236}">
                <a16:creationId xmlns:a16="http://schemas.microsoft.com/office/drawing/2014/main" id="{EE8B7B41-9CCB-6260-C6B9-D6E433C83D37}"/>
              </a:ext>
            </a:extLst>
          </p:cNvPr>
          <p:cNvPicPr>
            <a:picLocks noChangeAspect="1"/>
          </p:cNvPicPr>
          <p:nvPr/>
        </p:nvPicPr>
        <p:blipFill rotWithShape="1">
          <a:blip r:embed="rId3"/>
          <a:srcRect l="76357" t="20321" r="8214" b="3701"/>
          <a:stretch/>
        </p:blipFill>
        <p:spPr>
          <a:xfrm>
            <a:off x="9492562" y="1670233"/>
            <a:ext cx="2862898" cy="2744844"/>
          </a:xfrm>
          <a:prstGeom prst="rect">
            <a:avLst/>
          </a:prstGeom>
        </p:spPr>
      </p:pic>
      <p:pic>
        <p:nvPicPr>
          <p:cNvPr id="13" name="Picture 12">
            <a:extLst>
              <a:ext uri="{FF2B5EF4-FFF2-40B4-BE49-F238E27FC236}">
                <a16:creationId xmlns:a16="http://schemas.microsoft.com/office/drawing/2014/main" id="{7E907C42-CE8D-4DB9-F521-5D48351A249C}"/>
              </a:ext>
            </a:extLst>
          </p:cNvPr>
          <p:cNvPicPr>
            <a:picLocks noChangeAspect="1"/>
          </p:cNvPicPr>
          <p:nvPr/>
        </p:nvPicPr>
        <p:blipFill>
          <a:blip r:embed="rId4"/>
          <a:stretch>
            <a:fillRect/>
          </a:stretch>
        </p:blipFill>
        <p:spPr>
          <a:xfrm>
            <a:off x="7551118" y="870436"/>
            <a:ext cx="1941444" cy="2487971"/>
          </a:xfrm>
          <a:prstGeom prst="rect">
            <a:avLst/>
          </a:prstGeom>
          <a:ln>
            <a:solidFill>
              <a:schemeClr val="accent1"/>
            </a:solidFill>
          </a:ln>
        </p:spPr>
      </p:pic>
      <p:pic>
        <p:nvPicPr>
          <p:cNvPr id="15" name="Picture 14">
            <a:extLst>
              <a:ext uri="{FF2B5EF4-FFF2-40B4-BE49-F238E27FC236}">
                <a16:creationId xmlns:a16="http://schemas.microsoft.com/office/drawing/2014/main" id="{36CBE5FC-36EE-6D1F-7E03-29A378320FCC}"/>
              </a:ext>
            </a:extLst>
          </p:cNvPr>
          <p:cNvPicPr>
            <a:picLocks noChangeAspect="1"/>
          </p:cNvPicPr>
          <p:nvPr/>
        </p:nvPicPr>
        <p:blipFill>
          <a:blip r:embed="rId5"/>
          <a:stretch>
            <a:fillRect/>
          </a:stretch>
        </p:blipFill>
        <p:spPr>
          <a:xfrm>
            <a:off x="8073686" y="3968213"/>
            <a:ext cx="3552890" cy="2155495"/>
          </a:xfrm>
          <a:prstGeom prst="rect">
            <a:avLst/>
          </a:prstGeom>
        </p:spPr>
      </p:pic>
      <p:sp>
        <p:nvSpPr>
          <p:cNvPr id="4" name="Slide Number Placeholder 3">
            <a:extLst>
              <a:ext uri="{FF2B5EF4-FFF2-40B4-BE49-F238E27FC236}">
                <a16:creationId xmlns:a16="http://schemas.microsoft.com/office/drawing/2014/main" id="{71410D97-29FD-8D14-870D-65C7857F8D15}"/>
              </a:ext>
            </a:extLst>
          </p:cNvPr>
          <p:cNvSpPr>
            <a:spLocks noGrp="1"/>
          </p:cNvSpPr>
          <p:nvPr>
            <p:ph type="sldNum" sz="quarter" idx="12"/>
          </p:nvPr>
        </p:nvSpPr>
        <p:spPr/>
        <p:txBody>
          <a:bodyPr/>
          <a:lstStyle/>
          <a:p>
            <a:fld id="{42C43971-D14D-4344-94D2-79C1100A4D00}" type="slidenum">
              <a:rPr lang="en-US" smtClean="0"/>
              <a:t>5</a:t>
            </a:fld>
            <a:endParaRPr lang="en-US"/>
          </a:p>
        </p:txBody>
      </p:sp>
    </p:spTree>
    <p:extLst>
      <p:ext uri="{BB962C8B-B14F-4D97-AF65-F5344CB8AC3E}">
        <p14:creationId xmlns:p14="http://schemas.microsoft.com/office/powerpoint/2010/main" val="3179674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CBDB-3585-132D-E976-05059F501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CE07E-F88B-AC0F-84AE-9D4BC3C5BDCF}"/>
              </a:ext>
            </a:extLst>
          </p:cNvPr>
          <p:cNvSpPr>
            <a:spLocks noGrp="1"/>
          </p:cNvSpPr>
          <p:nvPr>
            <p:ph type="title"/>
          </p:nvPr>
        </p:nvSpPr>
        <p:spPr>
          <a:xfrm>
            <a:off x="651456" y="24606"/>
            <a:ext cx="9341630" cy="1325563"/>
          </a:xfrm>
        </p:spPr>
        <p:txBody>
          <a:bodyPr/>
          <a:lstStyle/>
          <a:p>
            <a:r>
              <a:rPr lang="en-US"/>
              <a:t>Blueprint Development - Multiphase Process</a:t>
            </a:r>
          </a:p>
        </p:txBody>
      </p:sp>
      <p:sp>
        <p:nvSpPr>
          <p:cNvPr id="3" name="Content Placeholder 2">
            <a:extLst>
              <a:ext uri="{FF2B5EF4-FFF2-40B4-BE49-F238E27FC236}">
                <a16:creationId xmlns:a16="http://schemas.microsoft.com/office/drawing/2014/main" id="{77F4372A-0006-D843-3114-873E6BE69161}"/>
              </a:ext>
            </a:extLst>
          </p:cNvPr>
          <p:cNvSpPr>
            <a:spLocks noGrp="1"/>
          </p:cNvSpPr>
          <p:nvPr>
            <p:ph idx="1"/>
          </p:nvPr>
        </p:nvSpPr>
        <p:spPr>
          <a:xfrm>
            <a:off x="701898" y="1236371"/>
            <a:ext cx="7079947" cy="5463687"/>
          </a:xfrm>
        </p:spPr>
        <p:txBody>
          <a:bodyPr vert="horz" lIns="91440" tIns="45720" rIns="91440" bIns="45720" rtlCol="0" anchor="t">
            <a:normAutofit fontScale="85000" lnSpcReduction="10000"/>
          </a:bodyPr>
          <a:lstStyle/>
          <a:p>
            <a:r>
              <a:rPr lang="en-US" b="1">
                <a:solidFill>
                  <a:schemeClr val="bg2">
                    <a:lumMod val="75000"/>
                  </a:schemeClr>
                </a:solidFill>
              </a:rPr>
              <a:t>Phase I </a:t>
            </a:r>
            <a:r>
              <a:rPr lang="en-US" i="1">
                <a:solidFill>
                  <a:schemeClr val="bg2">
                    <a:lumMod val="75000"/>
                  </a:schemeClr>
                </a:solidFill>
              </a:rPr>
              <a:t>(2022 - 2024) - </a:t>
            </a:r>
            <a:r>
              <a:rPr lang="en-US" i="1">
                <a:solidFill>
                  <a:srgbClr val="FF9999"/>
                </a:solidFill>
              </a:rPr>
              <a:t>Complete</a:t>
            </a:r>
          </a:p>
          <a:p>
            <a:pPr lvl="1"/>
            <a:r>
              <a:rPr lang="en-US">
                <a:solidFill>
                  <a:schemeClr val="bg2">
                    <a:lumMod val="75000"/>
                  </a:schemeClr>
                </a:solidFill>
              </a:rPr>
              <a:t>Research and evaluation</a:t>
            </a:r>
          </a:p>
          <a:p>
            <a:pPr lvl="1"/>
            <a:r>
              <a:rPr lang="en-US">
                <a:solidFill>
                  <a:schemeClr val="bg2">
                    <a:lumMod val="75000"/>
                  </a:schemeClr>
                </a:solidFill>
              </a:rPr>
              <a:t>Gap analysis </a:t>
            </a:r>
          </a:p>
          <a:p>
            <a:pPr lvl="1"/>
            <a:r>
              <a:rPr lang="en-US">
                <a:solidFill>
                  <a:schemeClr val="bg2">
                    <a:lumMod val="75000"/>
                  </a:schemeClr>
                </a:solidFill>
              </a:rPr>
              <a:t>Recommendations and decisions (Programmatic, Policy, Tools, Approaches, Needs)</a:t>
            </a:r>
          </a:p>
          <a:p>
            <a:pPr lvl="1"/>
            <a:r>
              <a:rPr lang="en-US">
                <a:solidFill>
                  <a:schemeClr val="bg2">
                    <a:lumMod val="75000"/>
                  </a:schemeClr>
                </a:solidFill>
              </a:rPr>
              <a:t>Neuse River Basin Action Strategy (Pilot)</a:t>
            </a:r>
          </a:p>
          <a:p>
            <a:pPr lvl="1"/>
            <a:r>
              <a:rPr lang="en-US">
                <a:solidFill>
                  <a:schemeClr val="bg2">
                    <a:lumMod val="75000"/>
                  </a:schemeClr>
                </a:solidFill>
              </a:rPr>
              <a:t>Draft Blueprint</a:t>
            </a:r>
            <a:endParaRPr lang="en-US" b="1">
              <a:solidFill>
                <a:schemeClr val="bg2">
                  <a:lumMod val="75000"/>
                </a:schemeClr>
              </a:solidFill>
            </a:endParaRPr>
          </a:p>
          <a:p>
            <a:r>
              <a:rPr lang="en-US" b="1"/>
              <a:t>Phase II </a:t>
            </a:r>
            <a:r>
              <a:rPr lang="en-US" i="1"/>
              <a:t>(2023 - 2025) - </a:t>
            </a:r>
            <a:r>
              <a:rPr lang="en-US" i="1">
                <a:solidFill>
                  <a:schemeClr val="accent2"/>
                </a:solidFill>
              </a:rPr>
              <a:t>Ongoing</a:t>
            </a:r>
          </a:p>
          <a:p>
            <a:pPr lvl="1"/>
            <a:r>
              <a:rPr lang="en-US"/>
              <a:t>Develop online decision support tool (Blueprint Tool)</a:t>
            </a:r>
            <a:endParaRPr lang="en-US">
              <a:ea typeface="Open Sans"/>
              <a:cs typeface="Open Sans"/>
            </a:endParaRPr>
          </a:p>
          <a:p>
            <a:pPr lvl="1"/>
            <a:r>
              <a:rPr lang="en-US"/>
              <a:t>Begin implementation </a:t>
            </a:r>
          </a:p>
          <a:p>
            <a:r>
              <a:rPr lang="en-US" b="1">
                <a:solidFill>
                  <a:schemeClr val="bg2">
                    <a:lumMod val="75000"/>
                  </a:schemeClr>
                </a:solidFill>
              </a:rPr>
              <a:t>Phase III </a:t>
            </a:r>
            <a:r>
              <a:rPr lang="en-US" i="1">
                <a:solidFill>
                  <a:schemeClr val="bg2">
                    <a:lumMod val="75000"/>
                  </a:schemeClr>
                </a:solidFill>
              </a:rPr>
              <a:t>(2024 - 2025) - </a:t>
            </a:r>
            <a:r>
              <a:rPr lang="en-US" i="1">
                <a:solidFill>
                  <a:schemeClr val="bg1">
                    <a:lumMod val="65000"/>
                  </a:schemeClr>
                </a:solidFill>
              </a:rPr>
              <a:t>Ongoing</a:t>
            </a:r>
            <a:endParaRPr lang="en-US" i="1">
              <a:solidFill>
                <a:schemeClr val="bg2">
                  <a:lumMod val="75000"/>
                </a:schemeClr>
              </a:solidFill>
            </a:endParaRPr>
          </a:p>
          <a:p>
            <a:pPr lvl="1"/>
            <a:r>
              <a:rPr lang="en-US">
                <a:solidFill>
                  <a:schemeClr val="bg2">
                    <a:lumMod val="75000"/>
                  </a:schemeClr>
                </a:solidFill>
              </a:rPr>
              <a:t>Develop Action Strategies for five prioritized areas</a:t>
            </a:r>
            <a:endParaRPr lang="en-US">
              <a:solidFill>
                <a:schemeClr val="bg2">
                  <a:lumMod val="75000"/>
                </a:schemeClr>
              </a:solidFill>
              <a:ea typeface="Open Sans"/>
              <a:cs typeface="Open Sans"/>
            </a:endParaRPr>
          </a:p>
          <a:p>
            <a:pPr lvl="1"/>
            <a:r>
              <a:rPr lang="en-US">
                <a:solidFill>
                  <a:schemeClr val="bg2">
                    <a:lumMod val="75000"/>
                  </a:schemeClr>
                </a:solidFill>
              </a:rPr>
              <a:t>Refine Decision Support Tool</a:t>
            </a:r>
          </a:p>
          <a:p>
            <a:pPr lvl="1"/>
            <a:r>
              <a:rPr lang="en-US">
                <a:solidFill>
                  <a:schemeClr val="bg2">
                    <a:lumMod val="75000"/>
                  </a:schemeClr>
                </a:solidFill>
              </a:rPr>
              <a:t>Continue Blueprint implementation </a:t>
            </a:r>
          </a:p>
          <a:p>
            <a:pPr lvl="1"/>
            <a:r>
              <a:rPr lang="en-US">
                <a:solidFill>
                  <a:schemeClr val="bg2">
                    <a:lumMod val="75000"/>
                  </a:schemeClr>
                </a:solidFill>
              </a:rPr>
              <a:t>Refine Blueprint and Neuse Action Strategy (including additional modeling)</a:t>
            </a:r>
          </a:p>
        </p:txBody>
      </p:sp>
      <p:pic>
        <p:nvPicPr>
          <p:cNvPr id="11" name="Picture 10">
            <a:extLst>
              <a:ext uri="{FF2B5EF4-FFF2-40B4-BE49-F238E27FC236}">
                <a16:creationId xmlns:a16="http://schemas.microsoft.com/office/drawing/2014/main" id="{2825E5C9-553F-FB61-F5EE-AEF1BB4A4AD3}"/>
              </a:ext>
            </a:extLst>
          </p:cNvPr>
          <p:cNvPicPr>
            <a:picLocks noChangeAspect="1"/>
          </p:cNvPicPr>
          <p:nvPr/>
        </p:nvPicPr>
        <p:blipFill>
          <a:blip r:embed="rId3"/>
          <a:stretch>
            <a:fillRect/>
          </a:stretch>
        </p:blipFill>
        <p:spPr>
          <a:xfrm>
            <a:off x="7781845" y="3425723"/>
            <a:ext cx="2414086" cy="1724705"/>
          </a:xfrm>
          <a:prstGeom prst="rect">
            <a:avLst/>
          </a:prstGeom>
        </p:spPr>
      </p:pic>
      <p:pic>
        <p:nvPicPr>
          <p:cNvPr id="12" name="Content Placeholder 6">
            <a:extLst>
              <a:ext uri="{FF2B5EF4-FFF2-40B4-BE49-F238E27FC236}">
                <a16:creationId xmlns:a16="http://schemas.microsoft.com/office/drawing/2014/main" id="{D4D4B0BF-C18F-270B-9D4C-213259DF1B52}"/>
              </a:ext>
            </a:extLst>
          </p:cNvPr>
          <p:cNvPicPr>
            <a:picLocks noChangeAspect="1"/>
          </p:cNvPicPr>
          <p:nvPr/>
        </p:nvPicPr>
        <p:blipFill>
          <a:blip r:embed="rId4"/>
          <a:stretch>
            <a:fillRect/>
          </a:stretch>
        </p:blipFill>
        <p:spPr>
          <a:xfrm>
            <a:off x="7389597" y="1057814"/>
            <a:ext cx="2540355" cy="1813414"/>
          </a:xfrm>
          <a:prstGeom prst="rect">
            <a:avLst/>
          </a:prstGeom>
        </p:spPr>
      </p:pic>
      <p:pic>
        <p:nvPicPr>
          <p:cNvPr id="13" name="Picture 12">
            <a:extLst>
              <a:ext uri="{FF2B5EF4-FFF2-40B4-BE49-F238E27FC236}">
                <a16:creationId xmlns:a16="http://schemas.microsoft.com/office/drawing/2014/main" id="{880F29C7-335D-1C3C-858F-AE24FEC0F8F8}"/>
              </a:ext>
            </a:extLst>
          </p:cNvPr>
          <p:cNvPicPr>
            <a:picLocks noChangeAspect="1"/>
          </p:cNvPicPr>
          <p:nvPr/>
        </p:nvPicPr>
        <p:blipFill>
          <a:blip r:embed="rId5"/>
          <a:stretch>
            <a:fillRect/>
          </a:stretch>
        </p:blipFill>
        <p:spPr>
          <a:xfrm>
            <a:off x="9244474" y="2103564"/>
            <a:ext cx="2841505" cy="2025861"/>
          </a:xfrm>
          <a:prstGeom prst="rect">
            <a:avLst/>
          </a:prstGeom>
        </p:spPr>
      </p:pic>
      <p:pic>
        <p:nvPicPr>
          <p:cNvPr id="14" name="Picture 13">
            <a:extLst>
              <a:ext uri="{FF2B5EF4-FFF2-40B4-BE49-F238E27FC236}">
                <a16:creationId xmlns:a16="http://schemas.microsoft.com/office/drawing/2014/main" id="{F3BB6385-7A80-44B6-A940-5CF7C59E741F}"/>
              </a:ext>
            </a:extLst>
          </p:cNvPr>
          <p:cNvPicPr>
            <a:picLocks noChangeAspect="1"/>
          </p:cNvPicPr>
          <p:nvPr/>
        </p:nvPicPr>
        <p:blipFill>
          <a:blip r:embed="rId6"/>
          <a:stretch>
            <a:fillRect/>
          </a:stretch>
        </p:blipFill>
        <p:spPr>
          <a:xfrm>
            <a:off x="9664849" y="4446726"/>
            <a:ext cx="2330117" cy="1664715"/>
          </a:xfrm>
          <a:prstGeom prst="rect">
            <a:avLst/>
          </a:prstGeom>
        </p:spPr>
      </p:pic>
      <p:sp>
        <p:nvSpPr>
          <p:cNvPr id="4" name="Slide Number Placeholder 3">
            <a:extLst>
              <a:ext uri="{FF2B5EF4-FFF2-40B4-BE49-F238E27FC236}">
                <a16:creationId xmlns:a16="http://schemas.microsoft.com/office/drawing/2014/main" id="{2A82AA51-A4E8-F570-5D69-B4AF506A8822}"/>
              </a:ext>
            </a:extLst>
          </p:cNvPr>
          <p:cNvSpPr>
            <a:spLocks noGrp="1"/>
          </p:cNvSpPr>
          <p:nvPr>
            <p:ph type="sldNum" sz="quarter" idx="12"/>
          </p:nvPr>
        </p:nvSpPr>
        <p:spPr/>
        <p:txBody>
          <a:bodyPr/>
          <a:lstStyle/>
          <a:p>
            <a:fld id="{42C43971-D14D-4344-94D2-79C1100A4D00}" type="slidenum">
              <a:rPr lang="en-US" smtClean="0"/>
              <a:t>6</a:t>
            </a:fld>
            <a:endParaRPr lang="en-US"/>
          </a:p>
        </p:txBody>
      </p:sp>
    </p:spTree>
    <p:extLst>
      <p:ext uri="{BB962C8B-B14F-4D97-AF65-F5344CB8AC3E}">
        <p14:creationId xmlns:p14="http://schemas.microsoft.com/office/powerpoint/2010/main" val="2369527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A9CBDB-3585-132D-E976-05059F50113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69CE07E-F88B-AC0F-84AE-9D4BC3C5BDCF}"/>
              </a:ext>
            </a:extLst>
          </p:cNvPr>
          <p:cNvSpPr>
            <a:spLocks noGrp="1"/>
          </p:cNvSpPr>
          <p:nvPr>
            <p:ph type="title"/>
          </p:nvPr>
        </p:nvSpPr>
        <p:spPr>
          <a:xfrm>
            <a:off x="651456" y="24606"/>
            <a:ext cx="9341630" cy="1325563"/>
          </a:xfrm>
        </p:spPr>
        <p:txBody>
          <a:bodyPr/>
          <a:lstStyle/>
          <a:p>
            <a:r>
              <a:rPr lang="en-US"/>
              <a:t>Blueprint Development - Multiphase Process</a:t>
            </a:r>
          </a:p>
        </p:txBody>
      </p:sp>
      <p:sp>
        <p:nvSpPr>
          <p:cNvPr id="3" name="Content Placeholder 2">
            <a:extLst>
              <a:ext uri="{FF2B5EF4-FFF2-40B4-BE49-F238E27FC236}">
                <a16:creationId xmlns:a16="http://schemas.microsoft.com/office/drawing/2014/main" id="{77F4372A-0006-D843-3114-873E6BE69161}"/>
              </a:ext>
            </a:extLst>
          </p:cNvPr>
          <p:cNvSpPr>
            <a:spLocks noGrp="1"/>
          </p:cNvSpPr>
          <p:nvPr>
            <p:ph idx="1"/>
          </p:nvPr>
        </p:nvSpPr>
        <p:spPr>
          <a:xfrm>
            <a:off x="701898" y="1236371"/>
            <a:ext cx="7079947" cy="5463687"/>
          </a:xfrm>
        </p:spPr>
        <p:txBody>
          <a:bodyPr vert="horz" lIns="91440" tIns="45720" rIns="91440" bIns="45720" rtlCol="0" anchor="t">
            <a:normAutofit fontScale="85000" lnSpcReduction="10000"/>
          </a:bodyPr>
          <a:lstStyle/>
          <a:p>
            <a:r>
              <a:rPr lang="en-US" b="1">
                <a:solidFill>
                  <a:schemeClr val="bg2">
                    <a:lumMod val="75000"/>
                  </a:schemeClr>
                </a:solidFill>
              </a:rPr>
              <a:t>Phase I </a:t>
            </a:r>
            <a:r>
              <a:rPr lang="en-US" i="1">
                <a:solidFill>
                  <a:schemeClr val="bg2">
                    <a:lumMod val="75000"/>
                  </a:schemeClr>
                </a:solidFill>
              </a:rPr>
              <a:t>(2022 - 2024) </a:t>
            </a:r>
            <a:r>
              <a:rPr lang="en-US" i="1">
                <a:solidFill>
                  <a:srgbClr val="FF9999"/>
                </a:solidFill>
              </a:rPr>
              <a:t>Complete</a:t>
            </a:r>
          </a:p>
          <a:p>
            <a:pPr lvl="1"/>
            <a:r>
              <a:rPr lang="en-US">
                <a:solidFill>
                  <a:schemeClr val="bg2">
                    <a:lumMod val="75000"/>
                  </a:schemeClr>
                </a:solidFill>
              </a:rPr>
              <a:t>Research and evaluation</a:t>
            </a:r>
          </a:p>
          <a:p>
            <a:pPr lvl="1"/>
            <a:r>
              <a:rPr lang="en-US">
                <a:solidFill>
                  <a:schemeClr val="bg2">
                    <a:lumMod val="75000"/>
                  </a:schemeClr>
                </a:solidFill>
              </a:rPr>
              <a:t>Gap analysis </a:t>
            </a:r>
          </a:p>
          <a:p>
            <a:pPr lvl="1"/>
            <a:r>
              <a:rPr lang="en-US">
                <a:solidFill>
                  <a:schemeClr val="bg2">
                    <a:lumMod val="75000"/>
                  </a:schemeClr>
                </a:solidFill>
              </a:rPr>
              <a:t>Recommendations and decisions (Programmatic, Policy, Tools, Approaches, Needs)</a:t>
            </a:r>
          </a:p>
          <a:p>
            <a:pPr lvl="1"/>
            <a:r>
              <a:rPr lang="en-US">
                <a:solidFill>
                  <a:schemeClr val="bg2">
                    <a:lumMod val="75000"/>
                  </a:schemeClr>
                </a:solidFill>
              </a:rPr>
              <a:t>Neuse River Basin Action Strategy (Pilot)</a:t>
            </a:r>
          </a:p>
          <a:p>
            <a:pPr lvl="1"/>
            <a:r>
              <a:rPr lang="en-US">
                <a:solidFill>
                  <a:schemeClr val="bg2">
                    <a:lumMod val="75000"/>
                  </a:schemeClr>
                </a:solidFill>
              </a:rPr>
              <a:t>Draft Blueprint</a:t>
            </a:r>
            <a:endParaRPr lang="en-US" b="1">
              <a:solidFill>
                <a:schemeClr val="bg2">
                  <a:lumMod val="75000"/>
                </a:schemeClr>
              </a:solidFill>
            </a:endParaRPr>
          </a:p>
          <a:p>
            <a:r>
              <a:rPr lang="en-US" b="1">
                <a:solidFill>
                  <a:schemeClr val="bg2">
                    <a:lumMod val="75000"/>
                  </a:schemeClr>
                </a:solidFill>
              </a:rPr>
              <a:t>Phase II </a:t>
            </a:r>
            <a:r>
              <a:rPr lang="en-US" i="1">
                <a:solidFill>
                  <a:schemeClr val="bg2">
                    <a:lumMod val="75000"/>
                  </a:schemeClr>
                </a:solidFill>
              </a:rPr>
              <a:t>(2023 - 2025) - </a:t>
            </a:r>
            <a:r>
              <a:rPr lang="en-US" i="1">
                <a:solidFill>
                  <a:schemeClr val="bg1">
                    <a:lumMod val="65000"/>
                  </a:schemeClr>
                </a:solidFill>
              </a:rPr>
              <a:t>Ongoing</a:t>
            </a:r>
            <a:endParaRPr lang="en-US" i="1">
              <a:solidFill>
                <a:schemeClr val="bg2">
                  <a:lumMod val="75000"/>
                </a:schemeClr>
              </a:solidFill>
            </a:endParaRPr>
          </a:p>
          <a:p>
            <a:pPr lvl="1"/>
            <a:r>
              <a:rPr lang="en-US">
                <a:solidFill>
                  <a:schemeClr val="bg2">
                    <a:lumMod val="75000"/>
                  </a:schemeClr>
                </a:solidFill>
              </a:rPr>
              <a:t>Develop online decision support tool (Blueprint Tool)</a:t>
            </a:r>
            <a:endParaRPr lang="en-US">
              <a:solidFill>
                <a:schemeClr val="bg2">
                  <a:lumMod val="75000"/>
                </a:schemeClr>
              </a:solidFill>
              <a:ea typeface="Open Sans"/>
              <a:cs typeface="Open Sans"/>
            </a:endParaRPr>
          </a:p>
          <a:p>
            <a:pPr lvl="1"/>
            <a:r>
              <a:rPr lang="en-US">
                <a:solidFill>
                  <a:schemeClr val="bg2">
                    <a:lumMod val="75000"/>
                  </a:schemeClr>
                </a:solidFill>
              </a:rPr>
              <a:t>Begin implementation </a:t>
            </a:r>
          </a:p>
          <a:p>
            <a:r>
              <a:rPr lang="en-US" b="1"/>
              <a:t>Phase III </a:t>
            </a:r>
            <a:r>
              <a:rPr lang="en-US" i="1"/>
              <a:t>(2024 - 2025) - </a:t>
            </a:r>
            <a:r>
              <a:rPr lang="en-US" i="1">
                <a:solidFill>
                  <a:schemeClr val="accent2"/>
                </a:solidFill>
              </a:rPr>
              <a:t>Ongoing</a:t>
            </a:r>
            <a:endParaRPr lang="en-US" i="1"/>
          </a:p>
          <a:p>
            <a:pPr lvl="1"/>
            <a:r>
              <a:rPr lang="en-US"/>
              <a:t>Develop Action Strategies for five prioritized areas</a:t>
            </a:r>
            <a:endParaRPr lang="en-US">
              <a:ea typeface="Open Sans"/>
              <a:cs typeface="Open Sans"/>
            </a:endParaRPr>
          </a:p>
          <a:p>
            <a:pPr lvl="1"/>
            <a:r>
              <a:rPr lang="en-US"/>
              <a:t>Refine Decision Support Tool</a:t>
            </a:r>
          </a:p>
          <a:p>
            <a:pPr lvl="1"/>
            <a:r>
              <a:rPr lang="en-US"/>
              <a:t>Continue Blueprint implementation </a:t>
            </a:r>
          </a:p>
          <a:p>
            <a:pPr lvl="1"/>
            <a:r>
              <a:rPr lang="en-US"/>
              <a:t>Refine Blueprint and Neuse Action Strategy (including additional modeling)</a:t>
            </a:r>
          </a:p>
        </p:txBody>
      </p:sp>
      <p:pic>
        <p:nvPicPr>
          <p:cNvPr id="4" name="Picture 3">
            <a:extLst>
              <a:ext uri="{FF2B5EF4-FFF2-40B4-BE49-F238E27FC236}">
                <a16:creationId xmlns:a16="http://schemas.microsoft.com/office/drawing/2014/main" id="{69389188-4704-9F30-158C-2D338D1C952A}"/>
              </a:ext>
            </a:extLst>
          </p:cNvPr>
          <p:cNvPicPr>
            <a:picLocks noChangeAspect="1"/>
          </p:cNvPicPr>
          <p:nvPr/>
        </p:nvPicPr>
        <p:blipFill>
          <a:blip r:embed="rId3"/>
          <a:stretch>
            <a:fillRect/>
          </a:stretch>
        </p:blipFill>
        <p:spPr>
          <a:xfrm>
            <a:off x="7466202" y="1192757"/>
            <a:ext cx="3486415" cy="2238896"/>
          </a:xfrm>
          <a:prstGeom prst="rect">
            <a:avLst/>
          </a:prstGeom>
        </p:spPr>
      </p:pic>
      <p:pic>
        <p:nvPicPr>
          <p:cNvPr id="5" name="Picture 2" descr="Map of NC River Basins">
            <a:extLst>
              <a:ext uri="{FF2B5EF4-FFF2-40B4-BE49-F238E27FC236}">
                <a16:creationId xmlns:a16="http://schemas.microsoft.com/office/drawing/2014/main" id="{B143B360-1637-E9F2-4345-D9C42C423E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72446" y="4858935"/>
            <a:ext cx="3486415" cy="1325564"/>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Arrow Connector 5">
            <a:extLst>
              <a:ext uri="{FF2B5EF4-FFF2-40B4-BE49-F238E27FC236}">
                <a16:creationId xmlns:a16="http://schemas.microsoft.com/office/drawing/2014/main" id="{7EEF4F29-D24C-A456-4EA3-35DD0F9E9E14}"/>
              </a:ext>
            </a:extLst>
          </p:cNvPr>
          <p:cNvCxnSpPr>
            <a:cxnSpLocks/>
          </p:cNvCxnSpPr>
          <p:nvPr/>
        </p:nvCxnSpPr>
        <p:spPr>
          <a:xfrm flipH="1">
            <a:off x="9577137" y="3479399"/>
            <a:ext cx="603236" cy="176636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E45EC71-5924-973C-03D3-AC89F2FBCFCC}"/>
              </a:ext>
            </a:extLst>
          </p:cNvPr>
          <p:cNvCxnSpPr>
            <a:cxnSpLocks/>
          </p:cNvCxnSpPr>
          <p:nvPr/>
        </p:nvCxnSpPr>
        <p:spPr>
          <a:xfrm>
            <a:off x="10180373" y="3479399"/>
            <a:ext cx="616622" cy="19425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28A01BD-5F6A-736A-6B72-6FC08DE8DA00}"/>
              </a:ext>
            </a:extLst>
          </p:cNvPr>
          <p:cNvCxnSpPr>
            <a:cxnSpLocks/>
          </p:cNvCxnSpPr>
          <p:nvPr/>
        </p:nvCxnSpPr>
        <p:spPr>
          <a:xfrm>
            <a:off x="10180373" y="3479399"/>
            <a:ext cx="616622" cy="231771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E2709C9C-AEA4-C68F-4496-A77649F03831}"/>
              </a:ext>
            </a:extLst>
          </p:cNvPr>
          <p:cNvCxnSpPr>
            <a:cxnSpLocks/>
          </p:cNvCxnSpPr>
          <p:nvPr/>
        </p:nvCxnSpPr>
        <p:spPr>
          <a:xfrm>
            <a:off x="10180373" y="3479399"/>
            <a:ext cx="1287181" cy="231771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67EF747F-BD1D-0D73-56FD-4AF9A5C70062}"/>
              </a:ext>
            </a:extLst>
          </p:cNvPr>
          <p:cNvCxnSpPr>
            <a:cxnSpLocks/>
          </p:cNvCxnSpPr>
          <p:nvPr/>
        </p:nvCxnSpPr>
        <p:spPr>
          <a:xfrm>
            <a:off x="10180373" y="3479399"/>
            <a:ext cx="1442803" cy="1942559"/>
          </a:xfrm>
          <a:prstGeom prst="straightConnector1">
            <a:avLst/>
          </a:prstGeom>
          <a:ln w="158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7A7D2DE2-585E-3D88-2481-C785FFEB6188}"/>
              </a:ext>
            </a:extLst>
          </p:cNvPr>
          <p:cNvSpPr>
            <a:spLocks noGrp="1"/>
          </p:cNvSpPr>
          <p:nvPr>
            <p:ph type="sldNum" sz="quarter" idx="12"/>
          </p:nvPr>
        </p:nvSpPr>
        <p:spPr/>
        <p:txBody>
          <a:bodyPr/>
          <a:lstStyle/>
          <a:p>
            <a:fld id="{42C43971-D14D-4344-94D2-79C1100A4D00}" type="slidenum">
              <a:rPr lang="en-US" smtClean="0"/>
              <a:t>7</a:t>
            </a:fld>
            <a:endParaRPr lang="en-US"/>
          </a:p>
        </p:txBody>
      </p:sp>
    </p:spTree>
    <p:extLst>
      <p:ext uri="{BB962C8B-B14F-4D97-AF65-F5344CB8AC3E}">
        <p14:creationId xmlns:p14="http://schemas.microsoft.com/office/powerpoint/2010/main" val="3900982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00119-B5B3-4BD2-A938-D74E5584F786}"/>
              </a:ext>
            </a:extLst>
          </p:cNvPr>
          <p:cNvSpPr>
            <a:spLocks noGrp="1"/>
          </p:cNvSpPr>
          <p:nvPr>
            <p:ph type="title"/>
          </p:nvPr>
        </p:nvSpPr>
        <p:spPr/>
        <p:txBody>
          <a:bodyPr/>
          <a:lstStyle/>
          <a:p>
            <a:r>
              <a:rPr lang="en-US"/>
              <a:t>Flood Resiliency Blueprint Tool</a:t>
            </a:r>
            <a:endParaRPr lang="en-US">
              <a:ea typeface="Open Sans"/>
              <a:cs typeface="Open Sans"/>
            </a:endParaRPr>
          </a:p>
        </p:txBody>
      </p:sp>
      <p:sp>
        <p:nvSpPr>
          <p:cNvPr id="3" name="Text Placeholder 2">
            <a:extLst>
              <a:ext uri="{FF2B5EF4-FFF2-40B4-BE49-F238E27FC236}">
                <a16:creationId xmlns:a16="http://schemas.microsoft.com/office/drawing/2014/main" id="{23034685-B0CE-47C0-83BD-2784FACB4776}"/>
              </a:ext>
            </a:extLst>
          </p:cNvPr>
          <p:cNvSpPr>
            <a:spLocks noGrp="1"/>
          </p:cNvSpPr>
          <p:nvPr>
            <p:ph type="body" idx="1"/>
          </p:nvPr>
        </p:nvSpPr>
        <p:spPr/>
        <p:txBody>
          <a:bodyPr vert="horz" lIns="91440" tIns="45720" rIns="91440" bIns="45720" rtlCol="0" anchor="t">
            <a:normAutofit/>
          </a:bodyPr>
          <a:lstStyle/>
          <a:p>
            <a:endParaRPr lang="en-US"/>
          </a:p>
        </p:txBody>
      </p:sp>
    </p:spTree>
    <p:extLst>
      <p:ext uri="{BB962C8B-B14F-4D97-AF65-F5344CB8AC3E}">
        <p14:creationId xmlns:p14="http://schemas.microsoft.com/office/powerpoint/2010/main" val="2455432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09D7F53-B29F-363A-0FBF-1320F3B84A16}"/>
              </a:ext>
            </a:extLst>
          </p:cNvPr>
          <p:cNvPicPr>
            <a:picLocks noChangeAspect="1"/>
          </p:cNvPicPr>
          <p:nvPr/>
        </p:nvPicPr>
        <p:blipFill rotWithShape="1">
          <a:blip r:embed="rId3"/>
          <a:srcRect l="76357" t="20321" r="8214" b="3701"/>
          <a:stretch/>
        </p:blipFill>
        <p:spPr>
          <a:xfrm>
            <a:off x="6255248" y="1193624"/>
            <a:ext cx="5856852" cy="5615339"/>
          </a:xfrm>
          <a:prstGeom prst="rect">
            <a:avLst/>
          </a:prstGeom>
        </p:spPr>
      </p:pic>
      <p:sp>
        <p:nvSpPr>
          <p:cNvPr id="2" name="Title 1">
            <a:extLst>
              <a:ext uri="{FF2B5EF4-FFF2-40B4-BE49-F238E27FC236}">
                <a16:creationId xmlns:a16="http://schemas.microsoft.com/office/drawing/2014/main" id="{AAA2003C-DA88-84BF-9606-4A51AECBE982}"/>
              </a:ext>
            </a:extLst>
          </p:cNvPr>
          <p:cNvSpPr>
            <a:spLocks noGrp="1"/>
          </p:cNvSpPr>
          <p:nvPr>
            <p:ph type="title"/>
          </p:nvPr>
        </p:nvSpPr>
        <p:spPr/>
        <p:txBody>
          <a:bodyPr/>
          <a:lstStyle/>
          <a:p>
            <a:r>
              <a:rPr lang="en-US">
                <a:solidFill>
                  <a:srgbClr val="347537"/>
                </a:solidFill>
                <a:latin typeface="+mn-lt"/>
              </a:rPr>
              <a:t>NC Flood Resiliency Blueprint Tool</a:t>
            </a:r>
            <a:endParaRPr lang="en-US">
              <a:solidFill>
                <a:srgbClr val="347537"/>
              </a:solidFill>
            </a:endParaRPr>
          </a:p>
        </p:txBody>
      </p:sp>
      <p:sp>
        <p:nvSpPr>
          <p:cNvPr id="3" name="Content Placeholder 2">
            <a:extLst>
              <a:ext uri="{FF2B5EF4-FFF2-40B4-BE49-F238E27FC236}">
                <a16:creationId xmlns:a16="http://schemas.microsoft.com/office/drawing/2014/main" id="{D711DE11-BF35-4A4A-47D6-46D933745795}"/>
              </a:ext>
            </a:extLst>
          </p:cNvPr>
          <p:cNvSpPr>
            <a:spLocks noGrp="1"/>
          </p:cNvSpPr>
          <p:nvPr>
            <p:ph sz="half" idx="1"/>
          </p:nvPr>
        </p:nvSpPr>
        <p:spPr>
          <a:xfrm>
            <a:off x="364835" y="1825624"/>
            <a:ext cx="5765801" cy="4351338"/>
          </a:xfrm>
        </p:spPr>
        <p:txBody>
          <a:bodyPr>
            <a:normAutofit fontScale="92500" lnSpcReduction="20000"/>
          </a:bodyPr>
          <a:lstStyle/>
          <a:p>
            <a:r>
              <a:rPr lang="en-US" sz="1900"/>
              <a:t>Built on Hydrologic and Hydraulic (H&amp;H) models</a:t>
            </a:r>
          </a:p>
          <a:p>
            <a:pPr lvl="1"/>
            <a:r>
              <a:rPr lang="en-US" sz="1900"/>
              <a:t>New methodologies allow users to:</a:t>
            </a:r>
          </a:p>
          <a:p>
            <a:pPr lvl="2"/>
            <a:r>
              <a:rPr lang="en-US" sz="1900"/>
              <a:t>Develop, Evaluate, Prioritize Resilience Actions</a:t>
            </a:r>
          </a:p>
          <a:p>
            <a:pPr lvl="2"/>
            <a:r>
              <a:rPr lang="en-US" sz="1900"/>
              <a:t>Plan and marshal funding to implement priority resilience measures</a:t>
            </a:r>
          </a:p>
          <a:p>
            <a:pPr marL="457200" lvl="1" indent="0">
              <a:buNone/>
            </a:pPr>
            <a:endParaRPr lang="en-US" sz="1900"/>
          </a:p>
          <a:p>
            <a:r>
              <a:rPr lang="en-US" sz="1900"/>
              <a:t>Who is the Tool for:</a:t>
            </a:r>
          </a:p>
          <a:p>
            <a:pPr lvl="1"/>
            <a:r>
              <a:rPr lang="en-US" sz="1900"/>
              <a:t>Local governments </a:t>
            </a:r>
          </a:p>
          <a:p>
            <a:pPr lvl="2"/>
            <a:r>
              <a:rPr lang="en-US" sz="1900"/>
              <a:t>planners, floodplain managers </a:t>
            </a:r>
          </a:p>
          <a:p>
            <a:pPr lvl="1"/>
            <a:r>
              <a:rPr lang="en-US" sz="1900"/>
              <a:t>Fellow state agencies</a:t>
            </a:r>
          </a:p>
          <a:p>
            <a:pPr lvl="1"/>
            <a:r>
              <a:rPr lang="en-US" sz="1900"/>
              <a:t>Policymakers</a:t>
            </a:r>
          </a:p>
          <a:p>
            <a:pPr lvl="1"/>
            <a:r>
              <a:rPr lang="en-US" sz="1900"/>
              <a:t>Soil and Water Conservation District Staff, NRCS staff, </a:t>
            </a:r>
            <a:r>
              <a:rPr lang="en-US" sz="1900" err="1"/>
              <a:t>SeaGrant</a:t>
            </a:r>
            <a:r>
              <a:rPr lang="en-US" sz="1900"/>
              <a:t> extension, COG members</a:t>
            </a:r>
          </a:p>
          <a:p>
            <a:pPr lvl="1"/>
            <a:r>
              <a:rPr lang="en-US" sz="1900"/>
              <a:t>Public</a:t>
            </a:r>
          </a:p>
          <a:p>
            <a:pPr marL="457200" lvl="1" indent="0">
              <a:buNone/>
            </a:pPr>
            <a:endParaRPr lang="en-US"/>
          </a:p>
          <a:p>
            <a:endParaRPr lang="en-US"/>
          </a:p>
        </p:txBody>
      </p:sp>
      <p:sp>
        <p:nvSpPr>
          <p:cNvPr id="4" name="Slide Number Placeholder 3">
            <a:extLst>
              <a:ext uri="{FF2B5EF4-FFF2-40B4-BE49-F238E27FC236}">
                <a16:creationId xmlns:a16="http://schemas.microsoft.com/office/drawing/2014/main" id="{97B44174-174C-8839-E919-38A9A8573F2B}"/>
              </a:ext>
            </a:extLst>
          </p:cNvPr>
          <p:cNvSpPr>
            <a:spLocks noGrp="1"/>
          </p:cNvSpPr>
          <p:nvPr>
            <p:ph type="sldNum" sz="quarter" idx="12"/>
          </p:nvPr>
        </p:nvSpPr>
        <p:spPr/>
        <p:txBody>
          <a:bodyPr/>
          <a:lstStyle/>
          <a:p>
            <a:fld id="{42C43971-D14D-4344-94D2-79C1100A4D00}" type="slidenum">
              <a:rPr lang="en-US" smtClean="0"/>
              <a:t>9</a:t>
            </a:fld>
            <a:endParaRPr lang="en-US"/>
          </a:p>
        </p:txBody>
      </p:sp>
    </p:spTree>
    <p:extLst>
      <p:ext uri="{BB962C8B-B14F-4D97-AF65-F5344CB8AC3E}">
        <p14:creationId xmlns:p14="http://schemas.microsoft.com/office/powerpoint/2010/main" val="134797401"/>
      </p:ext>
    </p:extLst>
  </p:cSld>
  <p:clrMapOvr>
    <a:masterClrMapping/>
  </p:clrMapOvr>
</p:sld>
</file>

<file path=ppt/theme/theme1.xml><?xml version="1.0" encoding="utf-8"?>
<a:theme xmlns:a="http://schemas.openxmlformats.org/drawingml/2006/main" name="DEQBlueprint">
  <a:themeElements>
    <a:clrScheme name="NC Flood Resiliency Blueprint">
      <a:dk1>
        <a:sysClr val="windowText" lastClr="000000"/>
      </a:dk1>
      <a:lt1>
        <a:sysClr val="window" lastClr="FFFFFF"/>
      </a:lt1>
      <a:dk2>
        <a:srgbClr val="44546A"/>
      </a:dk2>
      <a:lt2>
        <a:srgbClr val="E7E6E6"/>
      </a:lt2>
      <a:accent1>
        <a:srgbClr val="192C64"/>
      </a:accent1>
      <a:accent2>
        <a:srgbClr val="243F8F"/>
      </a:accent2>
      <a:accent3>
        <a:srgbClr val="BDC5DD"/>
      </a:accent3>
      <a:accent4>
        <a:srgbClr val="255227"/>
      </a:accent4>
      <a:accent5>
        <a:srgbClr val="367639"/>
      </a:accent5>
      <a:accent6>
        <a:srgbClr val="C2D5C3"/>
      </a:accent6>
      <a:hlink>
        <a:srgbClr val="243F8F"/>
      </a:hlink>
      <a:folHlink>
        <a:srgbClr val="5065A5"/>
      </a:folHlink>
    </a:clrScheme>
    <a:fontScheme name="Custom 1">
      <a:majorFont>
        <a:latin typeface="Open Sans"/>
        <a:ea typeface=""/>
        <a:cs typeface=""/>
      </a:majorFont>
      <a:minorFont>
        <a:latin typeface="Open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DEQBlueprint" id="{5BCF7E01-EA88-48F0-B7D3-4B91A9A36DBA}" vid="{4E5B5833-0EB1-44A9-85DC-FC1BF453537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eb62eb66-11d7-4684-912f-9b4439571836"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D6654B1EBFCB7B4EA670A2AA94A7DB3D" ma:contentTypeVersion="14" ma:contentTypeDescription="Create a new document." ma:contentTypeScope="" ma:versionID="b2f38d34f62fd49db7a854a22b350e47">
  <xsd:schema xmlns:xsd="http://www.w3.org/2001/XMLSchema" xmlns:xs="http://www.w3.org/2001/XMLSchema" xmlns:p="http://schemas.microsoft.com/office/2006/metadata/properties" xmlns:ns3="eb62eb66-11d7-4684-912f-9b4439571836" xmlns:ns4="a865d293-91a8-48b1-8807-3fbd0384a1aa" targetNamespace="http://schemas.microsoft.com/office/2006/metadata/properties" ma:root="true" ma:fieldsID="4ca9a3a43560cd021d2d3311d7dd8dfe" ns3:_="" ns4:_="">
    <xsd:import namespace="eb62eb66-11d7-4684-912f-9b4439571836"/>
    <xsd:import namespace="a865d293-91a8-48b1-8807-3fbd0384a1aa"/>
    <xsd:element name="properties">
      <xsd:complexType>
        <xsd:sequence>
          <xsd:element name="documentManagement">
            <xsd:complexType>
              <xsd:all>
                <xsd:element ref="ns3:MediaServiceMetadata" minOccurs="0"/>
                <xsd:element ref="ns3:MediaServiceFastMetadata" minOccurs="0"/>
                <xsd:element ref="ns3:MediaServiceSearchProperties" minOccurs="0"/>
                <xsd:element ref="ns3:MediaServiceDateTaken" minOccurs="0"/>
                <xsd:element ref="ns3:MediaServiceObjectDetectorVersions" minOccurs="0"/>
                <xsd:element ref="ns3:MediaServiceSystemTags" minOccurs="0"/>
                <xsd:element ref="ns3:MediaServiceOCR" minOccurs="0"/>
                <xsd:element ref="ns3:MediaServiceGenerationTime" minOccurs="0"/>
                <xsd:element ref="ns3:MediaServiceEventHashCode" minOccurs="0"/>
                <xsd:element ref="ns3:_activity" minOccurs="0"/>
                <xsd:element ref="ns4:SharedWithUsers" minOccurs="0"/>
                <xsd:element ref="ns4:SharedWithDetails" minOccurs="0"/>
                <xsd:element ref="ns4:SharingHintHash"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b62eb66-11d7-4684-912f-9b443957183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ystemTags" ma:index="13" nillable="true" ma:displayName="MediaServiceSystemTags" ma:hidden="true" ma:internalName="MediaServiceSystemTags" ma:readOnly="true">
      <xsd:simpleType>
        <xsd:restriction base="dms:Note"/>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_activity" ma:index="17" nillable="true" ma:displayName="_activity" ma:hidden="true" ma:internalName="_activity">
      <xsd:simpleType>
        <xsd:restriction base="dms:Note"/>
      </xsd:simpleType>
    </xsd:element>
    <xsd:element name="MediaLengthInSeconds" ma:index="21"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865d293-91a8-48b1-8807-3fbd0384a1a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FA0B5156-EC25-4D33-8A21-F7A9121BB36B}">
  <ds:schemaRefs>
    <ds:schemaRef ds:uri="http://purl.org/dc/terms/"/>
    <ds:schemaRef ds:uri="http://www.w3.org/XML/1998/namespace"/>
    <ds:schemaRef ds:uri="http://purl.org/dc/dcmitype/"/>
    <ds:schemaRef ds:uri="http://purl.org/dc/elements/1.1/"/>
    <ds:schemaRef ds:uri="http://schemas.microsoft.com/office/2006/documentManagement/types"/>
    <ds:schemaRef ds:uri="a865d293-91a8-48b1-8807-3fbd0384a1aa"/>
    <ds:schemaRef ds:uri="eb62eb66-11d7-4684-912f-9b4439571836"/>
    <ds:schemaRef ds:uri="http://schemas.microsoft.com/office/2006/metadata/properties"/>
    <ds:schemaRef ds:uri="http://schemas.openxmlformats.org/package/2006/metadata/core-properties"/>
    <ds:schemaRef ds:uri="http://schemas.microsoft.com/office/infopath/2007/PartnerControls"/>
  </ds:schemaRefs>
</ds:datastoreItem>
</file>

<file path=customXml/itemProps2.xml><?xml version="1.0" encoding="utf-8"?>
<ds:datastoreItem xmlns:ds="http://schemas.openxmlformats.org/officeDocument/2006/customXml" ds:itemID="{3F683131-7B96-4B85-988A-1315CE8BC37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b62eb66-11d7-4684-912f-9b4439571836"/>
    <ds:schemaRef ds:uri="a865d293-91a8-48b1-8807-3fbd0384a1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C3508D0-6739-4057-9A33-1F3F5B1635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1109</TotalTime>
  <Words>2231</Words>
  <Application>Microsoft Office PowerPoint</Application>
  <PresentationFormat>Widescreen</PresentationFormat>
  <Paragraphs>524</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DEQBlueprint</vt:lpstr>
      <vt:lpstr>Flood Resiliency Blueprint Update  APNEP Meeting</vt:lpstr>
      <vt:lpstr>Agenda NC Flood Resiliency Blueprint </vt:lpstr>
      <vt:lpstr>What’s Next</vt:lpstr>
      <vt:lpstr>NC Flood Resiliency Blueprint Goals</vt:lpstr>
      <vt:lpstr>Blueprint Development - Multiphase Process</vt:lpstr>
      <vt:lpstr>Blueprint Development - Multiphase Process</vt:lpstr>
      <vt:lpstr>Blueprint Development - Multiphase Process</vt:lpstr>
      <vt:lpstr>Flood Resiliency Blueprint Tool</vt:lpstr>
      <vt:lpstr>NC Flood Resiliency Blueprint Tool</vt:lpstr>
      <vt:lpstr>NC Flood Resiliency Blueprint Tool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Flood Resiliency Blueprint Implementation</vt:lpstr>
      <vt:lpstr>Project Implementation</vt:lpstr>
      <vt:lpstr>Project Implementation</vt:lpstr>
      <vt:lpstr>PowerPoint Presentation</vt:lpstr>
      <vt:lpstr>PowerPoint Presentation</vt:lpstr>
      <vt:lpstr>Closing</vt:lpstr>
      <vt:lpstr>What’s Next</vt:lpstr>
      <vt:lpstr>What’s Next</vt:lpstr>
      <vt:lpstr>What’s Next</vt:lpstr>
      <vt:lpstr>Thank You! | 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North Carolina Flood Resiliency  Blueprint</dc:title>
  <dc:creator>Morgan, Hope</dc:creator>
  <cp:lastModifiedBy>Brown, Stuart</cp:lastModifiedBy>
  <cp:revision>5</cp:revision>
  <dcterms:created xsi:type="dcterms:W3CDTF">2023-02-06T20:35:59Z</dcterms:created>
  <dcterms:modified xsi:type="dcterms:W3CDTF">2024-09-19T14:55:54Z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0x010100D6654B1EBFCB7B4EA670A2AA94A7DB3D</vt:lpwstr>
  </property>
</Properties>
</file>