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customXml/itemProps161.xml" ContentType="application/vnd.openxmlformats-officedocument.customXmlProperties+xml"/>
  <Override PartName="/customXml/itemProps162.xml" ContentType="application/vnd.openxmlformats-officedocument.customXmlProperties+xml"/>
  <Override PartName="/customXml/itemProps163.xml" ContentType="application/vnd.openxmlformats-officedocument.customXmlProperties+xml"/>
  <Override PartName="/customXml/itemProps164.xml" ContentType="application/vnd.openxmlformats-officedocument.customXmlProperties+xml"/>
  <Override PartName="/customXml/itemProps165.xml" ContentType="application/vnd.openxmlformats-officedocument.customXmlProperties+xml"/>
  <Override PartName="/customXml/itemProps166.xml" ContentType="application/vnd.openxmlformats-officedocument.customXmlProperties+xml"/>
  <Override PartName="/customXml/itemProps167.xml" ContentType="application/vnd.openxmlformats-officedocument.customXmlProperties+xml"/>
  <Override PartName="/customXml/itemProps168.xml" ContentType="application/vnd.openxmlformats-officedocument.customXmlProperties+xml"/>
  <Override PartName="/customXml/itemProps169.xml" ContentType="application/vnd.openxmlformats-officedocument.customXmlProperties+xml"/>
  <Override PartName="/customXml/itemProps170.xml" ContentType="application/vnd.openxmlformats-officedocument.customXmlProperties+xml"/>
  <Override PartName="/customXml/itemProps171.xml" ContentType="application/vnd.openxmlformats-officedocument.customXmlProperties+xml"/>
  <Override PartName="/customXml/itemProps172.xml" ContentType="application/vnd.openxmlformats-officedocument.customXmlProperties+xml"/>
  <Override PartName="/customXml/itemProps173.xml" ContentType="application/vnd.openxmlformats-officedocument.customXmlPropertie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customXml/itemProps183.xml" ContentType="application/vnd.openxmlformats-officedocument.customXmlProperties+xml"/>
  <Override PartName="/customXml/itemProps184.xml" ContentType="application/vnd.openxmlformats-officedocument.customXmlProperties+xml"/>
  <Override PartName="/customXml/itemProps185.xml" ContentType="application/vnd.openxmlformats-officedocument.customXmlProperties+xml"/>
  <Override PartName="/customXml/itemProps186.xml" ContentType="application/vnd.openxmlformats-officedocument.customXmlProperties+xml"/>
  <Override PartName="/customXml/itemProps187.xml" ContentType="application/vnd.openxmlformats-officedocument.customXmlProperties+xml"/>
  <Override PartName="/customXml/itemProps188.xml" ContentType="application/vnd.openxmlformats-officedocument.customXmlProperties+xml"/>
  <Override PartName="/customXml/itemProps189.xml" ContentType="application/vnd.openxmlformats-officedocument.customXmlProperties+xml"/>
  <Override PartName="/customXml/itemProps190.xml" ContentType="application/vnd.openxmlformats-officedocument.customXmlProperties+xml"/>
  <Override PartName="/customXml/itemProps191.xml" ContentType="application/vnd.openxmlformats-officedocument.customXmlProperties+xml"/>
  <Override PartName="/customXml/itemProps192.xml" ContentType="application/vnd.openxmlformats-officedocument.customXmlProperties+xml"/>
  <Override PartName="/customXml/itemProps193.xml" ContentType="application/vnd.openxmlformats-officedocument.customXmlProperties+xml"/>
  <Override PartName="/customXml/itemProps194.xml" ContentType="application/vnd.openxmlformats-officedocument.customXmlProperties+xml"/>
  <Override PartName="/customXml/itemProps195.xml" ContentType="application/vnd.openxmlformats-officedocument.customXmlProperties+xml"/>
  <Override PartName="/customXml/itemProps196.xml" ContentType="application/vnd.openxmlformats-officedocument.customXmlProperties+xml"/>
  <Override PartName="/customXml/itemProps197.xml" ContentType="application/vnd.openxmlformats-officedocument.customXmlProperties+xml"/>
  <Override PartName="/customXml/itemProps198.xml" ContentType="application/vnd.openxmlformats-officedocument.customXmlProperties+xml"/>
  <Override PartName="/customXml/itemProps199.xml" ContentType="application/vnd.openxmlformats-officedocument.customXmlProperties+xml"/>
  <Override PartName="/customXml/itemProps200.xml" ContentType="application/vnd.openxmlformats-officedocument.customXmlProperties+xml"/>
  <Override PartName="/customXml/itemProps201.xml" ContentType="application/vnd.openxmlformats-officedocument.customXmlProperties+xml"/>
  <Override PartName="/customXml/itemProps202.xml" ContentType="application/vnd.openxmlformats-officedocument.customXmlProperties+xml"/>
  <Override PartName="/customXml/itemProps203.xml" ContentType="application/vnd.openxmlformats-officedocument.customXmlProperties+xml"/>
  <Override PartName="/customXml/itemProps204.xml" ContentType="application/vnd.openxmlformats-officedocument.customXmlProperties+xml"/>
  <Override PartName="/customXml/itemProps205.xml" ContentType="application/vnd.openxmlformats-officedocument.customXmlProperties+xml"/>
  <Override PartName="/customXml/itemProps206.xml" ContentType="application/vnd.openxmlformats-officedocument.customXmlProperties+xml"/>
  <Override PartName="/customXml/itemProps207.xml" ContentType="application/vnd.openxmlformats-officedocument.customXmlProperties+xml"/>
  <Override PartName="/customXml/itemProps208.xml" ContentType="application/vnd.openxmlformats-officedocument.customXmlProperties+xml"/>
  <Override PartName="/customXml/itemProps209.xml" ContentType="application/vnd.openxmlformats-officedocument.customXmlProperties+xml"/>
  <Override PartName="/customXml/itemProps210.xml" ContentType="application/vnd.openxmlformats-officedocument.customXmlProperties+xml"/>
  <Override PartName="/customXml/itemProps211.xml" ContentType="application/vnd.openxmlformats-officedocument.customXmlProperties+xml"/>
  <Override PartName="/customXml/itemProps212.xml" ContentType="application/vnd.openxmlformats-officedocument.customXmlProperties+xml"/>
  <Override PartName="/customXml/itemProps213.xml" ContentType="application/vnd.openxmlformats-officedocument.customXmlProperties+xml"/>
  <Override PartName="/customXml/itemProps214.xml" ContentType="application/vnd.openxmlformats-officedocument.customXmlProperties+xml"/>
  <Override PartName="/customXml/itemProps215.xml" ContentType="application/vnd.openxmlformats-officedocument.customXmlProperties+xml"/>
  <Override PartName="/customXml/itemProps216.xml" ContentType="application/vnd.openxmlformats-officedocument.customXmlProperties+xml"/>
  <Override PartName="/customXml/itemProps217.xml" ContentType="application/vnd.openxmlformats-officedocument.customXmlProperties+xml"/>
  <Override PartName="/customXml/itemProps218.xml" ContentType="application/vnd.openxmlformats-officedocument.customXmlProperties+xml"/>
  <Override PartName="/customXml/itemProps219.xml" ContentType="application/vnd.openxmlformats-officedocument.customXmlProperties+xml"/>
  <Override PartName="/customXml/itemProps220.xml" ContentType="application/vnd.openxmlformats-officedocument.customXmlProperties+xml"/>
  <Override PartName="/customXml/itemProps221.xml" ContentType="application/vnd.openxmlformats-officedocument.customXmlProperties+xml"/>
  <Override PartName="/customXml/itemProps222.xml" ContentType="application/vnd.openxmlformats-officedocument.customXmlProperties+xml"/>
  <Override PartName="/customXml/itemProps223.xml" ContentType="application/vnd.openxmlformats-officedocument.customXmlProperties+xml"/>
  <Override PartName="/customXml/itemProps224.xml" ContentType="application/vnd.openxmlformats-officedocument.customXmlProperties+xml"/>
  <Override PartName="/customXml/itemProps225.xml" ContentType="application/vnd.openxmlformats-officedocument.customXmlProperties+xml"/>
  <Override PartName="/customXml/itemProps226.xml" ContentType="application/vnd.openxmlformats-officedocument.customXmlProperties+xml"/>
  <Override PartName="/customXml/itemProps227.xml" ContentType="application/vnd.openxmlformats-officedocument.customXmlProperties+xml"/>
  <Override PartName="/customXml/itemProps228.xml" ContentType="application/vnd.openxmlformats-officedocument.customXmlProperties+xml"/>
  <Override PartName="/customXml/itemProps229.xml" ContentType="application/vnd.openxmlformats-officedocument.customXmlProperties+xml"/>
  <Override PartName="/customXml/itemProps230.xml" ContentType="application/vnd.openxmlformats-officedocument.customXmlProperties+xml"/>
  <Override PartName="/customXml/itemProps231.xml" ContentType="application/vnd.openxmlformats-officedocument.customXmlProperties+xml"/>
  <Override PartName="/customXml/itemProps232.xml" ContentType="application/vnd.openxmlformats-officedocument.customXmlProperties+xml"/>
  <Override PartName="/customXml/itemProps233.xml" ContentType="application/vnd.openxmlformats-officedocument.customXmlProperties+xml"/>
  <Override PartName="/customXml/itemProps234.xml" ContentType="application/vnd.openxmlformats-officedocument.customXmlProperties+xml"/>
  <Override PartName="/customXml/itemProps235.xml" ContentType="application/vnd.openxmlformats-officedocument.customXmlProperties+xml"/>
  <Override PartName="/customXml/itemProps236.xml" ContentType="application/vnd.openxmlformats-officedocument.customXmlProperties+xml"/>
  <Override PartName="/customXml/itemProps237.xml" ContentType="application/vnd.openxmlformats-officedocument.customXmlProperties+xml"/>
  <Override PartName="/customXml/itemProps238.xml" ContentType="application/vnd.openxmlformats-officedocument.customXmlProperties+xml"/>
  <Override PartName="/customXml/itemProps239.xml" ContentType="application/vnd.openxmlformats-officedocument.customXmlProperties+xml"/>
  <Override PartName="/customXml/itemProps240.xml" ContentType="application/vnd.openxmlformats-officedocument.customXmlProperties+xml"/>
  <Override PartName="/customXml/itemProps241.xml" ContentType="application/vnd.openxmlformats-officedocument.customXmlProperties+xml"/>
  <Override PartName="/customXml/itemProps242.xml" ContentType="application/vnd.openxmlformats-officedocument.customXmlProperties+xml"/>
  <Override PartName="/customXml/itemProps243.xml" ContentType="application/vnd.openxmlformats-officedocument.customXmlProperties+xml"/>
  <Override PartName="/customXml/itemProps244.xml" ContentType="application/vnd.openxmlformats-officedocument.customXmlProperties+xml"/>
  <Override PartName="/customXml/itemProps245.xml" ContentType="application/vnd.openxmlformats-officedocument.customXmlProperties+xml"/>
  <Override PartName="/customXml/itemProps246.xml" ContentType="application/vnd.openxmlformats-officedocument.customXmlProperties+xml"/>
  <Override PartName="/customXml/itemProps247.xml" ContentType="application/vnd.openxmlformats-officedocument.customXmlProperties+xml"/>
  <Override PartName="/customXml/itemProps248.xml" ContentType="application/vnd.openxmlformats-officedocument.customXmlProperties+xml"/>
  <Override PartName="/customXml/itemProps249.xml" ContentType="application/vnd.openxmlformats-officedocument.customXmlProperties+xml"/>
  <Override PartName="/customXml/itemProps250.xml" ContentType="application/vnd.openxmlformats-officedocument.customXmlProperties+xml"/>
  <Override PartName="/customXml/itemProps251.xml" ContentType="application/vnd.openxmlformats-officedocument.customXmlProperties+xml"/>
  <Override PartName="/customXml/itemProps252.xml" ContentType="application/vnd.openxmlformats-officedocument.customXmlProperties+xml"/>
  <Override PartName="/customXml/itemProps253.xml" ContentType="application/vnd.openxmlformats-officedocument.customXmlProperties+xml"/>
  <Override PartName="/customXml/itemProps254.xml" ContentType="application/vnd.openxmlformats-officedocument.customXmlProperties+xml"/>
  <Override PartName="/customXml/itemProps255.xml" ContentType="application/vnd.openxmlformats-officedocument.customXmlProperties+xml"/>
  <Override PartName="/customXml/itemProps256.xml" ContentType="application/vnd.openxmlformats-officedocument.customXmlProperties+xml"/>
  <Override PartName="/customXml/itemProps257.xml" ContentType="application/vnd.openxmlformats-officedocument.customXmlProperties+xml"/>
  <Override PartName="/customXml/itemProps258.xml" ContentType="application/vnd.openxmlformats-officedocument.customXmlProperties+xml"/>
  <Override PartName="/customXml/itemProps259.xml" ContentType="application/vnd.openxmlformats-officedocument.customXmlProperties+xml"/>
  <Override PartName="/customXml/itemProps260.xml" ContentType="application/vnd.openxmlformats-officedocument.customXmlProperties+xml"/>
  <Override PartName="/customXml/itemProps261.xml" ContentType="application/vnd.openxmlformats-officedocument.customXmlProperties+xml"/>
  <Override PartName="/customXml/itemProps262.xml" ContentType="application/vnd.openxmlformats-officedocument.customXmlProperties+xml"/>
  <Override PartName="/customXml/itemProps263.xml" ContentType="application/vnd.openxmlformats-officedocument.customXmlProperties+xml"/>
  <Override PartName="/customXml/itemProps264.xml" ContentType="application/vnd.openxmlformats-officedocument.customXmlProperties+xml"/>
  <Override PartName="/customXml/itemProps265.xml" ContentType="application/vnd.openxmlformats-officedocument.customXmlProperties+xml"/>
  <Override PartName="/customXml/itemProps266.xml" ContentType="application/vnd.openxmlformats-officedocument.customXmlProperties+xml"/>
  <Override PartName="/customXml/itemProps267.xml" ContentType="application/vnd.openxmlformats-officedocument.customXmlProperties+xml"/>
  <Override PartName="/customXml/itemProps268.xml" ContentType="application/vnd.openxmlformats-officedocument.customXmlProperties+xml"/>
  <Override PartName="/customXml/itemProps269.xml" ContentType="application/vnd.openxmlformats-officedocument.customXmlProperties+xml"/>
  <Override PartName="/customXml/itemProps270.xml" ContentType="application/vnd.openxmlformats-officedocument.customXmlProperties+xml"/>
  <Override PartName="/customXml/itemProps271.xml" ContentType="application/vnd.openxmlformats-officedocument.customXmlProperties+xml"/>
  <Override PartName="/customXml/itemProps272.xml" ContentType="application/vnd.openxmlformats-officedocument.customXmlProperties+xml"/>
  <Override PartName="/customXml/itemProps273.xml" ContentType="application/vnd.openxmlformats-officedocument.customXmlProperties+xml"/>
  <Override PartName="/customXml/itemProps274.xml" ContentType="application/vnd.openxmlformats-officedocument.customXmlProperties+xml"/>
  <Override PartName="/customXml/itemProps275.xml" ContentType="application/vnd.openxmlformats-officedocument.customXmlProperties+xml"/>
  <Override PartName="/customXml/itemProps276.xml" ContentType="application/vnd.openxmlformats-officedocument.customXmlProperties+xml"/>
  <Override PartName="/customXml/itemProps277.xml" ContentType="application/vnd.openxmlformats-officedocument.customXmlProperties+xml"/>
  <Override PartName="/customXml/itemProps278.xml" ContentType="application/vnd.openxmlformats-officedocument.customXmlProperties+xml"/>
  <Override PartName="/customXml/itemProps279.xml" ContentType="application/vnd.openxmlformats-officedocument.customXmlProperties+xml"/>
  <Override PartName="/customXml/itemProps280.xml" ContentType="application/vnd.openxmlformats-officedocument.customXmlProperties+xml"/>
  <Override PartName="/customXml/itemProps281.xml" ContentType="application/vnd.openxmlformats-officedocument.customXmlProperties+xml"/>
  <Override PartName="/customXml/itemProps282.xml" ContentType="application/vnd.openxmlformats-officedocument.customXmlProperties+xml"/>
  <Override PartName="/customXml/itemProps283.xml" ContentType="application/vnd.openxmlformats-officedocument.customXmlProperties+xml"/>
  <Override PartName="/customXml/itemProps284.xml" ContentType="application/vnd.openxmlformats-officedocument.customXmlProperties+xml"/>
  <Override PartName="/customXml/itemProps285.xml" ContentType="application/vnd.openxmlformats-officedocument.customXmlProperties+xml"/>
  <Override PartName="/customXml/itemProps286.xml" ContentType="application/vnd.openxmlformats-officedocument.customXmlProperties+xml"/>
  <Override PartName="/customXml/itemProps287.xml" ContentType="application/vnd.openxmlformats-officedocument.customXmlProperties+xml"/>
  <Override PartName="/customXml/itemProps288.xml" ContentType="application/vnd.openxmlformats-officedocument.customXmlProperties+xml"/>
  <Override PartName="/customXml/itemProps289.xml" ContentType="application/vnd.openxmlformats-officedocument.customXmlProperties+xml"/>
  <Override PartName="/customXml/itemProps290.xml" ContentType="application/vnd.openxmlformats-officedocument.customXmlProperties+xml"/>
  <Override PartName="/customXml/itemProps291.xml" ContentType="application/vnd.openxmlformats-officedocument.customXmlProperties+xml"/>
  <Override PartName="/customXml/itemProps292.xml" ContentType="application/vnd.openxmlformats-officedocument.customXmlProperties+xml"/>
  <Override PartName="/customXml/itemProps293.xml" ContentType="application/vnd.openxmlformats-officedocument.customXmlProperties+xml"/>
  <Override PartName="/customXml/itemProps294.xml" ContentType="application/vnd.openxmlformats-officedocument.customXmlProperties+xml"/>
  <Override PartName="/customXml/itemProps295.xml" ContentType="application/vnd.openxmlformats-officedocument.customXmlProperties+xml"/>
  <Override PartName="/customXml/itemProps296.xml" ContentType="application/vnd.openxmlformats-officedocument.customXmlProperties+xml"/>
  <Override PartName="/customXml/itemProps297.xml" ContentType="application/vnd.openxmlformats-officedocument.customXmlProperties+xml"/>
  <Override PartName="/customXml/itemProps298.xml" ContentType="application/vnd.openxmlformats-officedocument.customXmlProperties+xml"/>
  <Override PartName="/customXml/itemProps299.xml" ContentType="application/vnd.openxmlformats-officedocument.customXmlProperties+xml"/>
  <Override PartName="/customXml/itemProps30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01"/>
  </p:sldMasterIdLst>
  <p:notesMasterIdLst>
    <p:notesMasterId r:id="rId317"/>
  </p:notesMasterIdLst>
  <p:sldIdLst>
    <p:sldId id="256" r:id="rId302"/>
    <p:sldId id="257" r:id="rId303"/>
    <p:sldId id="337" r:id="rId304"/>
    <p:sldId id="321" r:id="rId305"/>
    <p:sldId id="338" r:id="rId306"/>
    <p:sldId id="330" r:id="rId307"/>
    <p:sldId id="331" r:id="rId308"/>
    <p:sldId id="334" r:id="rId309"/>
    <p:sldId id="349" r:id="rId310"/>
    <p:sldId id="350" r:id="rId311"/>
    <p:sldId id="320" r:id="rId312"/>
    <p:sldId id="323" r:id="rId313"/>
    <p:sldId id="324" r:id="rId314"/>
    <p:sldId id="325" r:id="rId315"/>
    <p:sldId id="332" r:id="rId3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lensky, Erica" initials="YE" lastIdx="5" clrIdx="0">
    <p:extLst>
      <p:ext uri="{19B8F6BF-5375-455C-9EA6-DF929625EA0E}">
        <p15:presenceInfo xmlns:p15="http://schemas.microsoft.com/office/powerpoint/2012/main" userId="S-1-5-21-1339303556-449845944-1601390327-59371" providerId="AD"/>
      </p:ext>
    </p:extLst>
  </p:cmAuthor>
  <p:cmAuthor id="2" name="Smith, DavidW" initials="SD" lastIdx="5" clrIdx="1">
    <p:extLst>
      <p:ext uri="{19B8F6BF-5375-455C-9EA6-DF929625EA0E}">
        <p15:presenceInfo xmlns:p15="http://schemas.microsoft.com/office/powerpoint/2012/main" userId="S-1-5-21-1339303556-449845944-1601390327-155789" providerId="AD"/>
      </p:ext>
    </p:extLst>
  </p:cmAuthor>
  <p:cmAuthor id="3" name="Bacalan, Vince" initials="BV" lastIdx="1" clrIdx="2">
    <p:extLst>
      <p:ext uri="{19B8F6BF-5375-455C-9EA6-DF929625EA0E}">
        <p15:presenceInfo xmlns:p15="http://schemas.microsoft.com/office/powerpoint/2012/main" userId="S::Bacalan.Vince@epa.gov::da7d517b-1147-4f6f-8670-4fa4d63033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6505A-7AF4-4C25-B81E-86A6BDA950BE}" v="64" dt="2023-07-11T22:48:28.375"/>
    <p1510:client id="{925EA368-3AFE-490C-953A-388AA479217B}" v="129" dt="2023-07-12T14:47:08.330"/>
    <p1510:client id="{CE9D24BA-0BFD-4BCE-91FD-C74630BA9F20}" v="248" dt="2023-07-12T13:33:07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6939" autoAdjust="0"/>
  </p:normalViewPr>
  <p:slideViewPr>
    <p:cSldViewPr snapToGrid="0">
      <p:cViewPr varScale="1">
        <p:scale>
          <a:sx n="110" d="100"/>
          <a:sy n="110" d="100"/>
        </p:scale>
        <p:origin x="10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299" Type="http://schemas.openxmlformats.org/officeDocument/2006/relationships/customXml" Target="../customXml/item299.xml"/><Relationship Id="rId21" Type="http://schemas.openxmlformats.org/officeDocument/2006/relationships/customXml" Target="../customXml/item21.xml"/><Relationship Id="rId63" Type="http://schemas.openxmlformats.org/officeDocument/2006/relationships/customXml" Target="../customXml/item63.xml"/><Relationship Id="rId159" Type="http://schemas.openxmlformats.org/officeDocument/2006/relationships/customXml" Target="../customXml/item159.xml"/><Relationship Id="rId170" Type="http://schemas.openxmlformats.org/officeDocument/2006/relationships/customXml" Target="../customXml/item170.xml"/><Relationship Id="rId226" Type="http://schemas.openxmlformats.org/officeDocument/2006/relationships/customXml" Target="../customXml/item226.xml"/><Relationship Id="rId268" Type="http://schemas.openxmlformats.org/officeDocument/2006/relationships/customXml" Target="../customXml/item268.xml"/><Relationship Id="rId32" Type="http://schemas.openxmlformats.org/officeDocument/2006/relationships/customXml" Target="../customXml/item32.xml"/><Relationship Id="rId74" Type="http://schemas.openxmlformats.org/officeDocument/2006/relationships/customXml" Target="../customXml/item74.xml"/><Relationship Id="rId128" Type="http://schemas.openxmlformats.org/officeDocument/2006/relationships/customXml" Target="../customXml/item128.xml"/><Relationship Id="rId5" Type="http://schemas.openxmlformats.org/officeDocument/2006/relationships/customXml" Target="../customXml/item5.xml"/><Relationship Id="rId181" Type="http://schemas.openxmlformats.org/officeDocument/2006/relationships/customXml" Target="../customXml/item181.xml"/><Relationship Id="rId237" Type="http://schemas.openxmlformats.org/officeDocument/2006/relationships/customXml" Target="../customXml/item237.xml"/><Relationship Id="rId279" Type="http://schemas.openxmlformats.org/officeDocument/2006/relationships/customXml" Target="../customXml/item279.xml"/><Relationship Id="rId43" Type="http://schemas.openxmlformats.org/officeDocument/2006/relationships/customXml" Target="../customXml/item43.xml"/><Relationship Id="rId139" Type="http://schemas.openxmlformats.org/officeDocument/2006/relationships/customXml" Target="../customXml/item139.xml"/><Relationship Id="rId290" Type="http://schemas.openxmlformats.org/officeDocument/2006/relationships/customXml" Target="../customXml/item290.xml"/><Relationship Id="rId304" Type="http://schemas.openxmlformats.org/officeDocument/2006/relationships/slide" Target="slides/slide3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192" Type="http://schemas.openxmlformats.org/officeDocument/2006/relationships/customXml" Target="../customXml/item192.xml"/><Relationship Id="rId206" Type="http://schemas.openxmlformats.org/officeDocument/2006/relationships/customXml" Target="../customXml/item206.xml"/><Relationship Id="rId248" Type="http://schemas.openxmlformats.org/officeDocument/2006/relationships/customXml" Target="../customXml/item248.xml"/><Relationship Id="rId12" Type="http://schemas.openxmlformats.org/officeDocument/2006/relationships/customXml" Target="../customXml/item12.xml"/><Relationship Id="rId108" Type="http://schemas.openxmlformats.org/officeDocument/2006/relationships/customXml" Target="../customXml/item108.xml"/><Relationship Id="rId315" Type="http://schemas.openxmlformats.org/officeDocument/2006/relationships/slide" Target="slides/slide14.xml"/><Relationship Id="rId54" Type="http://schemas.openxmlformats.org/officeDocument/2006/relationships/customXml" Target="../customXml/item54.xml"/><Relationship Id="rId96" Type="http://schemas.openxmlformats.org/officeDocument/2006/relationships/customXml" Target="../customXml/item96.xml"/><Relationship Id="rId161" Type="http://schemas.openxmlformats.org/officeDocument/2006/relationships/customXml" Target="../customXml/item161.xml"/><Relationship Id="rId217" Type="http://schemas.openxmlformats.org/officeDocument/2006/relationships/customXml" Target="../customXml/item217.xml"/><Relationship Id="rId259" Type="http://schemas.openxmlformats.org/officeDocument/2006/relationships/customXml" Target="../customXml/item259.xml"/><Relationship Id="rId23" Type="http://schemas.openxmlformats.org/officeDocument/2006/relationships/customXml" Target="../customXml/item23.xml"/><Relationship Id="rId119" Type="http://schemas.openxmlformats.org/officeDocument/2006/relationships/customXml" Target="../customXml/item119.xml"/><Relationship Id="rId270" Type="http://schemas.openxmlformats.org/officeDocument/2006/relationships/customXml" Target="../customXml/item270.xml"/><Relationship Id="rId65" Type="http://schemas.openxmlformats.org/officeDocument/2006/relationships/customXml" Target="../customXml/item65.xml"/><Relationship Id="rId130" Type="http://schemas.openxmlformats.org/officeDocument/2006/relationships/customXml" Target="../customXml/item130.xml"/><Relationship Id="rId172" Type="http://schemas.openxmlformats.org/officeDocument/2006/relationships/customXml" Target="../customXml/item172.xml"/><Relationship Id="rId228" Type="http://schemas.openxmlformats.org/officeDocument/2006/relationships/customXml" Target="../customXml/item228.xml"/><Relationship Id="rId281" Type="http://schemas.openxmlformats.org/officeDocument/2006/relationships/customXml" Target="../customXml/item281.xml"/><Relationship Id="rId34" Type="http://schemas.openxmlformats.org/officeDocument/2006/relationships/customXml" Target="../customXml/item34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20" Type="http://schemas.openxmlformats.org/officeDocument/2006/relationships/customXml" Target="../customXml/item120.xml"/><Relationship Id="rId141" Type="http://schemas.openxmlformats.org/officeDocument/2006/relationships/customXml" Target="../customXml/item141.xml"/><Relationship Id="rId7" Type="http://schemas.openxmlformats.org/officeDocument/2006/relationships/customXml" Target="../customXml/item7.xml"/><Relationship Id="rId162" Type="http://schemas.openxmlformats.org/officeDocument/2006/relationships/customXml" Target="../customXml/item162.xml"/><Relationship Id="rId183" Type="http://schemas.openxmlformats.org/officeDocument/2006/relationships/customXml" Target="../customXml/item183.xml"/><Relationship Id="rId218" Type="http://schemas.openxmlformats.org/officeDocument/2006/relationships/customXml" Target="../customXml/item218.xml"/><Relationship Id="rId239" Type="http://schemas.openxmlformats.org/officeDocument/2006/relationships/customXml" Target="../customXml/item239.xml"/><Relationship Id="rId250" Type="http://schemas.openxmlformats.org/officeDocument/2006/relationships/customXml" Target="../customXml/item250.xml"/><Relationship Id="rId271" Type="http://schemas.openxmlformats.org/officeDocument/2006/relationships/customXml" Target="../customXml/item271.xml"/><Relationship Id="rId292" Type="http://schemas.openxmlformats.org/officeDocument/2006/relationships/customXml" Target="../customXml/item292.xml"/><Relationship Id="rId306" Type="http://schemas.openxmlformats.org/officeDocument/2006/relationships/slide" Target="slides/slide5.xml"/><Relationship Id="rId24" Type="http://schemas.openxmlformats.org/officeDocument/2006/relationships/customXml" Target="../customXml/item24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customXml" Target="../customXml/item110.xml"/><Relationship Id="rId131" Type="http://schemas.openxmlformats.org/officeDocument/2006/relationships/customXml" Target="../customXml/item131.xml"/><Relationship Id="rId152" Type="http://schemas.openxmlformats.org/officeDocument/2006/relationships/customXml" Target="../customXml/item152.xml"/><Relationship Id="rId173" Type="http://schemas.openxmlformats.org/officeDocument/2006/relationships/customXml" Target="../customXml/item173.xml"/><Relationship Id="rId194" Type="http://schemas.openxmlformats.org/officeDocument/2006/relationships/customXml" Target="../customXml/item194.xml"/><Relationship Id="rId208" Type="http://schemas.openxmlformats.org/officeDocument/2006/relationships/customXml" Target="../customXml/item208.xml"/><Relationship Id="rId229" Type="http://schemas.openxmlformats.org/officeDocument/2006/relationships/customXml" Target="../customXml/item229.xml"/><Relationship Id="rId240" Type="http://schemas.openxmlformats.org/officeDocument/2006/relationships/customXml" Target="../customXml/item240.xml"/><Relationship Id="rId261" Type="http://schemas.openxmlformats.org/officeDocument/2006/relationships/customXml" Target="../customXml/item261.xml"/><Relationship Id="rId14" Type="http://schemas.openxmlformats.org/officeDocument/2006/relationships/customXml" Target="../customXml/item14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282" Type="http://schemas.openxmlformats.org/officeDocument/2006/relationships/customXml" Target="../customXml/item282.xml"/><Relationship Id="rId317" Type="http://schemas.openxmlformats.org/officeDocument/2006/relationships/notesMaster" Target="notesMasters/notesMaster1.xml"/><Relationship Id="rId8" Type="http://schemas.openxmlformats.org/officeDocument/2006/relationships/customXml" Target="../customXml/item8.xml"/><Relationship Id="rId98" Type="http://schemas.openxmlformats.org/officeDocument/2006/relationships/customXml" Target="../customXml/item98.xml"/><Relationship Id="rId121" Type="http://schemas.openxmlformats.org/officeDocument/2006/relationships/customXml" Target="../customXml/item121.xml"/><Relationship Id="rId142" Type="http://schemas.openxmlformats.org/officeDocument/2006/relationships/customXml" Target="../customXml/item142.xml"/><Relationship Id="rId163" Type="http://schemas.openxmlformats.org/officeDocument/2006/relationships/customXml" Target="../customXml/item163.xml"/><Relationship Id="rId184" Type="http://schemas.openxmlformats.org/officeDocument/2006/relationships/customXml" Target="../customXml/item184.xml"/><Relationship Id="rId219" Type="http://schemas.openxmlformats.org/officeDocument/2006/relationships/customXml" Target="../customXml/item219.xml"/><Relationship Id="rId230" Type="http://schemas.openxmlformats.org/officeDocument/2006/relationships/customXml" Target="../customXml/item230.xml"/><Relationship Id="rId251" Type="http://schemas.openxmlformats.org/officeDocument/2006/relationships/customXml" Target="../customXml/item251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272" Type="http://schemas.openxmlformats.org/officeDocument/2006/relationships/customXml" Target="../customXml/item272.xml"/><Relationship Id="rId293" Type="http://schemas.openxmlformats.org/officeDocument/2006/relationships/customXml" Target="../customXml/item293.xml"/><Relationship Id="rId307" Type="http://schemas.openxmlformats.org/officeDocument/2006/relationships/slide" Target="slides/slide6.xml"/><Relationship Id="rId88" Type="http://schemas.openxmlformats.org/officeDocument/2006/relationships/customXml" Target="../customXml/item88.xml"/><Relationship Id="rId111" Type="http://schemas.openxmlformats.org/officeDocument/2006/relationships/customXml" Target="../customXml/item111.xml"/><Relationship Id="rId132" Type="http://schemas.openxmlformats.org/officeDocument/2006/relationships/customXml" Target="../customXml/item132.xml"/><Relationship Id="rId153" Type="http://schemas.openxmlformats.org/officeDocument/2006/relationships/customXml" Target="../customXml/item153.xml"/><Relationship Id="rId174" Type="http://schemas.openxmlformats.org/officeDocument/2006/relationships/customXml" Target="../customXml/item174.xml"/><Relationship Id="rId195" Type="http://schemas.openxmlformats.org/officeDocument/2006/relationships/customXml" Target="../customXml/item195.xml"/><Relationship Id="rId209" Type="http://schemas.openxmlformats.org/officeDocument/2006/relationships/customXml" Target="../customXml/item209.xml"/><Relationship Id="rId220" Type="http://schemas.openxmlformats.org/officeDocument/2006/relationships/customXml" Target="../customXml/item220.xml"/><Relationship Id="rId241" Type="http://schemas.openxmlformats.org/officeDocument/2006/relationships/customXml" Target="../customXml/item241.xml"/><Relationship Id="rId15" Type="http://schemas.openxmlformats.org/officeDocument/2006/relationships/customXml" Target="../customXml/item15.xml"/><Relationship Id="rId36" Type="http://schemas.openxmlformats.org/officeDocument/2006/relationships/customXml" Target="../customXml/item36.xml"/><Relationship Id="rId57" Type="http://schemas.openxmlformats.org/officeDocument/2006/relationships/customXml" Target="../customXml/item57.xml"/><Relationship Id="rId262" Type="http://schemas.openxmlformats.org/officeDocument/2006/relationships/customXml" Target="../customXml/item262.xml"/><Relationship Id="rId283" Type="http://schemas.openxmlformats.org/officeDocument/2006/relationships/customXml" Target="../customXml/item283.xml"/><Relationship Id="rId318" Type="http://schemas.openxmlformats.org/officeDocument/2006/relationships/commentAuthors" Target="commentAuthors.xml"/><Relationship Id="rId78" Type="http://schemas.openxmlformats.org/officeDocument/2006/relationships/customXml" Target="../customXml/item78.xml"/><Relationship Id="rId99" Type="http://schemas.openxmlformats.org/officeDocument/2006/relationships/customXml" Target="../customXml/item99.xml"/><Relationship Id="rId101" Type="http://schemas.openxmlformats.org/officeDocument/2006/relationships/customXml" Target="../customXml/item101.xml"/><Relationship Id="rId122" Type="http://schemas.openxmlformats.org/officeDocument/2006/relationships/customXml" Target="../customXml/item122.xml"/><Relationship Id="rId143" Type="http://schemas.openxmlformats.org/officeDocument/2006/relationships/customXml" Target="../customXml/item143.xml"/><Relationship Id="rId164" Type="http://schemas.openxmlformats.org/officeDocument/2006/relationships/customXml" Target="../customXml/item164.xml"/><Relationship Id="rId185" Type="http://schemas.openxmlformats.org/officeDocument/2006/relationships/customXml" Target="../customXml/item185.xml"/><Relationship Id="rId9" Type="http://schemas.openxmlformats.org/officeDocument/2006/relationships/customXml" Target="../customXml/item9.xml"/><Relationship Id="rId210" Type="http://schemas.openxmlformats.org/officeDocument/2006/relationships/customXml" Target="../customXml/item210.xml"/><Relationship Id="rId26" Type="http://schemas.openxmlformats.org/officeDocument/2006/relationships/customXml" Target="../customXml/item26.xml"/><Relationship Id="rId231" Type="http://schemas.openxmlformats.org/officeDocument/2006/relationships/customXml" Target="../customXml/item231.xml"/><Relationship Id="rId252" Type="http://schemas.openxmlformats.org/officeDocument/2006/relationships/customXml" Target="../customXml/item252.xml"/><Relationship Id="rId273" Type="http://schemas.openxmlformats.org/officeDocument/2006/relationships/customXml" Target="../customXml/item273.xml"/><Relationship Id="rId294" Type="http://schemas.openxmlformats.org/officeDocument/2006/relationships/customXml" Target="../customXml/item294.xml"/><Relationship Id="rId308" Type="http://schemas.openxmlformats.org/officeDocument/2006/relationships/slide" Target="slides/slide7.xml"/><Relationship Id="rId47" Type="http://schemas.openxmlformats.org/officeDocument/2006/relationships/customXml" Target="../customXml/item47.xml"/><Relationship Id="rId68" Type="http://schemas.openxmlformats.org/officeDocument/2006/relationships/customXml" Target="../customXml/item68.xml"/><Relationship Id="rId89" Type="http://schemas.openxmlformats.org/officeDocument/2006/relationships/customXml" Target="../customXml/item89.xml"/><Relationship Id="rId112" Type="http://schemas.openxmlformats.org/officeDocument/2006/relationships/customXml" Target="../customXml/item112.xml"/><Relationship Id="rId133" Type="http://schemas.openxmlformats.org/officeDocument/2006/relationships/customXml" Target="../customXml/item133.xml"/><Relationship Id="rId154" Type="http://schemas.openxmlformats.org/officeDocument/2006/relationships/customXml" Target="../customXml/item154.xml"/><Relationship Id="rId175" Type="http://schemas.openxmlformats.org/officeDocument/2006/relationships/customXml" Target="../customXml/item175.xml"/><Relationship Id="rId196" Type="http://schemas.openxmlformats.org/officeDocument/2006/relationships/customXml" Target="../customXml/item196.xml"/><Relationship Id="rId200" Type="http://schemas.openxmlformats.org/officeDocument/2006/relationships/customXml" Target="../customXml/item200.xml"/><Relationship Id="rId16" Type="http://schemas.openxmlformats.org/officeDocument/2006/relationships/customXml" Target="../customXml/item16.xml"/><Relationship Id="rId221" Type="http://schemas.openxmlformats.org/officeDocument/2006/relationships/customXml" Target="../customXml/item221.xml"/><Relationship Id="rId242" Type="http://schemas.openxmlformats.org/officeDocument/2006/relationships/customXml" Target="../customXml/item242.xml"/><Relationship Id="rId263" Type="http://schemas.openxmlformats.org/officeDocument/2006/relationships/customXml" Target="../customXml/item263.xml"/><Relationship Id="rId284" Type="http://schemas.openxmlformats.org/officeDocument/2006/relationships/customXml" Target="../customXml/item284.xml"/><Relationship Id="rId319" Type="http://schemas.openxmlformats.org/officeDocument/2006/relationships/presProps" Target="presProps.xml"/><Relationship Id="rId37" Type="http://schemas.openxmlformats.org/officeDocument/2006/relationships/customXml" Target="../customXml/item37.xml"/><Relationship Id="rId58" Type="http://schemas.openxmlformats.org/officeDocument/2006/relationships/customXml" Target="../customXml/item58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23" Type="http://schemas.openxmlformats.org/officeDocument/2006/relationships/customXml" Target="../customXml/item123.xml"/><Relationship Id="rId144" Type="http://schemas.openxmlformats.org/officeDocument/2006/relationships/customXml" Target="../customXml/item144.xml"/><Relationship Id="rId90" Type="http://schemas.openxmlformats.org/officeDocument/2006/relationships/customXml" Target="../customXml/item90.xml"/><Relationship Id="rId165" Type="http://schemas.openxmlformats.org/officeDocument/2006/relationships/customXml" Target="../customXml/item165.xml"/><Relationship Id="rId186" Type="http://schemas.openxmlformats.org/officeDocument/2006/relationships/customXml" Target="../customXml/item186.xml"/><Relationship Id="rId211" Type="http://schemas.openxmlformats.org/officeDocument/2006/relationships/customXml" Target="../customXml/item211.xml"/><Relationship Id="rId232" Type="http://schemas.openxmlformats.org/officeDocument/2006/relationships/customXml" Target="../customXml/item232.xml"/><Relationship Id="rId253" Type="http://schemas.openxmlformats.org/officeDocument/2006/relationships/customXml" Target="../customXml/item253.xml"/><Relationship Id="rId274" Type="http://schemas.openxmlformats.org/officeDocument/2006/relationships/customXml" Target="../customXml/item274.xml"/><Relationship Id="rId295" Type="http://schemas.openxmlformats.org/officeDocument/2006/relationships/customXml" Target="../customXml/item295.xml"/><Relationship Id="rId309" Type="http://schemas.openxmlformats.org/officeDocument/2006/relationships/slide" Target="slides/slide8.xml"/><Relationship Id="rId27" Type="http://schemas.openxmlformats.org/officeDocument/2006/relationships/customXml" Target="../customXml/item27.xml"/><Relationship Id="rId48" Type="http://schemas.openxmlformats.org/officeDocument/2006/relationships/customXml" Target="../customXml/item48.xml"/><Relationship Id="rId69" Type="http://schemas.openxmlformats.org/officeDocument/2006/relationships/customXml" Target="../customXml/item69.xml"/><Relationship Id="rId113" Type="http://schemas.openxmlformats.org/officeDocument/2006/relationships/customXml" Target="../customXml/item113.xml"/><Relationship Id="rId134" Type="http://schemas.openxmlformats.org/officeDocument/2006/relationships/customXml" Target="../customXml/item134.xml"/><Relationship Id="rId320" Type="http://schemas.openxmlformats.org/officeDocument/2006/relationships/viewProps" Target="viewProps.xml"/><Relationship Id="rId80" Type="http://schemas.openxmlformats.org/officeDocument/2006/relationships/customXml" Target="../customXml/item80.xml"/><Relationship Id="rId155" Type="http://schemas.openxmlformats.org/officeDocument/2006/relationships/customXml" Target="../customXml/item155.xml"/><Relationship Id="rId176" Type="http://schemas.openxmlformats.org/officeDocument/2006/relationships/customXml" Target="../customXml/item176.xml"/><Relationship Id="rId197" Type="http://schemas.openxmlformats.org/officeDocument/2006/relationships/customXml" Target="../customXml/item197.xml"/><Relationship Id="rId201" Type="http://schemas.openxmlformats.org/officeDocument/2006/relationships/customXml" Target="../customXml/item201.xml"/><Relationship Id="rId222" Type="http://schemas.openxmlformats.org/officeDocument/2006/relationships/customXml" Target="../customXml/item222.xml"/><Relationship Id="rId243" Type="http://schemas.openxmlformats.org/officeDocument/2006/relationships/customXml" Target="../customXml/item243.xml"/><Relationship Id="rId264" Type="http://schemas.openxmlformats.org/officeDocument/2006/relationships/customXml" Target="../customXml/item264.xml"/><Relationship Id="rId285" Type="http://schemas.openxmlformats.org/officeDocument/2006/relationships/customXml" Target="../customXml/item285.xml"/><Relationship Id="rId17" Type="http://schemas.openxmlformats.org/officeDocument/2006/relationships/customXml" Target="../customXml/item17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customXml" Target="../customXml/item103.xml"/><Relationship Id="rId124" Type="http://schemas.openxmlformats.org/officeDocument/2006/relationships/customXml" Target="../customXml/item124.xml"/><Relationship Id="rId310" Type="http://schemas.openxmlformats.org/officeDocument/2006/relationships/slide" Target="slides/slide9.xml"/><Relationship Id="rId70" Type="http://schemas.openxmlformats.org/officeDocument/2006/relationships/customXml" Target="../customXml/item70.xml"/><Relationship Id="rId91" Type="http://schemas.openxmlformats.org/officeDocument/2006/relationships/customXml" Target="../customXml/item91.xml"/><Relationship Id="rId145" Type="http://schemas.openxmlformats.org/officeDocument/2006/relationships/customXml" Target="../customXml/item145.xml"/><Relationship Id="rId166" Type="http://schemas.openxmlformats.org/officeDocument/2006/relationships/customXml" Target="../customXml/item166.xml"/><Relationship Id="rId187" Type="http://schemas.openxmlformats.org/officeDocument/2006/relationships/customXml" Target="../customXml/item187.xml"/><Relationship Id="rId1" Type="http://schemas.openxmlformats.org/officeDocument/2006/relationships/customXml" Target="../customXml/item1.xml"/><Relationship Id="rId212" Type="http://schemas.openxmlformats.org/officeDocument/2006/relationships/customXml" Target="../customXml/item212.xml"/><Relationship Id="rId233" Type="http://schemas.openxmlformats.org/officeDocument/2006/relationships/customXml" Target="../customXml/item233.xml"/><Relationship Id="rId254" Type="http://schemas.openxmlformats.org/officeDocument/2006/relationships/customXml" Target="../customXml/item254.xml"/><Relationship Id="rId28" Type="http://schemas.openxmlformats.org/officeDocument/2006/relationships/customXml" Target="../customXml/item28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275" Type="http://schemas.openxmlformats.org/officeDocument/2006/relationships/customXml" Target="../customXml/item275.xml"/><Relationship Id="rId296" Type="http://schemas.openxmlformats.org/officeDocument/2006/relationships/customXml" Target="../customXml/item296.xml"/><Relationship Id="rId300" Type="http://schemas.openxmlformats.org/officeDocument/2006/relationships/customXml" Target="../customXml/item300.xml"/><Relationship Id="rId60" Type="http://schemas.openxmlformats.org/officeDocument/2006/relationships/customXml" Target="../customXml/item60.xml"/><Relationship Id="rId81" Type="http://schemas.openxmlformats.org/officeDocument/2006/relationships/customXml" Target="../customXml/item81.xml"/><Relationship Id="rId135" Type="http://schemas.openxmlformats.org/officeDocument/2006/relationships/customXml" Target="../customXml/item135.xml"/><Relationship Id="rId156" Type="http://schemas.openxmlformats.org/officeDocument/2006/relationships/customXml" Target="../customXml/item156.xml"/><Relationship Id="rId177" Type="http://schemas.openxmlformats.org/officeDocument/2006/relationships/customXml" Target="../customXml/item177.xml"/><Relationship Id="rId198" Type="http://schemas.openxmlformats.org/officeDocument/2006/relationships/customXml" Target="../customXml/item198.xml"/><Relationship Id="rId321" Type="http://schemas.openxmlformats.org/officeDocument/2006/relationships/theme" Target="theme/theme1.xml"/><Relationship Id="rId202" Type="http://schemas.openxmlformats.org/officeDocument/2006/relationships/customXml" Target="../customXml/item202.xml"/><Relationship Id="rId223" Type="http://schemas.openxmlformats.org/officeDocument/2006/relationships/customXml" Target="../customXml/item223.xml"/><Relationship Id="rId244" Type="http://schemas.openxmlformats.org/officeDocument/2006/relationships/customXml" Target="../customXml/item244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265" Type="http://schemas.openxmlformats.org/officeDocument/2006/relationships/customXml" Target="../customXml/item265.xml"/><Relationship Id="rId286" Type="http://schemas.openxmlformats.org/officeDocument/2006/relationships/customXml" Target="../customXml/item286.xml"/><Relationship Id="rId50" Type="http://schemas.openxmlformats.org/officeDocument/2006/relationships/customXml" Target="../customXml/item50.xml"/><Relationship Id="rId104" Type="http://schemas.openxmlformats.org/officeDocument/2006/relationships/customXml" Target="../customXml/item104.xml"/><Relationship Id="rId125" Type="http://schemas.openxmlformats.org/officeDocument/2006/relationships/customXml" Target="../customXml/item125.xml"/><Relationship Id="rId146" Type="http://schemas.openxmlformats.org/officeDocument/2006/relationships/customXml" Target="../customXml/item146.xml"/><Relationship Id="rId167" Type="http://schemas.openxmlformats.org/officeDocument/2006/relationships/customXml" Target="../customXml/item167.xml"/><Relationship Id="rId188" Type="http://schemas.openxmlformats.org/officeDocument/2006/relationships/customXml" Target="../customXml/item188.xml"/><Relationship Id="rId311" Type="http://schemas.openxmlformats.org/officeDocument/2006/relationships/slide" Target="slides/slide10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13" Type="http://schemas.openxmlformats.org/officeDocument/2006/relationships/customXml" Target="../customXml/item213.xml"/><Relationship Id="rId234" Type="http://schemas.openxmlformats.org/officeDocument/2006/relationships/customXml" Target="../customXml/item234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55" Type="http://schemas.openxmlformats.org/officeDocument/2006/relationships/customXml" Target="../customXml/item255.xml"/><Relationship Id="rId276" Type="http://schemas.openxmlformats.org/officeDocument/2006/relationships/customXml" Target="../customXml/item276.xml"/><Relationship Id="rId297" Type="http://schemas.openxmlformats.org/officeDocument/2006/relationships/customXml" Target="../customXml/item297.xml"/><Relationship Id="rId40" Type="http://schemas.openxmlformats.org/officeDocument/2006/relationships/customXml" Target="../customXml/item40.xml"/><Relationship Id="rId115" Type="http://schemas.openxmlformats.org/officeDocument/2006/relationships/customXml" Target="../customXml/item115.xml"/><Relationship Id="rId136" Type="http://schemas.openxmlformats.org/officeDocument/2006/relationships/customXml" Target="../customXml/item136.xml"/><Relationship Id="rId157" Type="http://schemas.openxmlformats.org/officeDocument/2006/relationships/customXml" Target="../customXml/item157.xml"/><Relationship Id="rId178" Type="http://schemas.openxmlformats.org/officeDocument/2006/relationships/customXml" Target="../customXml/item178.xml"/><Relationship Id="rId301" Type="http://schemas.openxmlformats.org/officeDocument/2006/relationships/slideMaster" Target="slideMasters/slideMaster1.xml"/><Relationship Id="rId322" Type="http://schemas.openxmlformats.org/officeDocument/2006/relationships/tableStyles" Target="tableStyles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9" Type="http://schemas.openxmlformats.org/officeDocument/2006/relationships/customXml" Target="../customXml/item199.xml"/><Relationship Id="rId203" Type="http://schemas.openxmlformats.org/officeDocument/2006/relationships/customXml" Target="../customXml/item203.xml"/><Relationship Id="rId19" Type="http://schemas.openxmlformats.org/officeDocument/2006/relationships/customXml" Target="../customXml/item19.xml"/><Relationship Id="rId224" Type="http://schemas.openxmlformats.org/officeDocument/2006/relationships/customXml" Target="../customXml/item224.xml"/><Relationship Id="rId245" Type="http://schemas.openxmlformats.org/officeDocument/2006/relationships/customXml" Target="../customXml/item245.xml"/><Relationship Id="rId266" Type="http://schemas.openxmlformats.org/officeDocument/2006/relationships/customXml" Target="../customXml/item266.xml"/><Relationship Id="rId287" Type="http://schemas.openxmlformats.org/officeDocument/2006/relationships/customXml" Target="../customXml/item287.xml"/><Relationship Id="rId30" Type="http://schemas.openxmlformats.org/officeDocument/2006/relationships/customXml" Target="../customXml/item30.xml"/><Relationship Id="rId105" Type="http://schemas.openxmlformats.org/officeDocument/2006/relationships/customXml" Target="../customXml/item105.xml"/><Relationship Id="rId126" Type="http://schemas.openxmlformats.org/officeDocument/2006/relationships/customXml" Target="../customXml/item126.xml"/><Relationship Id="rId147" Type="http://schemas.openxmlformats.org/officeDocument/2006/relationships/customXml" Target="../customXml/item147.xml"/><Relationship Id="rId168" Type="http://schemas.openxmlformats.org/officeDocument/2006/relationships/customXml" Target="../customXml/item168.xml"/><Relationship Id="rId312" Type="http://schemas.openxmlformats.org/officeDocument/2006/relationships/slide" Target="slides/slide11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189" Type="http://schemas.openxmlformats.org/officeDocument/2006/relationships/customXml" Target="../customXml/item189.xml"/><Relationship Id="rId3" Type="http://schemas.openxmlformats.org/officeDocument/2006/relationships/customXml" Target="../customXml/item3.xml"/><Relationship Id="rId214" Type="http://schemas.openxmlformats.org/officeDocument/2006/relationships/customXml" Target="../customXml/item214.xml"/><Relationship Id="rId235" Type="http://schemas.openxmlformats.org/officeDocument/2006/relationships/customXml" Target="../customXml/item235.xml"/><Relationship Id="rId256" Type="http://schemas.openxmlformats.org/officeDocument/2006/relationships/customXml" Target="../customXml/item256.xml"/><Relationship Id="rId277" Type="http://schemas.openxmlformats.org/officeDocument/2006/relationships/customXml" Target="../customXml/item277.xml"/><Relationship Id="rId298" Type="http://schemas.openxmlformats.org/officeDocument/2006/relationships/customXml" Target="../customXml/item298.xml"/><Relationship Id="rId116" Type="http://schemas.openxmlformats.org/officeDocument/2006/relationships/customXml" Target="../customXml/item116.xml"/><Relationship Id="rId137" Type="http://schemas.openxmlformats.org/officeDocument/2006/relationships/customXml" Target="../customXml/item137.xml"/><Relationship Id="rId158" Type="http://schemas.openxmlformats.org/officeDocument/2006/relationships/customXml" Target="../customXml/item158.xml"/><Relationship Id="rId302" Type="http://schemas.openxmlformats.org/officeDocument/2006/relationships/slide" Target="slides/slide1.xml"/><Relationship Id="rId323" Type="http://schemas.microsoft.com/office/2015/10/relationships/revisionInfo" Target="revisionInfo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179" Type="http://schemas.openxmlformats.org/officeDocument/2006/relationships/customXml" Target="../customXml/item179.xml"/><Relationship Id="rId190" Type="http://schemas.openxmlformats.org/officeDocument/2006/relationships/customXml" Target="../customXml/item190.xml"/><Relationship Id="rId204" Type="http://schemas.openxmlformats.org/officeDocument/2006/relationships/customXml" Target="../customXml/item204.xml"/><Relationship Id="rId225" Type="http://schemas.openxmlformats.org/officeDocument/2006/relationships/customXml" Target="../customXml/item225.xml"/><Relationship Id="rId246" Type="http://schemas.openxmlformats.org/officeDocument/2006/relationships/customXml" Target="../customXml/item246.xml"/><Relationship Id="rId267" Type="http://schemas.openxmlformats.org/officeDocument/2006/relationships/customXml" Target="../customXml/item267.xml"/><Relationship Id="rId288" Type="http://schemas.openxmlformats.org/officeDocument/2006/relationships/customXml" Target="../customXml/item288.xml"/><Relationship Id="rId106" Type="http://schemas.openxmlformats.org/officeDocument/2006/relationships/customXml" Target="../customXml/item106.xml"/><Relationship Id="rId127" Type="http://schemas.openxmlformats.org/officeDocument/2006/relationships/customXml" Target="../customXml/item127.xml"/><Relationship Id="rId313" Type="http://schemas.openxmlformats.org/officeDocument/2006/relationships/slide" Target="slides/slide12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52" Type="http://schemas.openxmlformats.org/officeDocument/2006/relationships/customXml" Target="../customXml/item52.xml"/><Relationship Id="rId73" Type="http://schemas.openxmlformats.org/officeDocument/2006/relationships/customXml" Target="../customXml/item73.xml"/><Relationship Id="rId94" Type="http://schemas.openxmlformats.org/officeDocument/2006/relationships/customXml" Target="../customXml/item94.xml"/><Relationship Id="rId148" Type="http://schemas.openxmlformats.org/officeDocument/2006/relationships/customXml" Target="../customXml/item148.xml"/><Relationship Id="rId169" Type="http://schemas.openxmlformats.org/officeDocument/2006/relationships/customXml" Target="../customXml/item169.xml"/><Relationship Id="rId4" Type="http://schemas.openxmlformats.org/officeDocument/2006/relationships/customXml" Target="../customXml/item4.xml"/><Relationship Id="rId180" Type="http://schemas.openxmlformats.org/officeDocument/2006/relationships/customXml" Target="../customXml/item180.xml"/><Relationship Id="rId215" Type="http://schemas.openxmlformats.org/officeDocument/2006/relationships/customXml" Target="../customXml/item215.xml"/><Relationship Id="rId236" Type="http://schemas.openxmlformats.org/officeDocument/2006/relationships/customXml" Target="../customXml/item236.xml"/><Relationship Id="rId257" Type="http://schemas.openxmlformats.org/officeDocument/2006/relationships/customXml" Target="../customXml/item257.xml"/><Relationship Id="rId278" Type="http://schemas.openxmlformats.org/officeDocument/2006/relationships/customXml" Target="../customXml/item278.xml"/><Relationship Id="rId303" Type="http://schemas.openxmlformats.org/officeDocument/2006/relationships/slide" Target="slides/slide2.xml"/><Relationship Id="rId42" Type="http://schemas.openxmlformats.org/officeDocument/2006/relationships/customXml" Target="../customXml/item42.xml"/><Relationship Id="rId84" Type="http://schemas.openxmlformats.org/officeDocument/2006/relationships/customXml" Target="../customXml/item84.xml"/><Relationship Id="rId138" Type="http://schemas.openxmlformats.org/officeDocument/2006/relationships/customXml" Target="../customXml/item138.xml"/><Relationship Id="rId191" Type="http://schemas.openxmlformats.org/officeDocument/2006/relationships/customXml" Target="../customXml/item191.xml"/><Relationship Id="rId205" Type="http://schemas.openxmlformats.org/officeDocument/2006/relationships/customXml" Target="../customXml/item205.xml"/><Relationship Id="rId247" Type="http://schemas.openxmlformats.org/officeDocument/2006/relationships/customXml" Target="../customXml/item247.xml"/><Relationship Id="rId107" Type="http://schemas.openxmlformats.org/officeDocument/2006/relationships/customXml" Target="../customXml/item107.xml"/><Relationship Id="rId289" Type="http://schemas.openxmlformats.org/officeDocument/2006/relationships/customXml" Target="../customXml/item289.xml"/><Relationship Id="rId11" Type="http://schemas.openxmlformats.org/officeDocument/2006/relationships/customXml" Target="../customXml/item11.xml"/><Relationship Id="rId53" Type="http://schemas.openxmlformats.org/officeDocument/2006/relationships/customXml" Target="../customXml/item53.xml"/><Relationship Id="rId149" Type="http://schemas.openxmlformats.org/officeDocument/2006/relationships/customXml" Target="../customXml/item149.xml"/><Relationship Id="rId314" Type="http://schemas.openxmlformats.org/officeDocument/2006/relationships/slide" Target="slides/slide13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216" Type="http://schemas.openxmlformats.org/officeDocument/2006/relationships/customXml" Target="../customXml/item216.xml"/><Relationship Id="rId258" Type="http://schemas.openxmlformats.org/officeDocument/2006/relationships/customXml" Target="../customXml/item258.xml"/><Relationship Id="rId22" Type="http://schemas.openxmlformats.org/officeDocument/2006/relationships/customXml" Target="../customXml/item22.xml"/><Relationship Id="rId64" Type="http://schemas.openxmlformats.org/officeDocument/2006/relationships/customXml" Target="../customXml/item64.xml"/><Relationship Id="rId118" Type="http://schemas.openxmlformats.org/officeDocument/2006/relationships/customXml" Target="../customXml/item118.xml"/><Relationship Id="rId171" Type="http://schemas.openxmlformats.org/officeDocument/2006/relationships/customXml" Target="../customXml/item171.xml"/><Relationship Id="rId227" Type="http://schemas.openxmlformats.org/officeDocument/2006/relationships/customXml" Target="../customXml/item227.xml"/><Relationship Id="rId269" Type="http://schemas.openxmlformats.org/officeDocument/2006/relationships/customXml" Target="../customXml/item269.xml"/><Relationship Id="rId33" Type="http://schemas.openxmlformats.org/officeDocument/2006/relationships/customXml" Target="../customXml/item33.xml"/><Relationship Id="rId129" Type="http://schemas.openxmlformats.org/officeDocument/2006/relationships/customXml" Target="../customXml/item129.xml"/><Relationship Id="rId280" Type="http://schemas.openxmlformats.org/officeDocument/2006/relationships/customXml" Target="../customXml/item280.xml"/><Relationship Id="rId75" Type="http://schemas.openxmlformats.org/officeDocument/2006/relationships/customXml" Target="../customXml/item75.xml"/><Relationship Id="rId140" Type="http://schemas.openxmlformats.org/officeDocument/2006/relationships/customXml" Target="../customXml/item140.xml"/><Relationship Id="rId182" Type="http://schemas.openxmlformats.org/officeDocument/2006/relationships/customXml" Target="../customXml/item182.xml"/><Relationship Id="rId6" Type="http://schemas.openxmlformats.org/officeDocument/2006/relationships/customXml" Target="../customXml/item6.xml"/><Relationship Id="rId238" Type="http://schemas.openxmlformats.org/officeDocument/2006/relationships/customXml" Target="../customXml/item238.xml"/><Relationship Id="rId291" Type="http://schemas.openxmlformats.org/officeDocument/2006/relationships/customXml" Target="../customXml/item291.xml"/><Relationship Id="rId305" Type="http://schemas.openxmlformats.org/officeDocument/2006/relationships/slide" Target="slides/slide4.xml"/><Relationship Id="rId44" Type="http://schemas.openxmlformats.org/officeDocument/2006/relationships/customXml" Target="../customXml/item44.xml"/><Relationship Id="rId86" Type="http://schemas.openxmlformats.org/officeDocument/2006/relationships/customXml" Target="../customXml/item86.xml"/><Relationship Id="rId151" Type="http://schemas.openxmlformats.org/officeDocument/2006/relationships/customXml" Target="../customXml/item151.xml"/><Relationship Id="rId193" Type="http://schemas.openxmlformats.org/officeDocument/2006/relationships/customXml" Target="../customXml/item193.xml"/><Relationship Id="rId207" Type="http://schemas.openxmlformats.org/officeDocument/2006/relationships/customXml" Target="../customXml/item207.xml"/><Relationship Id="rId249" Type="http://schemas.openxmlformats.org/officeDocument/2006/relationships/customXml" Target="../customXml/item249.xml"/><Relationship Id="rId13" Type="http://schemas.openxmlformats.org/officeDocument/2006/relationships/customXml" Target="../customXml/item13.xml"/><Relationship Id="rId109" Type="http://schemas.openxmlformats.org/officeDocument/2006/relationships/customXml" Target="../customXml/item109.xml"/><Relationship Id="rId260" Type="http://schemas.openxmlformats.org/officeDocument/2006/relationships/customXml" Target="../customXml/item260.xml"/><Relationship Id="rId316" Type="http://schemas.openxmlformats.org/officeDocument/2006/relationships/slide" Target="slides/slide1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0T01:11:51.437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1 185,'275'-18,"-145"6,529 2,-403 12,1219-2,-1457-1,-1 0,1-2,-1 0,0-1,0-1,0 0,19-9,7 0,1 2,49-7,-46 10,3 0,91-3,50 13,52-3,-99-14,42-3,92 20,-241-1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0T01:11:58.064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1,'1033'0,"-1013"1,0 2,0 0,-1 1,0 1,33 13,-26-9,0 0,33 5,75 6,168 6,-112-10,-43-1,355-10,-287-7,-127 2,109-14,-129 5,111-19,-141 20,72-6,-80 12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0T01:12:02.286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39,'0'1,"1"0,-1-1,0 1,0 0,1 0,-1 0,1 0,-1-1,1 1,-1 0,1-1,-1 1,1 0,0-1,-1 1,1 0,0-1,-1 1,3 0,19 10,-13-7,18 10,1-2,0-1,1-2,0 0,32 4,-10-5,0-3,61-1,920-9,-988 3,0-3,0-1,57-17,-49 11,88-10,-103 20,-23 2,1-1,0 0,0-1,-1-1,1 0,-1-1,15-6,-11 1,1 1,1 1,-1 0,1 1,0 2,36-5,322 7,-187 5,583-4,-735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A9784-A2E7-44F8-B7E4-315DD6EAFECD}" type="datetimeFigureOut">
              <a:rPr lang="en-US" smtClean="0"/>
              <a:t>8/21/23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4279B-6078-4CE5-BF80-394367016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83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89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8C870EDC-F6EF-1ACD-B64C-C1EF7DCBD5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2324454-A10E-419D-90D7-B21E2DD51C2D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2DB9665C-197D-1EAF-5A8F-E1D04F3B5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1B47D98-B8E7-4122-4E29-9FDC793761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RACHEL-</a:t>
            </a:r>
          </a:p>
          <a:p>
            <a:r>
              <a:rPr lang="en-US" b="1" dirty="0"/>
              <a:t>Governor’s budget</a:t>
            </a:r>
          </a:p>
          <a:p>
            <a:r>
              <a:rPr lang="en-US" b="1" dirty="0"/>
              <a:t>Significant improvement in workplan</a:t>
            </a:r>
          </a:p>
          <a:p>
            <a:r>
              <a:rPr lang="en-US" b="1" dirty="0"/>
              <a:t>SAV economic evaluation</a:t>
            </a:r>
          </a:p>
          <a:p>
            <a:r>
              <a:rPr lang="en-US" b="1" dirty="0"/>
              <a:t>Acknowledging comprehensive </a:t>
            </a:r>
            <a:r>
              <a:rPr lang="en-US" b="1" dirty="0" err="1"/>
              <a:t>longterm</a:t>
            </a:r>
            <a:r>
              <a:rPr lang="en-US" b="1" dirty="0"/>
              <a:t> strategy will be developed as part of CCMP revision 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56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Restructuring of program with each state administration</a:t>
            </a:r>
          </a:p>
          <a:p>
            <a:r>
              <a:rPr lang="en-US"/>
              <a:t>Loosing staff, staff getting cut</a:t>
            </a:r>
          </a:p>
          <a:p>
            <a:r>
              <a:rPr lang="en-US"/>
              <a:t>SAV- becoming a sought-after resource</a:t>
            </a:r>
          </a:p>
          <a:p>
            <a:r>
              <a:rPr lang="en-US"/>
              <a:t>Actively using relationships among workgroups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6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MEG-</a:t>
            </a:r>
          </a:p>
          <a:p>
            <a:r>
              <a:rPr lang="en-US"/>
              <a:t>Tribal, Equity strategy</a:t>
            </a:r>
          </a:p>
          <a:p>
            <a:r>
              <a:rPr lang="en-US"/>
              <a:t>Already on path</a:t>
            </a:r>
          </a:p>
          <a:p>
            <a:r>
              <a:rPr lang="en-US"/>
              <a:t>Repository of new outreach and materials going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0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could also follow slide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64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Placeholders for APNEP photos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68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8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a new format, a new PE process-first iteration of new process and did a great job</a:t>
            </a:r>
          </a:p>
          <a:p>
            <a:r>
              <a:rPr lang="en-US"/>
              <a:t>Not many gaps that need to be filled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54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Cornerstones of NEPs</a:t>
            </a:r>
          </a:p>
          <a:p>
            <a:pPr lvl="1"/>
            <a:r>
              <a:rPr lang="en-US" sz="2800" dirty="0"/>
              <a:t>Watershed-based approach</a:t>
            </a:r>
          </a:p>
          <a:p>
            <a:pPr lvl="1"/>
            <a:r>
              <a:rPr lang="en-US" sz="2800" dirty="0"/>
              <a:t>Science-based decision making</a:t>
            </a:r>
          </a:p>
          <a:p>
            <a:pPr lvl="1"/>
            <a:r>
              <a:rPr lang="en-US" sz="2800" dirty="0"/>
              <a:t>Collaborative problem solving </a:t>
            </a:r>
          </a:p>
          <a:p>
            <a:pPr lvl="2"/>
            <a:r>
              <a:rPr lang="en-US" sz="2800" dirty="0"/>
              <a:t>Consensus-driven </a:t>
            </a:r>
          </a:p>
          <a:p>
            <a:pPr lvl="1"/>
            <a:r>
              <a:rPr lang="en-US" sz="2800" dirty="0"/>
              <a:t>Public participation</a:t>
            </a:r>
          </a:p>
          <a:p>
            <a:endParaRPr lang="en-US" dirty="0"/>
          </a:p>
          <a:p>
            <a:r>
              <a:rPr lang="en-US" sz="3200" dirty="0"/>
              <a:t>Success is shared at the local and national level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5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Cornerstones of NEPs</a:t>
            </a:r>
          </a:p>
          <a:p>
            <a:pPr lvl="1"/>
            <a:r>
              <a:rPr lang="en-US" sz="2800" dirty="0"/>
              <a:t>Watershed-based approach</a:t>
            </a:r>
          </a:p>
          <a:p>
            <a:pPr lvl="1"/>
            <a:r>
              <a:rPr lang="en-US" sz="2800" dirty="0"/>
              <a:t>Science-based decision making</a:t>
            </a:r>
          </a:p>
          <a:p>
            <a:pPr lvl="1"/>
            <a:r>
              <a:rPr lang="en-US" sz="2800" dirty="0"/>
              <a:t>Collaborative problem solving </a:t>
            </a:r>
          </a:p>
          <a:p>
            <a:pPr lvl="2"/>
            <a:r>
              <a:rPr lang="en-US" sz="2800" dirty="0"/>
              <a:t>Consensus-driven </a:t>
            </a:r>
          </a:p>
          <a:p>
            <a:pPr lvl="1"/>
            <a:r>
              <a:rPr lang="en-US" sz="2800" dirty="0"/>
              <a:t>Public participation</a:t>
            </a:r>
          </a:p>
          <a:p>
            <a:endParaRPr lang="en-US" dirty="0"/>
          </a:p>
          <a:p>
            <a:r>
              <a:rPr lang="en-US" sz="3200" dirty="0"/>
              <a:t>Success is shared at the local and national level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35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EPA’s continued support via multiple hats: financial, collaboration, oversight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21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4279B-6078-4CE5-BF80-394367016E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04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A827A5C-BDD8-BA5C-E19B-E428796E8F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3C54D4-5303-43CF-BE6D-368FF3AFE2EA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F2048FDA-A937-C798-C4F8-6DCA63DBA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500B32F-F76B-3E88-5AD8-9BB74A90FF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AE240FF8-D033-A149-FA97-3C04895CA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DE03B9F-D838-47E8-B787-5E36C86D95C7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93CD24BA-297F-E4C0-2029-D39627327C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273D8E4-49F1-FE31-8BBD-4838ACD853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7D498-D3D1-4BC0-A973-13C8C1248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F91FF1-2751-4471-8DB5-10CC056D0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A93A4-9CF8-4441-B971-A2A4AC64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1B6D8-A25C-4939-AD69-EFE1B51C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9A589-3465-47F8-9F73-A74D1B827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4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AE4C-826B-4B41-8843-1F81E167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D19C1-61CC-4633-8285-0BE26B92A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D7CEC-ED11-4068-AD71-88ED5EAC1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38D4C-9FA2-4ED6-B7E2-6759EE6E4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B7F89-E65A-4961-89DC-F12ED4EB9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3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35ECFE-3E60-4F00-9D9B-6BA4ED3B03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8141C-367D-4205-A279-D834E1D57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4FF23-B873-4D8C-8741-6EC64BD8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0B2AB-5314-4EE0-8FB0-7BDB0175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A26E6-F98F-468F-B777-F0A53339E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8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6E405-6F99-4F7D-AF52-D711C2BF8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0436-9E56-4FF9-B813-E05558D66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EFE2C-C118-4460-91FE-35D08F320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5D700-5EFB-46E4-96B1-614D85861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721CB-3B3B-4830-8E07-CACA1737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3E09E-CFB8-4822-9BCB-2ECD3225B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38AE2-5552-41B1-A895-4EAE3FC22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DFB1D-0E94-4065-A2BB-DB1CBB77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643FC-AAE1-4AAD-9B81-32A2CEF6E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D69F7-C0AF-4871-8A35-1252650A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7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09B04-834F-43CF-BC13-271AC43F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1C6F-A013-4437-A1ED-84AA23DBB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43880-304A-47BB-A2AB-FB818B55F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4CC22-8F43-4A88-A302-27578EB3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C467B-E001-4950-925F-0A7BA1D59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B5523-28C6-4B3E-8810-1E86D637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1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3858B-109A-43D7-B968-91278173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23552-1792-4B9E-BF82-7EF5E977C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B0C98-6BE8-4686-AA3A-CE943C4DB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61A002-EC64-4B6C-9B37-4CA5FC94D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4253A5-ADE9-41C8-90A0-CC399B132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73CBEF-7D2A-4BB2-90C5-AE27B73C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71ACE7-2230-4173-9462-C982C762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75EFA3-D3B6-48A5-A45F-3F998C90F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6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628A1-8D73-4798-AE5B-8C5BC97F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A5C29-0AF7-416D-A1FB-C8939A45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BABE4-2E57-4F31-A859-51C738AFE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A18B68-1800-4383-ADE8-7F07BED02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1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872ABB-D52A-4426-A80A-655BA61D8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6F91FF-717E-47AA-90F8-ABB41B626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440AE-6A8F-409C-B1CD-9DFBFCE7D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8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4A6EC-0A2B-4CA9-A5E5-BDFC306F2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6B1C6-4088-4100-A254-452FBBA06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8B928-204B-4F9C-915C-8F95E56D7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F270F-4A8A-4492-9277-FD40B2E18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18FF3B-E70E-48A2-8689-ADA82767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748F5-F872-4616-A7E1-3775288B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1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9343D-62FC-4FCC-921D-7CA0E60E1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89C71A-F761-4EF4-993B-D3AEBE9C9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ACA77-EC78-4C42-98C6-61CD75A20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8EF8A-2C23-479C-911A-46F725FD2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C1F6E-0FF3-4745-820B-05B2106B8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6A9939-673D-49AE-8D20-C732AA86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2A24EE-4FD2-457A-9AAE-DB145B5A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3F048-4364-49E2-80B6-79333690A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F7CEB-0C2E-4B1A-883C-71090C8399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87830-D00D-4ED4-AD0D-F03C4AA2BBB1}" type="datetimeFigureOut">
              <a:rPr lang="en-US" smtClean="0"/>
              <a:t>8/21/23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32B9B-4568-40B9-8A6B-D9ACA5488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4ED44-F630-4211-9C68-6661B1DFF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7E543-0773-4F7E-A78D-CDDB7F26B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2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50.png"/><Relationship Id="rId4" Type="http://schemas.openxmlformats.org/officeDocument/2006/relationships/customXml" Target="../ink/ink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39B4357-DE36-4EA5-8F30-54DD53A13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020" y="3976810"/>
            <a:ext cx="9144000" cy="1071441"/>
          </a:xfrm>
        </p:spPr>
        <p:txBody>
          <a:bodyPr>
            <a:normAutofit lnSpcReduction="10000"/>
          </a:bodyPr>
          <a:lstStyle/>
          <a:p>
            <a:r>
              <a:rPr lang="en-US" sz="3600" b="1" dirty="0"/>
              <a:t>2023 Program Evaluation (PE)</a:t>
            </a:r>
          </a:p>
          <a:p>
            <a:r>
              <a:rPr lang="en-US" altLang="en-US" sz="3000" i="1" dirty="0">
                <a:latin typeface="Arial" panose="020B0604020202020204" pitchFamily="34" charset="0"/>
              </a:rPr>
              <a:t>Review Period: July 1, 2017 – September 30, 2022</a:t>
            </a:r>
          </a:p>
          <a:p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8ECBA-0167-4414-B5C9-9D00AC244F60}"/>
              </a:ext>
            </a:extLst>
          </p:cNvPr>
          <p:cNvSpPr txBox="1"/>
          <p:nvPr/>
        </p:nvSpPr>
        <p:spPr>
          <a:xfrm>
            <a:off x="3038103" y="5566234"/>
            <a:ext cx="6661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</a:rPr>
              <a:t>Leadership Council Meeting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</a:rPr>
              <a:t>July 12, 2023</a:t>
            </a:r>
            <a:endParaRPr lang="en-US" sz="2800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6A4BBE42-8DDC-438D-8CD1-FC536C862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7" y="255071"/>
            <a:ext cx="1554679" cy="155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70E5932-EABE-4C06-A38F-A19DE4356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909" y="255071"/>
            <a:ext cx="1175656" cy="139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3B5BD5-D77C-CA6D-69EC-4840391E4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6306" y="1626715"/>
            <a:ext cx="8120627" cy="14946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6F1F4B-301F-0094-FD32-556024887A28}"/>
              </a:ext>
            </a:extLst>
          </p:cNvPr>
          <p:cNvSpPr txBox="1"/>
          <p:nvPr/>
        </p:nvSpPr>
        <p:spPr>
          <a:xfrm>
            <a:off x="4400550" y="2936868"/>
            <a:ext cx="3028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(APNEP)</a:t>
            </a:r>
          </a:p>
        </p:txBody>
      </p:sp>
    </p:spTree>
    <p:extLst>
      <p:ext uri="{BB962C8B-B14F-4D97-AF65-F5344CB8AC3E}">
        <p14:creationId xmlns:p14="http://schemas.microsoft.com/office/powerpoint/2010/main" val="135524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889CD2B-B99D-03F0-0650-EC63C28320F6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220717" y="1912882"/>
            <a:ext cx="6705600" cy="4649228"/>
          </a:xfrm>
        </p:spPr>
        <p:txBody>
          <a:bodyPr vert="horz" lIns="92075" tIns="46038" rIns="92075" bIns="46038" rtlCol="0">
            <a:normAutofit/>
          </a:bodyPr>
          <a:lstStyle/>
          <a:p>
            <a:pPr marL="274320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NEP Ecosystem and Community Status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Community and Stakeholders Engagement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Education and Outreach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Monitoring and Assessment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Clean Water Act Programs Relationship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marL="0" indent="0">
              <a:spcBef>
                <a:spcPct val="50000"/>
              </a:spcBef>
              <a:buClr>
                <a:srgbClr val="FFFF66"/>
              </a:buClr>
              <a:buNone/>
              <a:defRPr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22960" lvl="2">
              <a:spcBef>
                <a:spcPct val="0"/>
              </a:spcBef>
              <a:buClr>
                <a:schemeClr val="accent3"/>
              </a:buClr>
              <a:buFont typeface="Arial" panose="020B0604020202020204" pitchFamily="34" charset="0"/>
              <a:buChar char="–"/>
              <a:defRPr/>
            </a:pP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503DBD7-C5BC-6707-457B-050E51466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783" y="212036"/>
            <a:ext cx="9144000" cy="139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KEY Program Areas Evaluated</a:t>
            </a:r>
          </a:p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en-US" sz="32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as described in 2021 PE Guidance (3 of 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29892-DFC7-4BD0-001D-DD50D9CB1043}"/>
              </a:ext>
            </a:extLst>
          </p:cNvPr>
          <p:cNvSpPr txBox="1"/>
          <p:nvPr/>
        </p:nvSpPr>
        <p:spPr>
          <a:xfrm>
            <a:off x="6684579" y="2490953"/>
            <a:ext cx="540231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EPA Priorities 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Nutrient Reduction and HABs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Water Reuse and Conservation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Marine Litter Reduction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Green Infrastructure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Environmental Justice</a:t>
            </a:r>
          </a:p>
          <a:p>
            <a:pPr marL="1372870" lvl="4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Climate Change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C6E43-48D5-4479-80EB-6958880E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17" y="365125"/>
            <a:ext cx="10736283" cy="1325563"/>
          </a:xfrm>
        </p:spPr>
        <p:txBody>
          <a:bodyPr/>
          <a:lstStyle/>
          <a:p>
            <a:pPr algn="ctr"/>
            <a:r>
              <a:rPr lang="en-US" dirty="0"/>
              <a:t>Addressing 2018 PE Letter </a:t>
            </a:r>
            <a:r>
              <a:rPr lang="en-US" b="1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82D8E-8AF6-4ECB-BB82-1567AD38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517" y="1825625"/>
            <a:ext cx="11234057" cy="4667250"/>
          </a:xfrm>
        </p:spPr>
        <p:txBody>
          <a:bodyPr>
            <a:norm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Develop a common APNEP vision to promote its program identity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3200" dirty="0"/>
              <a:t>Explore additional opportunities for funding CCMP implementation activities</a:t>
            </a:r>
          </a:p>
          <a:p>
            <a:r>
              <a:rPr lang="en-US" sz="3200" dirty="0"/>
              <a:t>Finalize completion of a monitoring strategy</a:t>
            </a:r>
          </a:p>
          <a:p>
            <a:r>
              <a:rPr lang="en-US" sz="3200" dirty="0"/>
              <a:t>Better communicate programmatic accomplishments and environmental results</a:t>
            </a:r>
          </a:p>
          <a:p>
            <a:r>
              <a:rPr lang="en-US" sz="3200" dirty="0"/>
              <a:t>Revise CCMP before 2022</a:t>
            </a:r>
          </a:p>
          <a:p>
            <a:pPr lvl="1"/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3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17691-3449-4CD4-8A96-27552AA00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386145"/>
            <a:ext cx="10809514" cy="1325563"/>
          </a:xfrm>
        </p:spPr>
        <p:txBody>
          <a:bodyPr/>
          <a:lstStyle/>
          <a:p>
            <a:r>
              <a:rPr lang="en-US" dirty="0"/>
              <a:t>2023 Preliminary Findings: 	</a:t>
            </a:r>
            <a:r>
              <a:rPr lang="en-US" b="1" dirty="0"/>
              <a:t>Strengths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27E99-2B9A-4D3D-95E2-9B3303EA6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54924"/>
            <a:ext cx="10515601" cy="4654423"/>
          </a:xfrm>
        </p:spPr>
        <p:txBody>
          <a:bodyPr>
            <a:normAutofit/>
          </a:bodyPr>
          <a:lstStyle/>
          <a:p>
            <a:r>
              <a:rPr lang="en-US" sz="3000" dirty="0"/>
              <a:t>Overcoming adversity and demonstrating resiliency</a:t>
            </a:r>
          </a:p>
          <a:p>
            <a:endParaRPr lang="en-US" sz="1800" dirty="0"/>
          </a:p>
          <a:p>
            <a:r>
              <a:rPr lang="en-US" sz="3000" dirty="0"/>
              <a:t>Strong alliances on multiple levels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r>
              <a:rPr lang="en-US" sz="2600" dirty="0"/>
              <a:t>SAV- strategy, field work and data availability 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4887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17691-3449-4CD4-8A96-27552AA00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6" y="245165"/>
            <a:ext cx="12104914" cy="111929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2023 Preliminary Findings: </a:t>
            </a:r>
            <a:r>
              <a:rPr lang="en-US" b="1" dirty="0"/>
              <a:t>Opportunities for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27E99-2B9A-4D3D-95E2-9B3303EA6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1" y="1636295"/>
            <a:ext cx="11032177" cy="4976540"/>
          </a:xfrm>
          <a:solidFill>
            <a:schemeClr val="bg1"/>
          </a:solidFill>
          <a:ln>
            <a:noFill/>
          </a:ln>
        </p:spPr>
        <p:txBody>
          <a:bodyPr>
            <a:normAutofit fontScale="92500"/>
          </a:bodyPr>
          <a:lstStyle/>
          <a:p>
            <a:pPr lvl="1">
              <a:lnSpc>
                <a:spcPct val="200000"/>
              </a:lnSpc>
            </a:pPr>
            <a:r>
              <a:rPr lang="en-US" sz="3000" dirty="0"/>
              <a:t>Continue to expand engagement and build stakeholder coordination</a:t>
            </a:r>
            <a:br>
              <a:rPr lang="en-US" sz="3000"/>
            </a:br>
            <a:r>
              <a:rPr lang="en-US" sz="3000"/>
              <a:t>		NEP products and outreach materials</a:t>
            </a:r>
          </a:p>
          <a:p>
            <a:pPr marL="1828800" lvl="4" indent="0">
              <a:lnSpc>
                <a:spcPct val="200000"/>
              </a:lnSpc>
              <a:buNone/>
            </a:pPr>
            <a:r>
              <a:rPr lang="en-US" sz="3000"/>
              <a:t>Public facing coordination (CCMP, BIL)</a:t>
            </a:r>
          </a:p>
          <a:p>
            <a:pPr>
              <a:lnSpc>
                <a:spcPct val="200000"/>
              </a:lnSpc>
            </a:pPr>
            <a:r>
              <a:rPr lang="en-US" sz="3000"/>
              <a:t>Explore opportunities to define relationship between Leadership Council and host organization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944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C1960-AD73-4F90-865C-592245B7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383"/>
            <a:ext cx="10515600" cy="12706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/>
              <a:t>Next Steps for PE Review Team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EFC76-3C4E-4C78-A62C-864A043A2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834"/>
            <a:ext cx="10823370" cy="5252782"/>
          </a:xfrm>
        </p:spPr>
        <p:txBody>
          <a:bodyPr>
            <a:normAutofit/>
          </a:bodyPr>
          <a:lstStyle/>
          <a:p>
            <a:r>
              <a:rPr lang="en-US" sz="3000" dirty="0"/>
              <a:t>EPA to develop PE findings letter to reflect rating of </a:t>
            </a:r>
            <a:r>
              <a:rPr lang="en-US" sz="3000" b="1" dirty="0"/>
              <a:t>Proficient</a:t>
            </a:r>
            <a:r>
              <a:rPr lang="en-US" sz="3000" dirty="0"/>
              <a:t>  </a:t>
            </a:r>
          </a:p>
          <a:p>
            <a:endParaRPr lang="en-US" sz="3000" dirty="0"/>
          </a:p>
          <a:p>
            <a:r>
              <a:rPr lang="en-US" sz="3000" dirty="0"/>
              <a:t>Share with APNEP staff for comment </a:t>
            </a:r>
          </a:p>
          <a:p>
            <a:endParaRPr lang="en-US" sz="3000" dirty="0"/>
          </a:p>
          <a:p>
            <a:r>
              <a:rPr lang="en-US" sz="3000" dirty="0"/>
              <a:t>Incorporate feedback and submit to EPA management for signature </a:t>
            </a:r>
          </a:p>
          <a:p>
            <a:endParaRPr lang="en-US" sz="3000" dirty="0"/>
          </a:p>
          <a:p>
            <a:r>
              <a:rPr lang="en-US" sz="3000" dirty="0"/>
              <a:t>Send signed copy to NEP Director</a:t>
            </a:r>
          </a:p>
          <a:p>
            <a:endParaRPr lang="en-US" sz="3000" dirty="0"/>
          </a:p>
          <a:p>
            <a:r>
              <a:rPr lang="en-US" sz="3000" dirty="0">
                <a:cs typeface="Arial" panose="020B0604020202020204" pitchFamily="34" charset="0"/>
              </a:rPr>
              <a:t>Next scheduled PE: 2028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84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B5E46-3F0A-44EF-8987-CA35416EF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92" y="98548"/>
            <a:ext cx="9144000" cy="882899"/>
          </a:xfrm>
        </p:spPr>
        <p:txBody>
          <a:bodyPr>
            <a:normAutofit/>
          </a:bodyPr>
          <a:lstStyle/>
          <a:p>
            <a:r>
              <a:rPr lang="en-US" sz="4800" dirty="0"/>
              <a:t>Questions and Discussions</a:t>
            </a:r>
          </a:p>
        </p:txBody>
      </p:sp>
      <p:pic>
        <p:nvPicPr>
          <p:cNvPr id="6" name="Picture 5" descr="A group of people standing on a path by the water&#10;&#10;Description automatically generated with low confidence">
            <a:extLst>
              <a:ext uri="{FF2B5EF4-FFF2-40B4-BE49-F238E27FC236}">
                <a16:creationId xmlns:a16="http://schemas.microsoft.com/office/drawing/2014/main" id="{5DDDE826-6EFB-A33D-E01C-F34E18843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130241"/>
            <a:ext cx="6305549" cy="3469690"/>
          </a:xfrm>
          <a:prstGeom prst="rect">
            <a:avLst/>
          </a:prstGeom>
        </p:spPr>
      </p:pic>
      <p:pic>
        <p:nvPicPr>
          <p:cNvPr id="4" name="Picture 3" descr="A picture containing sky, outdoor, grass, water&#10;&#10;Description automatically generated">
            <a:extLst>
              <a:ext uri="{FF2B5EF4-FFF2-40B4-BE49-F238E27FC236}">
                <a16:creationId xmlns:a16="http://schemas.microsoft.com/office/drawing/2014/main" id="{C23CA474-C64E-9C68-BC2B-7C6C99001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974243"/>
            <a:ext cx="5699667" cy="3206063"/>
          </a:xfrm>
          <a:prstGeom prst="rect">
            <a:avLst/>
          </a:prstGeom>
        </p:spPr>
      </p:pic>
      <p:pic>
        <p:nvPicPr>
          <p:cNvPr id="10" name="Picture 9" descr="A picture containing sky, outdoor, person, standing&#10;&#10;Description automatically generated">
            <a:extLst>
              <a:ext uri="{FF2B5EF4-FFF2-40B4-BE49-F238E27FC236}">
                <a16:creationId xmlns:a16="http://schemas.microsoft.com/office/drawing/2014/main" id="{CEF7CE09-9402-A6D0-6C19-5191FF083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4" y="3418031"/>
            <a:ext cx="4281260" cy="3181900"/>
          </a:xfrm>
          <a:prstGeom prst="rect">
            <a:avLst/>
          </a:prstGeom>
        </p:spPr>
      </p:pic>
      <p:pic>
        <p:nvPicPr>
          <p:cNvPr id="12" name="Picture 11" descr="A group of people sitting at tables&#10;&#10;Description automatically generated with low confidence">
            <a:extLst>
              <a:ext uri="{FF2B5EF4-FFF2-40B4-BE49-F238E27FC236}">
                <a16:creationId xmlns:a16="http://schemas.microsoft.com/office/drawing/2014/main" id="{329BE6B7-9921-27DA-4AF2-E91D5C308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016" y="981446"/>
            <a:ext cx="4620684" cy="305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5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6F1DAC-94E1-4BCA-9B88-3244477B7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44" y="265731"/>
            <a:ext cx="10653156" cy="1182069"/>
          </a:xfrm>
        </p:spPr>
        <p:txBody>
          <a:bodyPr/>
          <a:lstStyle/>
          <a:p>
            <a:pPr algn="ctr"/>
            <a:r>
              <a:rPr lang="en-US" dirty="0"/>
              <a:t>Thanks!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9234B9-309F-48AF-8CDC-3A3CD5DE1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44" y="1691640"/>
            <a:ext cx="11197986" cy="49006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APNEP staff:  Bill, Dean, Ezekiel, Heather, Jimmy, Stacey, 				Steve, Tim</a:t>
            </a:r>
          </a:p>
          <a:p>
            <a:endParaRPr lang="en-US" sz="3600" dirty="0"/>
          </a:p>
          <a:p>
            <a:r>
              <a:rPr lang="en-US" sz="3600" dirty="0"/>
              <a:t>Management Conference (MC) members and partners</a:t>
            </a:r>
          </a:p>
          <a:p>
            <a:endParaRPr lang="en-US" dirty="0"/>
          </a:p>
          <a:p>
            <a:r>
              <a:rPr lang="en-US" sz="3600" dirty="0"/>
              <a:t>PE Review Team</a:t>
            </a:r>
          </a:p>
          <a:p>
            <a:pPr lvl="1"/>
            <a:r>
              <a:rPr lang="en-US" dirty="0"/>
              <a:t>Rachel Hart, EPA-R4 Coordinator</a:t>
            </a:r>
          </a:p>
          <a:p>
            <a:pPr lvl="1"/>
            <a:r>
              <a:rPr lang="en-US" dirty="0"/>
              <a:t>Angela Padeletti, EPA-R3 Coordinator</a:t>
            </a:r>
          </a:p>
          <a:p>
            <a:pPr lvl="1"/>
            <a:r>
              <a:rPr lang="en-US" dirty="0"/>
              <a:t>Megan Mackey, EPA-R3 Coordinator (emeritus)</a:t>
            </a:r>
          </a:p>
          <a:p>
            <a:pPr lvl="1"/>
            <a:r>
              <a:rPr lang="en-US" dirty="0"/>
              <a:t>Vince Bacalan, EPA-HQ Coordinator</a:t>
            </a:r>
          </a:p>
          <a:p>
            <a:pPr lvl="1"/>
            <a:endParaRPr lang="en-US" dirty="0"/>
          </a:p>
        </p:txBody>
      </p:sp>
      <p:pic>
        <p:nvPicPr>
          <p:cNvPr id="3" name="Picture 2" descr="A group of people standing in water&#10;&#10;Description automatically generated with medium confidence">
            <a:extLst>
              <a:ext uri="{FF2B5EF4-FFF2-40B4-BE49-F238E27FC236}">
                <a16:creationId xmlns:a16="http://schemas.microsoft.com/office/drawing/2014/main" id="{12C5F48D-ABBC-88C1-11D4-1AFE7291C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376" y="3757961"/>
            <a:ext cx="4107878" cy="30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4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C1960-AD73-4F90-865C-592245B7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911"/>
            <a:ext cx="10515600" cy="12706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/>
              <a:t>Congratulations!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EFC76-3C4E-4C78-A62C-864A043A2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9570"/>
            <a:ext cx="10823370" cy="4949048"/>
          </a:xfrm>
        </p:spPr>
        <p:txBody>
          <a:bodyPr>
            <a:normAutofit/>
          </a:bodyPr>
          <a:lstStyle/>
          <a:p>
            <a:r>
              <a:rPr lang="en-US" sz="3200" dirty="0"/>
              <a:t>APNEP receives a preliminary rating of </a:t>
            </a:r>
            <a:r>
              <a:rPr lang="en-US" sz="3200" b="1" dirty="0"/>
              <a:t>Proficient</a:t>
            </a:r>
            <a:r>
              <a:rPr lang="en-US" sz="3200" dirty="0"/>
              <a:t> for this Program Evaluation review cycle</a:t>
            </a:r>
          </a:p>
          <a:p>
            <a:endParaRPr lang="en-US" sz="3200" dirty="0"/>
          </a:p>
          <a:p>
            <a:r>
              <a:rPr lang="en-US" sz="3200" dirty="0"/>
              <a:t>Excellent progress on implementing the CCMP</a:t>
            </a:r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/>
          </a:p>
          <a:p>
            <a:r>
              <a:rPr lang="en-US" sz="3200" dirty="0"/>
              <a:t>Resiliency of staff in working through various challenges since the last PE visit</a:t>
            </a:r>
          </a:p>
          <a:p>
            <a:pPr lvl="1"/>
            <a:endParaRPr lang="en-US" sz="3200" dirty="0"/>
          </a:p>
          <a:p>
            <a:endParaRPr lang="en-US" sz="17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73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E5C21-5C2E-491D-A4BF-2F676E1AB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42"/>
            <a:ext cx="10515600" cy="72066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dirty="0"/>
              <a:t>National Estuary Program (NEP)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4E40A-C2C3-4CFF-98CA-97E87EF5D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818709"/>
            <a:ext cx="11477295" cy="104950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CWA Section 320 designated 28 </a:t>
            </a:r>
            <a:r>
              <a:rPr lang="en-US" sz="3200" u="sng" dirty="0"/>
              <a:t>estuaries of national significance</a:t>
            </a:r>
          </a:p>
          <a:p>
            <a:pPr lvl="4"/>
            <a:r>
              <a:rPr lang="en-US" sz="2800" dirty="0"/>
              <a:t>Albemarle-Pamlico NEP was created in 1987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014CA0-98FC-4132-8821-9D077D3D5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" t="22064" r="871" b="17300"/>
          <a:stretch/>
        </p:blipFill>
        <p:spPr>
          <a:xfrm>
            <a:off x="273268" y="1743553"/>
            <a:ext cx="11624441" cy="501640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A958E1C-C121-5895-3BDD-06BC46E729C4}"/>
                  </a:ext>
                </a:extLst>
              </p14:cNvPr>
              <p14:cNvContentPartPr/>
              <p14:nvPr/>
            </p14:nvContentPartPr>
            <p14:xfrm>
              <a:off x="8706224" y="4426023"/>
              <a:ext cx="1602000" cy="66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A958E1C-C121-5895-3BDD-06BC46E729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52224" y="4318604"/>
                <a:ext cx="1709640" cy="2810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3D08AA1-AED5-B168-1003-F120DE41CE98}"/>
                  </a:ext>
                </a:extLst>
              </p14:cNvPr>
              <p14:cNvContentPartPr/>
              <p14:nvPr/>
            </p14:nvContentPartPr>
            <p14:xfrm>
              <a:off x="8905304" y="4571823"/>
              <a:ext cx="1258560" cy="53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3D08AA1-AED5-B168-1003-F120DE41CE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51289" y="4463823"/>
                <a:ext cx="1366231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FC42F80-149C-227F-A774-3B7AEE72F4FD}"/>
                  </a:ext>
                </a:extLst>
              </p14:cNvPr>
              <p14:cNvContentPartPr/>
              <p14:nvPr/>
            </p14:nvContentPartPr>
            <p14:xfrm>
              <a:off x="8865704" y="4610703"/>
              <a:ext cx="1310040" cy="55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FC42F80-149C-227F-A774-3B7AEE72F4F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11704" y="4502703"/>
                <a:ext cx="1417680" cy="27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36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E5C21-5C2E-491D-A4BF-2F676E1AB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688" y="371061"/>
            <a:ext cx="10515600" cy="81056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Cornerstones of the NEP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014CA0-98FC-4132-8821-9D077D3D5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" t="22064" r="871" b="17300"/>
          <a:stretch/>
        </p:blipFill>
        <p:spPr>
          <a:xfrm>
            <a:off x="0" y="1025912"/>
            <a:ext cx="12059478" cy="57340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F30FF-5CBF-0A33-C523-5CC4C7A2FCBC}"/>
              </a:ext>
            </a:extLst>
          </p:cNvPr>
          <p:cNvSpPr txBox="1"/>
          <p:nvPr/>
        </p:nvSpPr>
        <p:spPr>
          <a:xfrm>
            <a:off x="1789501" y="1657892"/>
            <a:ext cx="5910469" cy="29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sz="2200" dirty="0"/>
              <a:t>* </a:t>
            </a:r>
            <a:r>
              <a:rPr lang="en-US" sz="2200" b="1" dirty="0"/>
              <a:t>Watershed-based approach</a:t>
            </a:r>
          </a:p>
          <a:p>
            <a:r>
              <a:rPr lang="en-US" sz="2200" dirty="0"/>
              <a:t>	* </a:t>
            </a:r>
            <a:r>
              <a:rPr lang="en-US" sz="2200" b="1" dirty="0"/>
              <a:t>Science-based decision making</a:t>
            </a:r>
          </a:p>
          <a:p>
            <a:r>
              <a:rPr lang="en-US" sz="2200" dirty="0"/>
              <a:t>	* </a:t>
            </a:r>
            <a:r>
              <a:rPr lang="en-US" sz="2200" b="1" dirty="0"/>
              <a:t>Collaborative problem solving </a:t>
            </a:r>
          </a:p>
          <a:p>
            <a:r>
              <a:rPr lang="en-US" sz="2200" dirty="0"/>
              <a:t>		- consensus-driven </a:t>
            </a:r>
          </a:p>
          <a:p>
            <a:r>
              <a:rPr lang="en-US" sz="2200" dirty="0"/>
              <a:t>	* </a:t>
            </a:r>
            <a:r>
              <a:rPr lang="en-US" sz="2200" b="1" dirty="0"/>
              <a:t>Public participation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200" dirty="0"/>
              <a:t>*Success is shared at the local and national level*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73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77CBE-5851-4C4A-B9E5-CAE7C8E7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Purpose of NEP Program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809FB-6DBD-41DE-9A16-FC9B04BC1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sz="3000" dirty="0"/>
              <a:t>Ensure adequate progress is being made in CCMP implementation.</a:t>
            </a:r>
          </a:p>
          <a:p>
            <a:r>
              <a:rPr lang="en-US" sz="3000" dirty="0"/>
              <a:t>Highlight each Program’s unique environmental results, strengths and opportunities for improvement.</a:t>
            </a:r>
          </a:p>
          <a:p>
            <a:r>
              <a:rPr lang="en-US" sz="3000" dirty="0"/>
              <a:t>Identify areas where EPA can help provide resources to meet needs or enhance performance.</a:t>
            </a:r>
          </a:p>
          <a:p>
            <a:r>
              <a:rPr lang="en-US" sz="3000" dirty="0"/>
              <a:t>Confirm EPA’s continued support for the NEP and to seek stakeholders’ commitment to the Program.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72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C42D7-4944-4179-B01A-6C90EED9A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665"/>
            <a:ext cx="10515600" cy="1104745"/>
          </a:xfrm>
        </p:spPr>
        <p:txBody>
          <a:bodyPr/>
          <a:lstStyle/>
          <a:p>
            <a:pPr algn="ctr"/>
            <a:r>
              <a:rPr lang="en-US" dirty="0"/>
              <a:t>How EPA Uses Program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24339-F52A-4DD8-8D23-D6D89FA84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5" y="1294410"/>
            <a:ext cx="11166764" cy="5421087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Success stories and achievements highlighted on EPA NEP website, used for Congressional briefings, meetings with partners, etc.</a:t>
            </a:r>
          </a:p>
          <a:p>
            <a:endParaRPr lang="en-US" dirty="0"/>
          </a:p>
          <a:p>
            <a:r>
              <a:rPr lang="en-US" sz="3600" dirty="0"/>
              <a:t>Identified challenges help inform decisions  </a:t>
            </a:r>
          </a:p>
          <a:p>
            <a:pPr marL="0" indent="0">
              <a:buNone/>
            </a:pPr>
            <a:r>
              <a:rPr lang="en-US" sz="3600" dirty="0"/>
              <a:t>   for funding support:</a:t>
            </a:r>
          </a:p>
          <a:p>
            <a:pPr lvl="1"/>
            <a:r>
              <a:rPr lang="en-US" sz="3400" dirty="0"/>
              <a:t>Climate resiliency and adaptation</a:t>
            </a:r>
          </a:p>
          <a:p>
            <a:pPr lvl="1"/>
            <a:r>
              <a:rPr lang="en-US" sz="3400" dirty="0"/>
              <a:t>Nutrients, HAB engagement</a:t>
            </a:r>
          </a:p>
          <a:p>
            <a:pPr lvl="1"/>
            <a:r>
              <a:rPr lang="en-US" sz="3400" dirty="0"/>
              <a:t>Support DEI initiatives</a:t>
            </a:r>
          </a:p>
          <a:p>
            <a:pPr marL="457200" lvl="1" indent="0">
              <a:buNone/>
            </a:pPr>
            <a:endParaRPr lang="en-US" sz="3400" dirty="0">
              <a:solidFill>
                <a:srgbClr val="FF0000"/>
              </a:solidFill>
            </a:endParaRPr>
          </a:p>
          <a:p>
            <a:r>
              <a:rPr lang="en-US" sz="3600" dirty="0"/>
              <a:t>Make connections to other EPA  </a:t>
            </a:r>
          </a:p>
          <a:p>
            <a:pPr marL="0" indent="0">
              <a:buNone/>
            </a:pPr>
            <a:r>
              <a:rPr lang="en-US" sz="3600" dirty="0"/>
              <a:t>   offices and programs                                                                        </a:t>
            </a:r>
          </a:p>
          <a:p>
            <a:endParaRPr lang="en-US" dirty="0"/>
          </a:p>
          <a:p>
            <a:r>
              <a:rPr lang="en-US" sz="3600" dirty="0"/>
              <a:t>Share products/approaches/lessons</a:t>
            </a:r>
          </a:p>
          <a:p>
            <a:pPr marL="0" indent="0">
              <a:buNone/>
            </a:pPr>
            <a:r>
              <a:rPr lang="en-US" sz="3600" dirty="0"/>
              <a:t>   learned across NEPs and federal agencies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5298A-AC90-493D-AC8A-426CB52F18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2" b="9325"/>
          <a:stretch/>
        </p:blipFill>
        <p:spPr>
          <a:xfrm>
            <a:off x="8282152" y="1965434"/>
            <a:ext cx="3774556" cy="2502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DAB574-F020-BE75-5372-FDD953633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297" y="2669627"/>
            <a:ext cx="2953407" cy="404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077A7AD-94EF-E10A-7E63-7EA6E865DE77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977462" y="2575033"/>
            <a:ext cx="10289628" cy="4130565"/>
          </a:xfrm>
        </p:spPr>
        <p:txBody>
          <a:bodyPr vert="horz" lIns="92075" tIns="46038" rIns="92075" bIns="46038" rtlCol="0">
            <a:normAutofit/>
          </a:bodyPr>
          <a:lstStyle/>
          <a:p>
            <a:pPr>
              <a:spcBef>
                <a:spcPct val="50000"/>
              </a:spcBef>
              <a:buClr>
                <a:schemeClr val="accent3">
                  <a:lumMod val="75000"/>
                </a:schemeClr>
              </a:buClr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NEP Environmental / Programmatic Workplan Accomplishments</a:t>
            </a:r>
          </a:p>
          <a:p>
            <a:pPr lvl="2">
              <a:spcBef>
                <a:spcPct val="50000"/>
              </a:spcBef>
              <a:buClr>
                <a:schemeClr val="accent3">
                  <a:lumMod val="75000"/>
                </a:schemeClr>
              </a:buClr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Healthy Ecosystems</a:t>
            </a:r>
          </a:p>
          <a:p>
            <a:pPr lvl="2">
              <a:spcBef>
                <a:spcPct val="50000"/>
              </a:spcBef>
              <a:buClr>
                <a:schemeClr val="accent3">
                  <a:lumMod val="75000"/>
                </a:schemeClr>
              </a:buClr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Clean Waters</a:t>
            </a:r>
          </a:p>
          <a:p>
            <a:pPr lvl="2">
              <a:spcBef>
                <a:spcPct val="50000"/>
              </a:spcBef>
              <a:buClr>
                <a:schemeClr val="accent3">
                  <a:lumMod val="75000"/>
                </a:schemeClr>
              </a:buClr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Strong Communities</a:t>
            </a:r>
          </a:p>
          <a:p>
            <a:pPr marL="0" indent="0">
              <a:spcBef>
                <a:spcPct val="50000"/>
              </a:spcBef>
              <a:buClr>
                <a:srgbClr val="FFFF66"/>
              </a:buClr>
              <a:buNone/>
              <a:defRPr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22960" lvl="2">
              <a:spcBef>
                <a:spcPct val="0"/>
              </a:spcBef>
              <a:buClr>
                <a:schemeClr val="accent3"/>
              </a:buClr>
              <a:buFont typeface="Arial" panose="020B0604020202020204" pitchFamily="34" charset="0"/>
              <a:buChar char="–"/>
              <a:defRPr/>
            </a:pP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85E002F-FFC2-4454-67CC-5B8580783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37323"/>
            <a:ext cx="9144000" cy="139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KEY Program Areas Evaluated</a:t>
            </a:r>
          </a:p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en-US" sz="32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as described in 2021 PE Guidance (1 of 3)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6BC81-9C99-2B71-18D7-1E41A98635D4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341783" y="2249214"/>
            <a:ext cx="9250017" cy="3993932"/>
          </a:xfrm>
        </p:spPr>
        <p:txBody>
          <a:bodyPr vert="horz" lIns="92075" tIns="46038" rIns="92075" bIns="46038" rtlCol="0">
            <a:normAutofit/>
          </a:bodyPr>
          <a:lstStyle/>
          <a:p>
            <a:pPr marL="274320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NEP Program Implementation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NEP Administration and Governance Structure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Grant Obligations and Finance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Budget Summary</a:t>
            </a:r>
          </a:p>
          <a:p>
            <a:pPr marL="823595" lvl="2" indent="-274320">
              <a:spcBef>
                <a:spcPct val="50000"/>
              </a:spcBef>
              <a:buClr>
                <a:schemeClr val="accent3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Opportunities for Improvement and NEP Priorities</a:t>
            </a:r>
          </a:p>
          <a:p>
            <a:pPr marL="0" indent="0">
              <a:spcBef>
                <a:spcPct val="50000"/>
              </a:spcBef>
              <a:buClr>
                <a:srgbClr val="FFFF66"/>
              </a:buClr>
              <a:buNone/>
              <a:defRPr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22960" lvl="2">
              <a:spcBef>
                <a:spcPct val="0"/>
              </a:spcBef>
              <a:buClr>
                <a:schemeClr val="accent3"/>
              </a:buClr>
              <a:buFont typeface="Arial" panose="020B0604020202020204" pitchFamily="34" charset="0"/>
              <a:buChar char="–"/>
              <a:defRPr/>
            </a:pP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C3D1782-5AA1-9534-4782-6780C26FE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783" y="212036"/>
            <a:ext cx="9144000" cy="139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KEY Program Areas Evaluated</a:t>
            </a:r>
          </a:p>
          <a:p>
            <a:pPr algn="ctr" eaLnBrk="1" hangingPunct="1"/>
            <a:r>
              <a:rPr lang="en-US" alt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en-US" sz="32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as described in 2021 PE Guidance (2 of 3)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1.xml"/></Relationships>
</file>

<file path=customXml/_rels/item1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2.xml"/></Relationships>
</file>

<file path=customXml/_rels/item1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3.xml"/></Relationships>
</file>

<file path=customXml/_rels/item1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4.xml"/></Relationships>
</file>

<file path=customXml/_rels/item1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5.xml"/></Relationships>
</file>

<file path=customXml/_rels/item1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6.xml"/></Relationships>
</file>

<file path=customXml/_rels/item1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7.xml"/></Relationships>
</file>

<file path=customXml/_rels/item1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8.xml"/></Relationships>
</file>

<file path=customXml/_rels/item1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9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0.xml"/></Relationships>
</file>

<file path=customXml/_rels/item1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1.xml"/></Relationships>
</file>

<file path=customXml/_rels/item1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2.xml"/></Relationships>
</file>

<file path=customXml/_rels/item1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3.xml"/></Relationships>
</file>

<file path=customXml/_rels/item1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4.xml"/></Relationships>
</file>

<file path=customXml/_rels/item1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1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1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1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1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1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1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_rels/item1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3.xml"/></Relationships>
</file>

<file path=customXml/_rels/item1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4.xml"/></Relationships>
</file>

<file path=customXml/_rels/item1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5.xml"/></Relationships>
</file>

<file path=customXml/_rels/item1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6.xml"/></Relationships>
</file>

<file path=customXml/_rels/item1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7.xml"/></Relationships>
</file>

<file path=customXml/_rels/item1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8.xml"/></Relationships>
</file>

<file path=customXml/_rels/item1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9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1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0.xml"/></Relationships>
</file>

<file path=customXml/_rels/item1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1.xml"/></Relationships>
</file>

<file path=customXml/_rels/item1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2.xml"/></Relationships>
</file>

<file path=customXml/_rels/item1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3.xml"/></Relationships>
</file>

<file path=customXml/_rels/item1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4.xml"/></Relationships>
</file>

<file path=customXml/_rels/item1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5.xml"/></Relationships>
</file>

<file path=customXml/_rels/item1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6.xml"/></Relationships>
</file>

<file path=customXml/_rels/item1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7.xml"/></Relationships>
</file>

<file path=customXml/_rels/item1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8.xml"/></Relationships>
</file>

<file path=customXml/_rels/item1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0.xml"/></Relationships>
</file>

<file path=customXml/_rels/item2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1.xml"/></Relationships>
</file>

<file path=customXml/_rels/item2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2.xml"/></Relationships>
</file>

<file path=customXml/_rels/item2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3.xml"/></Relationships>
</file>

<file path=customXml/_rels/item2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4.xml"/></Relationships>
</file>

<file path=customXml/_rels/item2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5.xml"/></Relationships>
</file>

<file path=customXml/_rels/item2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6.xml"/></Relationships>
</file>

<file path=customXml/_rels/item2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7.xml"/></Relationships>
</file>

<file path=customXml/_rels/item2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8.xml"/></Relationships>
</file>

<file path=customXml/_rels/item2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9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0.xml"/></Relationships>
</file>

<file path=customXml/_rels/item2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1.xml"/></Relationships>
</file>

<file path=customXml/_rels/item2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2.xml"/></Relationships>
</file>

<file path=customXml/_rels/item2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3.xml"/></Relationships>
</file>

<file path=customXml/_rels/item2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4.xml"/></Relationships>
</file>

<file path=customXml/_rels/item2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5.xml"/></Relationships>
</file>

<file path=customXml/_rels/item2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6.xml"/></Relationships>
</file>

<file path=customXml/_rels/item2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7.xml"/></Relationships>
</file>

<file path=customXml/_rels/item2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8.xml"/></Relationships>
</file>

<file path=customXml/_rels/item2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9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0.xml"/></Relationships>
</file>

<file path=customXml/_rels/item2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1.xml"/></Relationships>
</file>

<file path=customXml/_rels/item2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2.xml"/></Relationships>
</file>

<file path=customXml/_rels/item2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3.xml"/></Relationships>
</file>

<file path=customXml/_rels/item2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4.xml"/></Relationships>
</file>

<file path=customXml/_rels/item2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5.xml"/></Relationships>
</file>

<file path=customXml/_rels/item2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6.xml"/></Relationships>
</file>

<file path=customXml/_rels/item2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7.xml"/></Relationships>
</file>

<file path=customXml/_rels/item2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8.xml"/></Relationships>
</file>

<file path=customXml/_rels/item2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9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0.xml"/></Relationships>
</file>

<file path=customXml/_rels/item2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1.xml"/></Relationships>
</file>

<file path=customXml/_rels/item2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2.xml"/></Relationships>
</file>

<file path=customXml/_rels/item2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3.xml"/></Relationships>
</file>

<file path=customXml/_rels/item2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4.xml"/></Relationships>
</file>

<file path=customXml/_rels/item2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5.xml"/></Relationships>
</file>

<file path=customXml/_rels/item2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6.xml"/></Relationships>
</file>

<file path=customXml/_rels/item2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7.xml"/></Relationships>
</file>

<file path=customXml/_rels/item2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8.xml"/></Relationships>
</file>

<file path=customXml/_rels/item2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9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0.xml"/></Relationships>
</file>

<file path=customXml/_rels/item2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1.xml"/></Relationships>
</file>

<file path=customXml/_rels/item2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2.xml"/></Relationships>
</file>

<file path=customXml/_rels/item2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3.xml"/></Relationships>
</file>

<file path=customXml/_rels/item2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4.xml"/></Relationships>
</file>

<file path=customXml/_rels/item2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5.xml"/></Relationships>
</file>

<file path=customXml/_rels/item2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6.xml"/></Relationships>
</file>

<file path=customXml/_rels/item2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7.xml"/></Relationships>
</file>

<file path=customXml/_rels/item2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8.xml"/></Relationships>
</file>

<file path=customXml/_rels/item2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9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0.xml"/></Relationships>
</file>

<file path=customXml/_rels/item2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1.xml"/></Relationships>
</file>

<file path=customXml/_rels/item2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2.xml"/></Relationships>
</file>

<file path=customXml/_rels/item2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3.xml"/></Relationships>
</file>

<file path=customXml/_rels/item2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4.xml"/></Relationships>
</file>

<file path=customXml/_rels/item2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5.xml"/></Relationships>
</file>

<file path=customXml/_rels/item2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6.xml"/></Relationships>
</file>

<file path=customXml/_rels/item2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7.xml"/></Relationships>
</file>

<file path=customXml/_rels/item2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8.xml"/></Relationships>
</file>

<file path=customXml/_rels/item2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9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0.xml"/></Relationships>
</file>

<file path=customXml/_rels/item2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1.xml"/></Relationships>
</file>

<file path=customXml/_rels/item2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2.xml"/></Relationships>
</file>

<file path=customXml/_rels/item2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3.xml"/></Relationships>
</file>

<file path=customXml/_rels/item2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4.xml"/></Relationships>
</file>

<file path=customXml/_rels/item2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5.xml"/></Relationships>
</file>

<file path=customXml/_rels/item2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6.xml"/></Relationships>
</file>

<file path=customXml/_rels/item2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7.xml"/></Relationships>
</file>

<file path=customXml/_rels/item2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8.xml"/></Relationships>
</file>

<file path=customXml/_rels/item2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9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0.xml"/></Relationships>
</file>

<file path=customXml/_rels/item2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1.xml"/></Relationships>
</file>

<file path=customXml/_rels/item2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2.xml"/></Relationships>
</file>

<file path=customXml/_rels/item2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3.xml"/></Relationships>
</file>

<file path=customXml/_rels/item2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4.xml"/></Relationships>
</file>

<file path=customXml/_rels/item2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5.xml"/></Relationships>
</file>

<file path=customXml/_rels/item2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6.xml"/></Relationships>
</file>

<file path=customXml/_rels/item2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7.xml"/></Relationships>
</file>

<file path=customXml/_rels/item2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8.xml"/></Relationships>
</file>

<file path=customXml/_rels/item2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9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0.xml"/></Relationships>
</file>

<file path=customXml/_rels/item2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1.xml"/></Relationships>
</file>

<file path=customXml/_rels/item2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2.xml"/></Relationships>
</file>

<file path=customXml/_rels/item2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3.xml"/></Relationships>
</file>

<file path=customXml/_rels/item2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4.xml"/></Relationships>
</file>

<file path=customXml/_rels/item2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5.xml"/></Relationships>
</file>

<file path=customXml/_rels/item2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6.xml"/></Relationships>
</file>

<file path=customXml/_rels/item2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7.xml"/></Relationships>
</file>

<file path=customXml/_rels/item2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8.xml"/></Relationships>
</file>

<file path=customXml/_rels/item2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9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2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0.xml"/></Relationships>
</file>

<file path=customXml/_rels/item2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1.xml"/></Relationships>
</file>

<file path=customXml/_rels/item2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2.xml"/></Relationships>
</file>

<file path=customXml/_rels/item2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3.xml"/></Relationships>
</file>

<file path=customXml/_rels/item2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4.xml"/></Relationships>
</file>

<file path=customXml/_rels/item2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5.xml"/></Relationships>
</file>

<file path=customXml/_rels/item2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6.xml"/></Relationships>
</file>

<file path=customXml/_rels/item2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7.xml"/></Relationships>
</file>

<file path=customXml/_rels/item2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8.xml"/></Relationships>
</file>

<file path=customXml/_rels/item2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00.xml><?xml version="1.0" encoding="utf-8"?>
<EsriMapsInfo xmlns="ESRI.ArcGIS.Mapping.OfficeIntegration.PowerPointInfo">
  <Version>Version1</Version>
  <RequiresSignIn>False</RequiresSignIn>
</EsriMapsInfo>
</file>

<file path=customXml/item101.xml><?xml version="1.0" encoding="utf-8"?>
<EsriMapsInfo xmlns="ESRI.ArcGIS.Mapping.OfficeIntegration.PowerPointInfo">
  <Version>Version1</Version>
  <RequiresSignIn>False</RequiresSignIn>
</EsriMapsInfo>
</file>

<file path=customXml/item102.xml><?xml version="1.0" encoding="utf-8"?>
<EsriMapsInfo xmlns="ESRI.ArcGIS.Mapping.OfficeIntegration.PowerPointInfo">
  <Version>Version1</Version>
  <RequiresSignIn>False</RequiresSignIn>
</EsriMapsInfo>
</file>

<file path=customXml/item103.xml><?xml version="1.0" encoding="utf-8"?>
<EsriMapsInfo xmlns="ESRI.ArcGIS.Mapping.OfficeIntegration.PowerPointInfo">
  <Version>Version1</Version>
  <RequiresSignIn>False</RequiresSignIn>
</EsriMapsInfo>
</file>

<file path=customXml/item104.xml><?xml version="1.0" encoding="utf-8"?>
<EsriMapsInfo xmlns="ESRI.ArcGIS.Mapping.OfficeIntegration.PowerPointInfo">
  <Version>Version1</Version>
  <RequiresSignIn>False</RequiresSignIn>
</EsriMapsInfo>
</file>

<file path=customXml/item105.xml><?xml version="1.0" encoding="utf-8"?>
<EsriMapsInfo xmlns="ESRI.ArcGIS.Mapping.OfficeIntegration.PowerPointInfo">
  <Version>Version1</Version>
  <RequiresSignIn>False</RequiresSignIn>
</EsriMapsInfo>
</file>

<file path=customXml/item106.xml><?xml version="1.0" encoding="utf-8"?>
<EsriMapsInfo xmlns="ESRI.ArcGIS.Mapping.OfficeIntegration.PowerPointInfo">
  <Version>Version1</Version>
  <RequiresSignIn>False</RequiresSignIn>
</EsriMapsInfo>
</file>

<file path=customXml/item107.xml><?xml version="1.0" encoding="utf-8"?>
<EsriMapsInfo xmlns="ESRI.ArcGIS.Mapping.OfficeIntegration.PowerPointInfo">
  <Version>Version1</Version>
  <RequiresSignIn>False</RequiresSignIn>
</EsriMapsInfo>
</file>

<file path=customXml/item108.xml><?xml version="1.0" encoding="utf-8"?>
<EsriMapsInfo xmlns="ESRI.ArcGIS.Mapping.OfficeIntegration.PowerPointInfo">
  <Version>Version1</Version>
  <RequiresSignIn>False</RequiresSignIn>
</EsriMapsInfo>
</file>

<file path=customXml/item109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10.xml><?xml version="1.0" encoding="utf-8"?>
<EsriMapsInfo xmlns="ESRI.ArcGIS.Mapping.OfficeIntegration.PowerPointInfo">
  <Version>Version1</Version>
  <RequiresSignIn>False</RequiresSignIn>
</EsriMapsInfo>
</file>

<file path=customXml/item111.xml><?xml version="1.0" encoding="utf-8"?>
<EsriMapsInfo xmlns="ESRI.ArcGIS.Mapping.OfficeIntegration.PowerPointInfo">
  <Version>Version1</Version>
  <RequiresSignIn>False</RequiresSignIn>
</EsriMapsInfo>
</file>

<file path=customXml/item112.xml><?xml version="1.0" encoding="utf-8"?>
<EsriMapsInfo xmlns="ESRI.ArcGIS.Mapping.OfficeIntegration.PowerPointInfo">
  <Version>Version1</Version>
  <RequiresSignIn>False</RequiresSignIn>
</EsriMapsInfo>
</file>

<file path=customXml/item113.xml><?xml version="1.0" encoding="utf-8"?>
<EsriMapsInfo xmlns="ESRI.ArcGIS.Mapping.OfficeIntegration.PowerPointInfo">
  <Version>Version1</Version>
  <RequiresSignIn>False</RequiresSignIn>
</EsriMapsInfo>
</file>

<file path=customXml/item114.xml><?xml version="1.0" encoding="utf-8"?>
<EsriMapsInfo xmlns="ESRI.ArcGIS.Mapping.OfficeIntegration.PowerPointInfo">
  <Version>Version1</Version>
  <RequiresSignIn>False</RequiresSignIn>
</EsriMapsInfo>
</file>

<file path=customXml/item115.xml><?xml version="1.0" encoding="utf-8"?>
<EsriMapsInfo xmlns="ESRI.ArcGIS.Mapping.OfficeIntegration.PowerPointInfo">
  <Version>Version1</Version>
  <RequiresSignIn>False</RequiresSignIn>
</EsriMapsInfo>
</file>

<file path=customXml/item116.xml><?xml version="1.0" encoding="utf-8"?>
<EsriMapsInfo xmlns="ESRI.ArcGIS.Mapping.OfficeIntegration.PowerPointInfo">
  <Version>Version1</Version>
  <RequiresSignIn>False</RequiresSignIn>
</EsriMapsInfo>
</file>

<file path=customXml/item117.xml><?xml version="1.0" encoding="utf-8"?>
<EsriMapsInfo xmlns="ESRI.ArcGIS.Mapping.OfficeIntegration.PowerPointInfo">
  <Version>Version1</Version>
  <RequiresSignIn>False</RequiresSignIn>
</EsriMapsInfo>
</file>

<file path=customXml/item118.xml><?xml version="1.0" encoding="utf-8"?>
<EsriMapsInfo xmlns="ESRI.ArcGIS.Mapping.OfficeIntegration.PowerPointInfo">
  <Version>Version1</Version>
  <RequiresSignIn>False</RequiresSignIn>
</EsriMapsInfo>
</file>

<file path=customXml/item119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20.xml><?xml version="1.0" encoding="utf-8"?>
<EsriMapsInfo xmlns="ESRI.ArcGIS.Mapping.OfficeIntegration.PowerPointInfo">
  <Version>Version1</Version>
  <RequiresSignIn>False</RequiresSignIn>
</EsriMapsInfo>
</file>

<file path=customXml/item121.xml><?xml version="1.0" encoding="utf-8"?>
<EsriMapsInfo xmlns="ESRI.ArcGIS.Mapping.OfficeIntegration.PowerPointInfo">
  <Version>Version1</Version>
  <RequiresSignIn>False</RequiresSignIn>
</EsriMapsInfo>
</file>

<file path=customXml/item122.xml><?xml version="1.0" encoding="utf-8"?>
<EsriMapsInfo xmlns="ESRI.ArcGIS.Mapping.OfficeIntegration.PowerPointInfo">
  <Version>Version1</Version>
  <RequiresSignIn>False</RequiresSignIn>
</EsriMapsInfo>
</file>

<file path=customXml/item123.xml><?xml version="1.0" encoding="utf-8"?>
<EsriMapsInfo xmlns="ESRI.ArcGIS.Mapping.OfficeIntegration.PowerPointInfo">
  <Version>Version1</Version>
  <RequiresSignIn>False</RequiresSignIn>
</EsriMapsInfo>
</file>

<file path=customXml/item124.xml><?xml version="1.0" encoding="utf-8"?>
<EsriMapsInfo xmlns="ESRI.ArcGIS.Mapping.OfficeIntegration.PowerPointInfo">
  <Version>Version1</Version>
  <RequiresSignIn>False</RequiresSignIn>
</EsriMapsInfo>
</file>

<file path=customXml/item125.xml><?xml version="1.0" encoding="utf-8"?>
<EsriMapsInfo xmlns="ESRI.ArcGIS.Mapping.OfficeIntegration.PowerPointInfo">
  <Version>Version1</Version>
  <RequiresSignIn>False</RequiresSignIn>
</EsriMapsInfo>
</file>

<file path=customXml/item126.xml><?xml version="1.0" encoding="utf-8"?>
<EsriMapsInfo xmlns="ESRI.ArcGIS.Mapping.OfficeIntegration.PowerPointInfo">
  <Version>Version1</Version>
  <RequiresSignIn>False</RequiresSignIn>
</EsriMapsInfo>
</file>

<file path=customXml/item127.xml><?xml version="1.0" encoding="utf-8"?>
<EsriMapsInfo xmlns="ESRI.ArcGIS.Mapping.OfficeIntegration.PowerPointInfo">
  <Version>Version1</Version>
  <RequiresSignIn>False</RequiresSignIn>
</EsriMapsInfo>
</file>

<file path=customXml/item128.xml><?xml version="1.0" encoding="utf-8"?>
<EsriMapsInfo xmlns="ESRI.ArcGIS.Mapping.OfficeIntegration.PowerPointInfo">
  <Version>Version1</Version>
  <RequiresSignIn>False</RequiresSignIn>
</EsriMapsInfo>
</file>

<file path=customXml/item129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30.xml><?xml version="1.0" encoding="utf-8"?>
<EsriMapsInfo xmlns="ESRI.ArcGIS.Mapping.OfficeIntegration.PowerPointInfo">
  <Version>Version1</Version>
  <RequiresSignIn>False</RequiresSignIn>
</EsriMapsInfo>
</file>

<file path=customXml/item131.xml><?xml version="1.0" encoding="utf-8"?>
<EsriMapsInfo xmlns="ESRI.ArcGIS.Mapping.OfficeIntegration.PowerPointInfo">
  <Version>Version1</Version>
  <RequiresSignIn>False</RequiresSignIn>
</EsriMapsInfo>
</file>

<file path=customXml/item132.xml><?xml version="1.0" encoding="utf-8"?>
<EsriMapsInfo xmlns="ESRI.ArcGIS.Mapping.OfficeIntegration.PowerPointInfo">
  <Version>Version1</Version>
  <RequiresSignIn>False</RequiresSignIn>
</EsriMapsInfo>
</file>

<file path=customXml/item133.xml><?xml version="1.0" encoding="utf-8"?>
<EsriMapsInfo xmlns="ESRI.ArcGIS.Mapping.OfficeIntegration.PowerPointInfo">
  <Version>Version1</Version>
  <RequiresSignIn>False</RequiresSignIn>
</EsriMapsInfo>
</file>

<file path=customXml/item134.xml><?xml version="1.0" encoding="utf-8"?>
<EsriMapsInfo xmlns="ESRI.ArcGIS.Mapping.OfficeIntegration.PowerPointInfo">
  <Version>Version1</Version>
  <RequiresSignIn>False</RequiresSignIn>
</EsriMapsInfo>
</file>

<file path=customXml/item135.xml><?xml version="1.0" encoding="utf-8"?>
<EsriMapsInfo xmlns="ESRI.ArcGIS.Mapping.OfficeIntegration.PowerPointInfo">
  <Version>Version1</Version>
  <RequiresSignIn>False</RequiresSignIn>
</EsriMapsInfo>
</file>

<file path=customXml/item136.xml><?xml version="1.0" encoding="utf-8"?>
<EsriMapsInfo xmlns="ESRI.ArcGIS.Mapping.OfficeIntegration.PowerPointInfo">
  <Version>Version1</Version>
  <RequiresSignIn>False</RequiresSignIn>
</EsriMapsInfo>
</file>

<file path=customXml/item137.xml><?xml version="1.0" encoding="utf-8"?>
<EsriMapsInfo xmlns="ESRI.ArcGIS.Mapping.OfficeIntegration.PowerPointInfo">
  <Version>Version1</Version>
  <RequiresSignIn>False</RequiresSignIn>
</EsriMapsInfo>
</file>

<file path=customXml/item138.xml><?xml version="1.0" encoding="utf-8"?>
<EsriMapsInfo xmlns="ESRI.ArcGIS.Mapping.OfficeIntegration.PowerPointInfo">
  <Version>Version1</Version>
  <RequiresSignIn>False</RequiresSignIn>
</EsriMapsInfo>
</file>

<file path=customXml/item139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40.xml><?xml version="1.0" encoding="utf-8"?>
<EsriMapsInfo xmlns="ESRI.ArcGIS.Mapping.OfficeIntegration.PowerPointInfo">
  <Version>Version1</Version>
  <RequiresSignIn>False</RequiresSignIn>
</EsriMapsInfo>
</file>

<file path=customXml/item141.xml><?xml version="1.0" encoding="utf-8"?>
<EsriMapsInfo xmlns="ESRI.ArcGIS.Mapping.OfficeIntegration.PowerPointInfo">
  <Version>Version1</Version>
  <RequiresSignIn>False</RequiresSignIn>
</EsriMapsInfo>
</file>

<file path=customXml/item142.xml><?xml version="1.0" encoding="utf-8"?>
<EsriMapsInfo xmlns="ESRI.ArcGIS.Mapping.OfficeIntegration.PowerPointInfo">
  <Version>Version1</Version>
  <RequiresSignIn>False</RequiresSignIn>
</EsriMapsInfo>
</file>

<file path=customXml/item143.xml><?xml version="1.0" encoding="utf-8"?>
<EsriMapsInfo xmlns="ESRI.ArcGIS.Mapping.OfficeIntegration.PowerPointInfo">
  <Version>Version1</Version>
  <RequiresSignIn>False</RequiresSignIn>
</EsriMapsInfo>
</file>

<file path=customXml/item144.xml><?xml version="1.0" encoding="utf-8"?>
<EsriMapsInfo xmlns="ESRI.ArcGIS.Mapping.OfficeIntegration.PowerPointInfo">
  <Version>Version1</Version>
  <RequiresSignIn>False</RequiresSignIn>
</EsriMapsInfo>
</file>

<file path=customXml/item145.xml><?xml version="1.0" encoding="utf-8"?>
<EsriMapsInfo xmlns="ESRI.ArcGIS.Mapping.OfficeIntegration.PowerPointInfo">
  <Version>Version1</Version>
  <RequiresSignIn>False</RequiresSignIn>
</EsriMapsInfo>
</file>

<file path=customXml/item146.xml><?xml version="1.0" encoding="utf-8"?>
<EsriMapsInfo xmlns="ESRI.ArcGIS.Mapping.OfficeIntegration.PowerPointInfo">
  <Version>Version1</Version>
  <RequiresSignIn>False</RequiresSignIn>
</EsriMapsInfo>
</file>

<file path=customXml/item147.xml><?xml version="1.0" encoding="utf-8"?>
<EsriMapsInfo xmlns="ESRI.ArcGIS.Mapping.OfficeIntegration.PowerPointInfo">
  <Version>Version1</Version>
  <RequiresSignIn>False</RequiresSignIn>
</EsriMapsInfo>
</file>

<file path=customXml/item148.xml><?xml version="1.0" encoding="utf-8"?>
<EsriMapsInfo xmlns="ESRI.ArcGIS.Mapping.OfficeIntegration.PowerPointInfo">
  <Version>Version1</Version>
  <RequiresSignIn>False</RequiresSignIn>
</EsriMapsInfo>
</file>

<file path=customXml/item149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50.xml><?xml version="1.0" encoding="utf-8"?>
<EsriMapsInfo xmlns="ESRI.ArcGIS.Mapping.OfficeIntegration.PowerPointInfo">
  <Version>Version1</Version>
  <RequiresSignIn>False</RequiresSignIn>
</EsriMapsInfo>
</file>

<file path=customXml/item151.xml><?xml version="1.0" encoding="utf-8"?>
<EsriMapsInfo xmlns="ESRI.ArcGIS.Mapping.OfficeIntegration.PowerPointInfo">
  <Version>Version1</Version>
  <RequiresSignIn>False</RequiresSignIn>
</EsriMapsInfo>
</file>

<file path=customXml/item152.xml><?xml version="1.0" encoding="utf-8"?>
<EsriMapsInfo xmlns="ESRI.ArcGIS.Mapping.OfficeIntegration.PowerPointInfo">
  <Version>Version1</Version>
  <RequiresSignIn>False</RequiresSignIn>
</EsriMapsInfo>
</file>

<file path=customXml/item153.xml><?xml version="1.0" encoding="utf-8"?>
<EsriMapsInfo xmlns="ESRI.ArcGIS.Mapping.OfficeIntegration.PowerPointInfo">
  <Version>Version1</Version>
  <RequiresSignIn>False</RequiresSignIn>
</EsriMapsInfo>
</file>

<file path=customXml/item154.xml><?xml version="1.0" encoding="utf-8"?>
<EsriMapsInfo xmlns="ESRI.ArcGIS.Mapping.OfficeIntegration.PowerPointInfo">
  <Version>Version1</Version>
  <RequiresSignIn>False</RequiresSignIn>
</EsriMapsInfo>
</file>

<file path=customXml/item155.xml><?xml version="1.0" encoding="utf-8"?>
<EsriMapsInfo xmlns="ESRI.ArcGIS.Mapping.OfficeIntegration.PowerPointInfo">
  <Version>Version1</Version>
  <RequiresSignIn>False</RequiresSignIn>
</EsriMapsInfo>
</file>

<file path=customXml/item156.xml><?xml version="1.0" encoding="utf-8"?>
<EsriMapsInfo xmlns="ESRI.ArcGIS.Mapping.OfficeIntegration.PowerPointInfo">
  <Version>Version1</Version>
  <RequiresSignIn>False</RequiresSignIn>
</EsriMapsInfo>
</file>

<file path=customXml/item157.xml><?xml version="1.0" encoding="utf-8"?>
<EsriMapsInfo xmlns="ESRI.ArcGIS.Mapping.OfficeIntegration.PowerPointInfo">
  <Version>Version1</Version>
  <RequiresSignIn>False</RequiresSignIn>
</EsriMapsInfo>
</file>

<file path=customXml/item158.xml><?xml version="1.0" encoding="utf-8"?>
<EsriMapsInfo xmlns="ESRI.ArcGIS.Mapping.OfficeIntegration.PowerPointInfo">
  <Version>Version1</Version>
  <RequiresSignIn>False</RequiresSignIn>
</EsriMapsInfo>
</file>

<file path=customXml/item159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60.xml><?xml version="1.0" encoding="utf-8"?>
<EsriMapsInfo xmlns="ESRI.ArcGIS.Mapping.OfficeIntegration.PowerPointInfo">
  <Version>Version1</Version>
  <RequiresSignIn>False</RequiresSignIn>
</EsriMapsInfo>
</file>

<file path=customXml/item161.xml><?xml version="1.0" encoding="utf-8"?>
<EsriMapsInfo xmlns="ESRI.ArcGIS.Mapping.OfficeIntegration.PowerPointInfo">
  <Version>Version1</Version>
  <RequiresSignIn>False</RequiresSignIn>
</EsriMapsInfo>
</file>

<file path=customXml/item162.xml><?xml version="1.0" encoding="utf-8"?>
<EsriMapsInfo xmlns="ESRI.ArcGIS.Mapping.OfficeIntegration.PowerPointInfo">
  <Version>Version1</Version>
  <RequiresSignIn>False</RequiresSignIn>
</EsriMapsInfo>
</file>

<file path=customXml/item163.xml><?xml version="1.0" encoding="utf-8"?>
<EsriMapsInfo xmlns="ESRI.ArcGIS.Mapping.OfficeIntegration.PowerPointInfo">
  <Version>Version1</Version>
  <RequiresSignIn>False</RequiresSignIn>
</EsriMapsInfo>
</file>

<file path=customXml/item164.xml><?xml version="1.0" encoding="utf-8"?>
<EsriMapsInfo xmlns="ESRI.ArcGIS.Mapping.OfficeIntegration.PowerPointInfo">
  <Version>Version1</Version>
  <RequiresSignIn>False</RequiresSignIn>
</EsriMapsInfo>
</file>

<file path=customXml/item165.xml><?xml version="1.0" encoding="utf-8"?>
<EsriMapsInfo xmlns="ESRI.ArcGIS.Mapping.OfficeIntegration.PowerPointInfo">
  <Version>Version1</Version>
  <RequiresSignIn>False</RequiresSignIn>
</EsriMapsInfo>
</file>

<file path=customXml/item166.xml><?xml version="1.0" encoding="utf-8"?>
<EsriMapsInfo xmlns="ESRI.ArcGIS.Mapping.OfficeIntegration.PowerPointInfo">
  <Version>Version1</Version>
  <RequiresSignIn>False</RequiresSignIn>
</EsriMapsInfo>
</file>

<file path=customXml/item167.xml><?xml version="1.0" encoding="utf-8"?>
<EsriMapsInfo xmlns="ESRI.ArcGIS.Mapping.OfficeIntegration.PowerPointInfo">
  <Version>Version1</Version>
  <RequiresSignIn>False</RequiresSignIn>
</EsriMapsInfo>
</file>

<file path=customXml/item168.xml><?xml version="1.0" encoding="utf-8"?>
<EsriMapsInfo xmlns="ESRI.ArcGIS.Mapping.OfficeIntegration.PowerPointInfo">
  <Version>Version1</Version>
  <RequiresSignIn>False</RequiresSignIn>
</EsriMapsInfo>
</file>

<file path=customXml/item169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70.xml><?xml version="1.0" encoding="utf-8"?>
<EsriMapsInfo xmlns="ESRI.ArcGIS.Mapping.OfficeIntegration.PowerPointInfo">
  <Version>Version1</Version>
  <RequiresSignIn>False</RequiresSignIn>
</EsriMapsInfo>
</file>

<file path=customXml/item171.xml><?xml version="1.0" encoding="utf-8"?>
<EsriMapsInfo xmlns="ESRI.ArcGIS.Mapping.OfficeIntegration.PowerPointInfo">
  <Version>Version1</Version>
  <RequiresSignIn>False</RequiresSignIn>
</EsriMapsInfo>
</file>

<file path=customXml/item172.xml><?xml version="1.0" encoding="utf-8"?>
<EsriMapsInfo xmlns="ESRI.ArcGIS.Mapping.OfficeIntegration.PowerPointInfo">
  <Version>Version1</Version>
  <RequiresSignIn>False</RequiresSignIn>
</EsriMapsInfo>
</file>

<file path=customXml/item173.xml><?xml version="1.0" encoding="utf-8"?>
<EsriMapsInfo xmlns="ESRI.ArcGIS.Mapping.OfficeIntegration.PowerPointInfo">
  <Version>Version1</Version>
  <RequiresSignIn>False</RequiresSignIn>
</EsriMapsInfo>
</file>

<file path=customXml/item174.xml><?xml version="1.0" encoding="utf-8"?>
<EsriMapsInfo xmlns="ESRI.ArcGIS.Mapping.OfficeIntegration.PowerPointInfo">
  <Version>Version1</Version>
  <RequiresSignIn>False</RequiresSignIn>
</EsriMapsInfo>
</file>

<file path=customXml/item175.xml><?xml version="1.0" encoding="utf-8"?>
<EsriMapsInfo xmlns="ESRI.ArcGIS.Mapping.OfficeIntegration.PowerPointInfo">
  <Version>Version1</Version>
  <RequiresSignIn>False</RequiresSignIn>
</EsriMapsInfo>
</file>

<file path=customXml/item176.xml><?xml version="1.0" encoding="utf-8"?>
<EsriMapsInfo xmlns="ESRI.ArcGIS.Mapping.OfficeIntegration.PowerPointInfo">
  <Version>Version1</Version>
  <RequiresSignIn>False</RequiresSignIn>
</EsriMapsInfo>
</file>

<file path=customXml/item177.xml><?xml version="1.0" encoding="utf-8"?>
<EsriMapsInfo xmlns="ESRI.ArcGIS.Mapping.OfficeIntegration.PowerPointInfo">
  <Version>Version1</Version>
  <RequiresSignIn>False</RequiresSignIn>
</EsriMapsInfo>
</file>

<file path=customXml/item178.xml><?xml version="1.0" encoding="utf-8"?>
<EsriMapsInfo xmlns="ESRI.ArcGIS.Mapping.OfficeIntegration.PowerPointInfo">
  <Version>Version1</Version>
  <RequiresSignIn>False</RequiresSignIn>
</EsriMapsInfo>
</file>

<file path=customXml/item179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80.xml><?xml version="1.0" encoding="utf-8"?>
<EsriMapsInfo xmlns="ESRI.ArcGIS.Mapping.OfficeIntegration.PowerPointInfo">
  <Version>Version1</Version>
  <RequiresSignIn>False</RequiresSignIn>
</EsriMapsInfo>
</file>

<file path=customXml/item181.xml><?xml version="1.0" encoding="utf-8"?>
<EsriMapsInfo xmlns="ESRI.ArcGIS.Mapping.OfficeIntegration.PowerPointInfo">
  <Version>Version1</Version>
  <RequiresSignIn>False</RequiresSignIn>
</EsriMapsInfo>
</file>

<file path=customXml/item182.xml><?xml version="1.0" encoding="utf-8"?>
<EsriMapsInfo xmlns="ESRI.ArcGIS.Mapping.OfficeIntegration.PowerPointInfo">
  <Version>Version1</Version>
  <RequiresSignIn>False</RequiresSignIn>
</EsriMapsInfo>
</file>

<file path=customXml/item183.xml><?xml version="1.0" encoding="utf-8"?>
<EsriMapsInfo xmlns="ESRI.ArcGIS.Mapping.OfficeIntegration.PowerPointInfo">
  <Version>Version1</Version>
  <RequiresSignIn>False</RequiresSignIn>
</EsriMapsInfo>
</file>

<file path=customXml/item184.xml><?xml version="1.0" encoding="utf-8"?>
<EsriMapsInfo xmlns="ESRI.ArcGIS.Mapping.OfficeIntegration.PowerPointInfo">
  <Version>Version1</Version>
  <RequiresSignIn>False</RequiresSignIn>
</EsriMapsInfo>
</file>

<file path=customXml/item185.xml><?xml version="1.0" encoding="utf-8"?>
<EsriMapsInfo xmlns="ESRI.ArcGIS.Mapping.OfficeIntegration.PowerPointInfo">
  <Version>Version1</Version>
  <RequiresSignIn>False</RequiresSignIn>
</EsriMapsInfo>
</file>

<file path=customXml/item186.xml><?xml version="1.0" encoding="utf-8"?>
<EsriMapsInfo xmlns="ESRI.ArcGIS.Mapping.OfficeIntegration.PowerPointInfo">
  <Version>Version1</Version>
  <RequiresSignIn>False</RequiresSignIn>
</EsriMapsInfo>
</file>

<file path=customXml/item187.xml><?xml version="1.0" encoding="utf-8"?>
<EsriMapsInfo xmlns="ESRI.ArcGIS.Mapping.OfficeIntegration.PowerPointInfo">
  <Version>Version1</Version>
  <RequiresSignIn>False</RequiresSignIn>
</EsriMapsInfo>
</file>

<file path=customXml/item188.xml><?xml version="1.0" encoding="utf-8"?>
<EsriMapsInfo xmlns="ESRI.ArcGIS.Mapping.OfficeIntegration.PowerPointInfo">
  <Version>Version1</Version>
  <RequiresSignIn>False</RequiresSignIn>
</EsriMapsInfo>
</file>

<file path=customXml/item189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190.xml><?xml version="1.0" encoding="utf-8"?>
<EsriMapsInfo xmlns="ESRI.ArcGIS.Mapping.OfficeIntegration.PowerPointInfo">
  <Version>Version1</Version>
  <RequiresSignIn>False</RequiresSignIn>
</EsriMapsInfo>
</file>

<file path=customXml/item191.xml><?xml version="1.0" encoding="utf-8"?>
<EsriMapsInfo xmlns="ESRI.ArcGIS.Mapping.OfficeIntegration.PowerPointInfo">
  <Version>Version1</Version>
  <RequiresSignIn>False</RequiresSignIn>
</EsriMapsInfo>
</file>

<file path=customXml/item192.xml><?xml version="1.0" encoding="utf-8"?>
<EsriMapsInfo xmlns="ESRI.ArcGIS.Mapping.OfficeIntegration.PowerPointInfo">
  <Version>Version1</Version>
  <RequiresSignIn>False</RequiresSignIn>
</EsriMapsInfo>
</file>

<file path=customXml/item193.xml><?xml version="1.0" encoding="utf-8"?>
<EsriMapsInfo xmlns="ESRI.ArcGIS.Mapping.OfficeIntegration.PowerPointInfo">
  <Version>Version1</Version>
  <RequiresSignIn>False</RequiresSignIn>
</EsriMapsInfo>
</file>

<file path=customXml/item194.xml><?xml version="1.0" encoding="utf-8"?>
<EsriMapsInfo xmlns="ESRI.ArcGIS.Mapping.OfficeIntegration.PowerPointInfo">
  <Version>Version1</Version>
  <RequiresSignIn>False</RequiresSignIn>
</EsriMapsInfo>
</file>

<file path=customXml/item195.xml><?xml version="1.0" encoding="utf-8"?>
<EsriMapsInfo xmlns="ESRI.ArcGIS.Mapping.OfficeIntegration.PowerPointInfo">
  <Version>Version1</Version>
  <RequiresSignIn>False</RequiresSignIn>
</EsriMapsInfo>
</file>

<file path=customXml/item196.xml><?xml version="1.0" encoding="utf-8"?>
<EsriMapsInfo xmlns="ESRI.ArcGIS.Mapping.OfficeIntegration.PowerPointInfo">
  <Version>Version1</Version>
  <RequiresSignIn>False</RequiresSignIn>
</EsriMapsInfo>
</file>

<file path=customXml/item197.xml><?xml version="1.0" encoding="utf-8"?>
<EsriMapsInfo xmlns="ESRI.ArcGIS.Mapping.OfficeIntegration.PowerPointInfo">
  <Version>Version1</Version>
  <RequiresSignIn>False</RequiresSignIn>
</EsriMapsInfo>
</file>

<file path=customXml/item198.xml><?xml version="1.0" encoding="utf-8"?>
<EsriMapsInfo xmlns="ESRI.ArcGIS.Mapping.OfficeIntegration.PowerPointInfo">
  <Version>Version1</Version>
  <RequiresSignIn>False</RequiresSignIn>
</EsriMapsInfo>
</file>

<file path=customXml/item19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00.xml><?xml version="1.0" encoding="utf-8"?>
<EsriMapsInfo xmlns="ESRI.ArcGIS.Mapping.OfficeIntegration.PowerPointInfo">
  <Version>Version1</Version>
  <RequiresSignIn>False</RequiresSignIn>
</EsriMapsInfo>
</file>

<file path=customXml/item201.xml><?xml version="1.0" encoding="utf-8"?>
<EsriMapsInfo xmlns="ESRI.ArcGIS.Mapping.OfficeIntegration.PowerPointInfo">
  <Version>Version1</Version>
  <RequiresSignIn>False</RequiresSignIn>
</EsriMapsInfo>
</file>

<file path=customXml/item202.xml><?xml version="1.0" encoding="utf-8"?>
<EsriMapsInfo xmlns="ESRI.ArcGIS.Mapping.OfficeIntegration.PowerPointInfo">
  <Version>Version1</Version>
  <RequiresSignIn>False</RequiresSignIn>
</EsriMapsInfo>
</file>

<file path=customXml/item203.xml><?xml version="1.0" encoding="utf-8"?>
<EsriMapsInfo xmlns="ESRI.ArcGIS.Mapping.OfficeIntegration.PowerPointInfo">
  <Version>Version1</Version>
  <RequiresSignIn>False</RequiresSignIn>
</EsriMapsInfo>
</file>

<file path=customXml/item204.xml><?xml version="1.0" encoding="utf-8"?>
<EsriMapsInfo xmlns="ESRI.ArcGIS.Mapping.OfficeIntegration.PowerPointInfo">
  <Version>Version1</Version>
  <RequiresSignIn>False</RequiresSignIn>
</EsriMapsInfo>
</file>

<file path=customXml/item205.xml><?xml version="1.0" encoding="utf-8"?>
<EsriMapsInfo xmlns="ESRI.ArcGIS.Mapping.OfficeIntegration.PowerPointInfo">
  <Version>Version1</Version>
  <RequiresSignIn>False</RequiresSignIn>
</EsriMapsInfo>
</file>

<file path=customXml/item206.xml><?xml version="1.0" encoding="utf-8"?>
<EsriMapsInfo xmlns="ESRI.ArcGIS.Mapping.OfficeIntegration.PowerPointInfo">
  <Version>Version1</Version>
  <RequiresSignIn>False</RequiresSignIn>
</EsriMapsInfo>
</file>

<file path=customXml/item207.xml><?xml version="1.0" encoding="utf-8"?>
<EsriMapsInfo xmlns="ESRI.ArcGIS.Mapping.OfficeIntegration.PowerPointInfo">
  <Version>Version1</Version>
  <RequiresSignIn>False</RequiresSignIn>
</EsriMapsInfo>
</file>

<file path=customXml/item208.xml><?xml version="1.0" encoding="utf-8"?>
<EsriMapsInfo xmlns="ESRI.ArcGIS.Mapping.OfficeIntegration.PowerPointInfo">
  <Version>Version1</Version>
  <RequiresSignIn>False</RequiresSignIn>
</EsriMapsInfo>
</file>

<file path=customXml/item209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10.xml><?xml version="1.0" encoding="utf-8"?>
<EsriMapsInfo xmlns="ESRI.ArcGIS.Mapping.OfficeIntegration.PowerPointInfo">
  <Version>Version1</Version>
  <RequiresSignIn>False</RequiresSignIn>
</EsriMapsInfo>
</file>

<file path=customXml/item211.xml><?xml version="1.0" encoding="utf-8"?>
<EsriMapsInfo xmlns="ESRI.ArcGIS.Mapping.OfficeIntegration.PowerPointInfo">
  <Version>Version1</Version>
  <RequiresSignIn>False</RequiresSignIn>
</EsriMapsInfo>
</file>

<file path=customXml/item212.xml><?xml version="1.0" encoding="utf-8"?>
<EsriMapsInfo xmlns="ESRI.ArcGIS.Mapping.OfficeIntegration.PowerPointInfo">
  <Version>Version1</Version>
  <RequiresSignIn>False</RequiresSignIn>
</EsriMapsInfo>
</file>

<file path=customXml/item213.xml><?xml version="1.0" encoding="utf-8"?>
<EsriMapsInfo xmlns="ESRI.ArcGIS.Mapping.OfficeIntegration.PowerPointInfo">
  <Version>Version1</Version>
  <RequiresSignIn>False</RequiresSignIn>
</EsriMapsInfo>
</file>

<file path=customXml/item214.xml><?xml version="1.0" encoding="utf-8"?>
<EsriMapsInfo xmlns="ESRI.ArcGIS.Mapping.OfficeIntegration.PowerPointInfo">
  <Version>Version1</Version>
  <RequiresSignIn>False</RequiresSignIn>
</EsriMapsInfo>
</file>

<file path=customXml/item215.xml><?xml version="1.0" encoding="utf-8"?>
<EsriMapsInfo xmlns="ESRI.ArcGIS.Mapping.OfficeIntegration.PowerPointInfo">
  <Version>Version1</Version>
  <RequiresSignIn>False</RequiresSignIn>
</EsriMapsInfo>
</file>

<file path=customXml/item216.xml><?xml version="1.0" encoding="utf-8"?>
<EsriMapsInfo xmlns="ESRI.ArcGIS.Mapping.OfficeIntegration.PowerPointInfo">
  <Version>Version1</Version>
  <RequiresSignIn>False</RequiresSignIn>
</EsriMapsInfo>
</file>

<file path=customXml/item217.xml><?xml version="1.0" encoding="utf-8"?>
<EsriMapsInfo xmlns="ESRI.ArcGIS.Mapping.OfficeIntegration.PowerPointInfo">
  <Version>Version1</Version>
  <RequiresSignIn>False</RequiresSignIn>
</EsriMapsInfo>
</file>

<file path=customXml/item218.xml><?xml version="1.0" encoding="utf-8"?>
<EsriMapsInfo xmlns="ESRI.ArcGIS.Mapping.OfficeIntegration.PowerPointInfo">
  <Version>Version1</Version>
  <RequiresSignIn>False</RequiresSignIn>
</EsriMapsInfo>
</file>

<file path=customXml/item219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20.xml><?xml version="1.0" encoding="utf-8"?>
<EsriMapsInfo xmlns="ESRI.ArcGIS.Mapping.OfficeIntegration.PowerPointInfo">
  <Version>Version1</Version>
  <RequiresSignIn>False</RequiresSignIn>
</EsriMapsInfo>
</file>

<file path=customXml/item221.xml><?xml version="1.0" encoding="utf-8"?>
<EsriMapsInfo xmlns="ESRI.ArcGIS.Mapping.OfficeIntegration.PowerPointInfo">
  <Version>Version1</Version>
  <RequiresSignIn>False</RequiresSignIn>
</EsriMapsInfo>
</file>

<file path=customXml/item222.xml><?xml version="1.0" encoding="utf-8"?>
<EsriMapsInfo xmlns="ESRI.ArcGIS.Mapping.OfficeIntegration.PowerPointInfo">
  <Version>Version1</Version>
  <RequiresSignIn>False</RequiresSignIn>
</EsriMapsInfo>
</file>

<file path=customXml/item223.xml><?xml version="1.0" encoding="utf-8"?>
<EsriMapsInfo xmlns="ESRI.ArcGIS.Mapping.OfficeIntegration.PowerPointInfo">
  <Version>Version1</Version>
  <RequiresSignIn>False</RequiresSignIn>
</EsriMapsInfo>
</file>

<file path=customXml/item224.xml><?xml version="1.0" encoding="utf-8"?>
<EsriMapsInfo xmlns="ESRI.ArcGIS.Mapping.OfficeIntegration.PowerPointInfo">
  <Version>Version1</Version>
  <RequiresSignIn>False</RequiresSignIn>
</EsriMapsInfo>
</file>

<file path=customXml/item225.xml><?xml version="1.0" encoding="utf-8"?>
<EsriMapsInfo xmlns="ESRI.ArcGIS.Mapping.OfficeIntegration.PowerPointInfo">
  <Version>Version1</Version>
  <RequiresSignIn>False</RequiresSignIn>
</EsriMapsInfo>
</file>

<file path=customXml/item226.xml><?xml version="1.0" encoding="utf-8"?>
<EsriMapsInfo xmlns="ESRI.ArcGIS.Mapping.OfficeIntegration.PowerPointInfo">
  <Version>Version1</Version>
  <RequiresSignIn>False</RequiresSignIn>
</EsriMapsInfo>
</file>

<file path=customXml/item227.xml><?xml version="1.0" encoding="utf-8"?>
<EsriMapsInfo xmlns="ESRI.ArcGIS.Mapping.OfficeIntegration.PowerPointInfo">
  <Version>Version1</Version>
  <RequiresSignIn>False</RequiresSignIn>
</EsriMapsInfo>
</file>

<file path=customXml/item228.xml><?xml version="1.0" encoding="utf-8"?>
<EsriMapsInfo xmlns="ESRI.ArcGIS.Mapping.OfficeIntegration.PowerPointInfo">
  <Version>Version1</Version>
  <RequiresSignIn>False</RequiresSignIn>
</EsriMapsInfo>
</file>

<file path=customXml/item229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30.xml><?xml version="1.0" encoding="utf-8"?>
<EsriMapsInfo xmlns="ESRI.ArcGIS.Mapping.OfficeIntegration.PowerPointInfo">
  <Version>Version1</Version>
  <RequiresSignIn>False</RequiresSignIn>
</EsriMapsInfo>
</file>

<file path=customXml/item231.xml><?xml version="1.0" encoding="utf-8"?>
<EsriMapsInfo xmlns="ESRI.ArcGIS.Mapping.OfficeIntegration.PowerPointInfo">
  <Version>Version1</Version>
  <RequiresSignIn>False</RequiresSignIn>
</EsriMapsInfo>
</file>

<file path=customXml/item232.xml><?xml version="1.0" encoding="utf-8"?>
<EsriMapsInfo xmlns="ESRI.ArcGIS.Mapping.OfficeIntegration.PowerPointInfo">
  <Version>Version1</Version>
  <RequiresSignIn>False</RequiresSignIn>
</EsriMapsInfo>
</file>

<file path=customXml/item233.xml><?xml version="1.0" encoding="utf-8"?>
<EsriMapsInfo xmlns="ESRI.ArcGIS.Mapping.OfficeIntegration.PowerPointInfo">
  <Version>Version1</Version>
  <RequiresSignIn>False</RequiresSignIn>
</EsriMapsInfo>
</file>

<file path=customXml/item234.xml><?xml version="1.0" encoding="utf-8"?>
<EsriMapsInfo xmlns="ESRI.ArcGIS.Mapping.OfficeIntegration.PowerPointInfo">
  <Version>Version1</Version>
  <RequiresSignIn>False</RequiresSignIn>
</EsriMapsInfo>
</file>

<file path=customXml/item235.xml><?xml version="1.0" encoding="utf-8"?>
<EsriMapsInfo xmlns="ESRI.ArcGIS.Mapping.OfficeIntegration.PowerPointInfo">
  <Version>Version1</Version>
  <RequiresSignIn>False</RequiresSignIn>
</EsriMapsInfo>
</file>

<file path=customXml/item236.xml><?xml version="1.0" encoding="utf-8"?>
<EsriMapsInfo xmlns="ESRI.ArcGIS.Mapping.OfficeIntegration.PowerPointInfo">
  <Version>Version1</Version>
  <RequiresSignIn>False</RequiresSignIn>
</EsriMapsInfo>
</file>

<file path=customXml/item237.xml><?xml version="1.0" encoding="utf-8"?>
<EsriMapsInfo xmlns="ESRI.ArcGIS.Mapping.OfficeIntegration.PowerPointInfo">
  <Version>Version1</Version>
  <RequiresSignIn>False</RequiresSignIn>
</EsriMapsInfo>
</file>

<file path=customXml/item238.xml><?xml version="1.0" encoding="utf-8"?>
<EsriMapsInfo xmlns="ESRI.ArcGIS.Mapping.OfficeIntegration.PowerPointInfo">
  <Version>Version1</Version>
  <RequiresSignIn>False</RequiresSignIn>
</EsriMapsInfo>
</file>

<file path=customXml/item239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40.xml><?xml version="1.0" encoding="utf-8"?>
<EsriMapsInfo xmlns="ESRI.ArcGIS.Mapping.OfficeIntegration.PowerPointInfo">
  <Version>Version1</Version>
  <RequiresSignIn>False</RequiresSignIn>
</EsriMapsInfo>
</file>

<file path=customXml/item241.xml><?xml version="1.0" encoding="utf-8"?>
<EsriMapsInfo xmlns="ESRI.ArcGIS.Mapping.OfficeIntegration.PowerPointInfo">
  <Version>Version1</Version>
  <RequiresSignIn>False</RequiresSignIn>
</EsriMapsInfo>
</file>

<file path=customXml/item242.xml><?xml version="1.0" encoding="utf-8"?>
<EsriMapsInfo xmlns="ESRI.ArcGIS.Mapping.OfficeIntegration.PowerPointInfo">
  <Version>Version1</Version>
  <RequiresSignIn>False</RequiresSignIn>
</EsriMapsInfo>
</file>

<file path=customXml/item243.xml><?xml version="1.0" encoding="utf-8"?>
<EsriMapsInfo xmlns="ESRI.ArcGIS.Mapping.OfficeIntegration.PowerPointInfo">
  <Version>Version1</Version>
  <RequiresSignIn>False</RequiresSignIn>
</EsriMapsInfo>
</file>

<file path=customXml/item244.xml><?xml version="1.0" encoding="utf-8"?>
<EsriMapsInfo xmlns="ESRI.ArcGIS.Mapping.OfficeIntegration.PowerPointInfo">
  <Version>Version1</Version>
  <RequiresSignIn>False</RequiresSignIn>
</EsriMapsInfo>
</file>

<file path=customXml/item245.xml><?xml version="1.0" encoding="utf-8"?>
<EsriMapsInfo xmlns="ESRI.ArcGIS.Mapping.OfficeIntegration.PowerPointInfo">
  <Version>Version1</Version>
  <RequiresSignIn>False</RequiresSignIn>
</EsriMapsInfo>
</file>

<file path=customXml/item246.xml><?xml version="1.0" encoding="utf-8"?>
<EsriMapsInfo xmlns="ESRI.ArcGIS.Mapping.OfficeIntegration.PowerPointInfo">
  <Version>Version1</Version>
  <RequiresSignIn>False</RequiresSignIn>
</EsriMapsInfo>
</file>

<file path=customXml/item247.xml><?xml version="1.0" encoding="utf-8"?>
<EsriMapsInfo xmlns="ESRI.ArcGIS.Mapping.OfficeIntegration.PowerPointInfo">
  <Version>Version1</Version>
  <RequiresSignIn>False</RequiresSignIn>
</EsriMapsInfo>
</file>

<file path=customXml/item248.xml><?xml version="1.0" encoding="utf-8"?>
<EsriMapsInfo xmlns="ESRI.ArcGIS.Mapping.OfficeIntegration.PowerPointInfo">
  <Version>Version1</Version>
  <RequiresSignIn>False</RequiresSignIn>
</EsriMapsInfo>
</file>

<file path=customXml/item249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50.xml><?xml version="1.0" encoding="utf-8"?>
<EsriMapsInfo xmlns="ESRI.ArcGIS.Mapping.OfficeIntegration.PowerPointInfo">
  <Version>Version1</Version>
  <RequiresSignIn>False</RequiresSignIn>
</EsriMapsInfo>
</file>

<file path=customXml/item251.xml><?xml version="1.0" encoding="utf-8"?>
<EsriMapsInfo xmlns="ESRI.ArcGIS.Mapping.OfficeIntegration.PowerPointInfo">
  <Version>Version1</Version>
  <RequiresSignIn>False</RequiresSignIn>
</EsriMapsInfo>
</file>

<file path=customXml/item252.xml><?xml version="1.0" encoding="utf-8"?>
<EsriMapsInfo xmlns="ESRI.ArcGIS.Mapping.OfficeIntegration.PowerPointInfo">
  <Version>Version1</Version>
  <RequiresSignIn>False</RequiresSignIn>
</EsriMapsInfo>
</file>

<file path=customXml/item253.xml><?xml version="1.0" encoding="utf-8"?>
<EsriMapsInfo xmlns="ESRI.ArcGIS.Mapping.OfficeIntegration.PowerPointInfo">
  <Version>Version1</Version>
  <RequiresSignIn>False</RequiresSignIn>
</EsriMapsInfo>
</file>

<file path=customXml/item254.xml><?xml version="1.0" encoding="utf-8"?>
<EsriMapsInfo xmlns="ESRI.ArcGIS.Mapping.OfficeIntegration.PowerPointInfo">
  <Version>Version1</Version>
  <RequiresSignIn>False</RequiresSignIn>
</EsriMapsInfo>
</file>

<file path=customXml/item255.xml><?xml version="1.0" encoding="utf-8"?>
<EsriMapsInfo xmlns="ESRI.ArcGIS.Mapping.OfficeIntegration.PowerPointInfo">
  <Version>Version1</Version>
  <RequiresSignIn>False</RequiresSignIn>
</EsriMapsInfo>
</file>

<file path=customXml/item256.xml><?xml version="1.0" encoding="utf-8"?>
<EsriMapsInfo xmlns="ESRI.ArcGIS.Mapping.OfficeIntegration.PowerPointInfo">
  <Version>Version1</Version>
  <RequiresSignIn>False</RequiresSignIn>
</EsriMapsInfo>
</file>

<file path=customXml/item257.xml><?xml version="1.0" encoding="utf-8"?>
<EsriMapsInfo xmlns="ESRI.ArcGIS.Mapping.OfficeIntegration.PowerPointInfo">
  <Version>Version1</Version>
  <RequiresSignIn>False</RequiresSignIn>
</EsriMapsInfo>
</file>

<file path=customXml/item258.xml><?xml version="1.0" encoding="utf-8"?>
<EsriMapsInfo xmlns="ESRI.ArcGIS.Mapping.OfficeIntegration.PowerPointInfo">
  <Version>Version1</Version>
  <RequiresSignIn>False</RequiresSignIn>
</EsriMapsInfo>
</file>

<file path=customXml/item259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60.xml><?xml version="1.0" encoding="utf-8"?>
<EsriMapsInfo xmlns="ESRI.ArcGIS.Mapping.OfficeIntegration.PowerPointInfo">
  <Version>Version1</Version>
  <RequiresSignIn>False</RequiresSignIn>
</EsriMapsInfo>
</file>

<file path=customXml/item261.xml><?xml version="1.0" encoding="utf-8"?>
<EsriMapsInfo xmlns="ESRI.ArcGIS.Mapping.OfficeIntegration.PowerPointInfo">
  <Version>Version1</Version>
  <RequiresSignIn>False</RequiresSignIn>
</EsriMapsInfo>
</file>

<file path=customXml/item262.xml><?xml version="1.0" encoding="utf-8"?>
<EsriMapsInfo xmlns="ESRI.ArcGIS.Mapping.OfficeIntegration.PowerPointInfo">
  <Version>Version1</Version>
  <RequiresSignIn>False</RequiresSignIn>
</EsriMapsInfo>
</file>

<file path=customXml/item263.xml><?xml version="1.0" encoding="utf-8"?>
<EsriMapsInfo xmlns="ESRI.ArcGIS.Mapping.OfficeIntegration.PowerPointInfo">
  <Version>Version1</Version>
  <RequiresSignIn>False</RequiresSignIn>
</EsriMapsInfo>
</file>

<file path=customXml/item264.xml><?xml version="1.0" encoding="utf-8"?>
<EsriMapsInfo xmlns="ESRI.ArcGIS.Mapping.OfficeIntegration.PowerPointInfo">
  <Version>Version1</Version>
  <RequiresSignIn>False</RequiresSignIn>
</EsriMapsInfo>
</file>

<file path=customXml/item265.xml><?xml version="1.0" encoding="utf-8"?>
<EsriMapsInfo xmlns="ESRI.ArcGIS.Mapping.OfficeIntegration.PowerPointInfo">
  <Version>Version1</Version>
  <RequiresSignIn>False</RequiresSignIn>
</EsriMapsInfo>
</file>

<file path=customXml/item266.xml><?xml version="1.0" encoding="utf-8"?>
<EsriMapsInfo xmlns="ESRI.ArcGIS.Mapping.OfficeIntegration.PowerPointInfo">
  <Version>Version1</Version>
  <RequiresSignIn>False</RequiresSignIn>
</EsriMapsInfo>
</file>

<file path=customXml/item267.xml><?xml version="1.0" encoding="utf-8"?>
<EsriMapsInfo xmlns="ESRI.ArcGIS.Mapping.OfficeIntegration.PowerPointInfo">
  <Version>Version1</Version>
  <RequiresSignIn>False</RequiresSignIn>
</EsriMapsInfo>
</file>

<file path=customXml/item268.xml><?xml version="1.0" encoding="utf-8"?>
<EsriMapsInfo xmlns="ESRI.ArcGIS.Mapping.OfficeIntegration.PowerPointInfo">
  <Version>Version1</Version>
  <RequiresSignIn>False</RequiresSignIn>
</EsriMapsInfo>
</file>

<file path=customXml/item269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70.xml><?xml version="1.0" encoding="utf-8"?>
<EsriMapsInfo xmlns="ESRI.ArcGIS.Mapping.OfficeIntegration.PowerPointInfo">
  <Version>Version1</Version>
  <RequiresSignIn>False</RequiresSignIn>
</EsriMapsInfo>
</file>

<file path=customXml/item271.xml><?xml version="1.0" encoding="utf-8"?>
<EsriMapsInfo xmlns="ESRI.ArcGIS.Mapping.OfficeIntegration.PowerPointInfo">
  <Version>Version1</Version>
  <RequiresSignIn>False</RequiresSignIn>
</EsriMapsInfo>
</file>

<file path=customXml/item272.xml><?xml version="1.0" encoding="utf-8"?>
<EsriMapsInfo xmlns="ESRI.ArcGIS.Mapping.OfficeIntegration.PowerPointInfo">
  <Version>Version1</Version>
  <RequiresSignIn>False</RequiresSignIn>
</EsriMapsInfo>
</file>

<file path=customXml/item273.xml><?xml version="1.0" encoding="utf-8"?>
<EsriMapsInfo xmlns="ESRI.ArcGIS.Mapping.OfficeIntegration.PowerPointInfo">
  <Version>Version1</Version>
  <RequiresSignIn>False</RequiresSignIn>
</EsriMapsInfo>
</file>

<file path=customXml/item274.xml><?xml version="1.0" encoding="utf-8"?>
<EsriMapsInfo xmlns="ESRI.ArcGIS.Mapping.OfficeIntegration.PowerPointInfo">
  <Version>Version1</Version>
  <RequiresSignIn>False</RequiresSignIn>
</EsriMapsInfo>
</file>

<file path=customXml/item275.xml><?xml version="1.0" encoding="utf-8"?>
<EsriMapsInfo xmlns="ESRI.ArcGIS.Mapping.OfficeIntegration.PowerPointInfo">
  <Version>Version1</Version>
  <RequiresSignIn>False</RequiresSignIn>
</EsriMapsInfo>
</file>

<file path=customXml/item276.xml><?xml version="1.0" encoding="utf-8"?>
<EsriMapsInfo xmlns="ESRI.ArcGIS.Mapping.OfficeIntegration.PowerPointInfo">
  <Version>Version1</Version>
  <RequiresSignIn>False</RequiresSignIn>
</EsriMapsInfo>
</file>

<file path=customXml/item277.xml><?xml version="1.0" encoding="utf-8"?>
<EsriMapsInfo xmlns="ESRI.ArcGIS.Mapping.OfficeIntegration.PowerPointInfo">
  <Version>Version1</Version>
  <RequiresSignIn>False</RequiresSignIn>
</EsriMapsInfo>
</file>

<file path=customXml/item278.xml><?xml version="1.0" encoding="utf-8"?>
<EsriMapsInfo xmlns="ESRI.ArcGIS.Mapping.OfficeIntegration.PowerPointInfo">
  <Version>Version1</Version>
  <RequiresSignIn>False</RequiresSignIn>
</EsriMapsInfo>
</file>

<file path=customXml/item279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80.xml><?xml version="1.0" encoding="utf-8"?>
<EsriMapsInfo xmlns="ESRI.ArcGIS.Mapping.OfficeIntegration.PowerPointInfo">
  <Version>Version1</Version>
  <RequiresSignIn>False</RequiresSignIn>
</EsriMapsInfo>
</file>

<file path=customXml/item281.xml><?xml version="1.0" encoding="utf-8"?>
<EsriMapsInfo xmlns="ESRI.ArcGIS.Mapping.OfficeIntegration.PowerPointInfo">
  <Version>Version1</Version>
  <RequiresSignIn>False</RequiresSignIn>
</EsriMapsInfo>
</file>

<file path=customXml/item282.xml><?xml version="1.0" encoding="utf-8"?>
<EsriMapsInfo xmlns="ESRI.ArcGIS.Mapping.OfficeIntegration.PowerPointInfo">
  <Version>Version1</Version>
  <RequiresSignIn>False</RequiresSignIn>
</EsriMapsInfo>
</file>

<file path=customXml/item283.xml><?xml version="1.0" encoding="utf-8"?>
<EsriMapsInfo xmlns="ESRI.ArcGIS.Mapping.OfficeIntegration.PowerPointInfo">
  <Version>Version1</Version>
  <RequiresSignIn>False</RequiresSignIn>
</EsriMapsInfo>
</file>

<file path=customXml/item284.xml><?xml version="1.0" encoding="utf-8"?>
<EsriMapsInfo xmlns="ESRI.ArcGIS.Mapping.OfficeIntegration.PowerPointInfo">
  <Version>Version1</Version>
  <RequiresSignIn>False</RequiresSignIn>
</EsriMapsInfo>
</file>

<file path=customXml/item285.xml><?xml version="1.0" encoding="utf-8"?>
<EsriMapsInfo xmlns="ESRI.ArcGIS.Mapping.OfficeIntegration.PowerPointInfo">
  <Version>Version1</Version>
  <RequiresSignIn>False</RequiresSignIn>
</EsriMapsInfo>
</file>

<file path=customXml/item286.xml><?xml version="1.0" encoding="utf-8"?>
<EsriMapsInfo xmlns="ESRI.ArcGIS.Mapping.OfficeIntegration.PowerPointInfo">
  <Version>Version1</Version>
  <RequiresSignIn>False</RequiresSignIn>
</EsriMapsInfo>
</file>

<file path=customXml/item287.xml><?xml version="1.0" encoding="utf-8"?>
<EsriMapsInfo xmlns="ESRI.ArcGIS.Mapping.OfficeIntegration.PowerPointInfo">
  <Version>Version1</Version>
  <RequiresSignIn>False</RequiresSignIn>
</EsriMapsInfo>
</file>

<file path=customXml/item288.xml><?xml version="1.0" encoding="utf-8"?>
<EsriMapsInfo xmlns="ESRI.ArcGIS.Mapping.OfficeIntegration.PowerPointInfo">
  <Version>Version1</Version>
  <RequiresSignIn>False</RequiresSignIn>
</EsriMapsInfo>
</file>

<file path=customXml/item289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290.xml><?xml version="1.0" encoding="utf-8"?>
<EsriMapsInfo xmlns="ESRI.ArcGIS.Mapping.OfficeIntegration.PowerPointInfo">
  <Version>Version1</Version>
  <RequiresSignIn>False</RequiresSignIn>
</EsriMapsInfo>
</file>

<file path=customXml/item291.xml><?xml version="1.0" encoding="utf-8"?>
<EsriMapsInfo xmlns="ESRI.ArcGIS.Mapping.OfficeIntegration.PowerPointInfo">
  <Version>Version1</Version>
  <RequiresSignIn>False</RequiresSignIn>
</EsriMapsInfo>
</file>

<file path=customXml/item292.xml><?xml version="1.0" encoding="utf-8"?>
<EsriMapsInfo xmlns="ESRI.ArcGIS.Mapping.OfficeIntegration.PowerPointInfo">
  <Version>Version1</Version>
  <RequiresSignIn>False</RequiresSignIn>
</EsriMapsInfo>
</file>

<file path=customXml/item293.xml><?xml version="1.0" encoding="utf-8"?>
<EsriMapsInfo xmlns="ESRI.ArcGIS.Mapping.OfficeIntegration.PowerPointInfo">
  <Version>Version1</Version>
  <RequiresSignIn>False</RequiresSignIn>
</EsriMapsInfo>
</file>

<file path=customXml/item294.xml><?xml version="1.0" encoding="utf-8"?>
<EsriMapsInfo xmlns="ESRI.ArcGIS.Mapping.OfficeIntegration.PowerPointInfo">
  <Version>Version1</Version>
  <RequiresSignIn>False</RequiresSignIn>
</EsriMapsInfo>
</file>

<file path=customXml/item295.xml><?xml version="1.0" encoding="utf-8"?>
<EsriMapsInfo xmlns="ESRI.ArcGIS.Mapping.OfficeIntegration.PowerPointInfo">
  <Version>Version1</Version>
  <RequiresSignIn>False</RequiresSignIn>
</EsriMapsInfo>
</file>

<file path=customXml/item296.xml><?xml version="1.0" encoding="utf-8"?>
<EsriMapsInfo xmlns="ESRI.ArcGIS.Mapping.OfficeIntegration.PowerPointInfo">
  <Version>Version1</Version>
  <RequiresSignIn>False</RequiresSignIn>
</EsriMapsInfo>
</file>

<file path=customXml/item297.xml><?xml version="1.0" encoding="utf-8"?>
<EsriMapsInfo xmlns="ESRI.ArcGIS.Mapping.OfficeIntegration.PowerPointInfo">
  <Version>Version1</Version>
  <RequiresSignIn>False</RequiresSignIn>
</EsriMapsInfo>
</file>

<file path=customXml/item298.xml><?xml version="1.0" encoding="utf-8"?>
<EsriMapsInfo xmlns="ESRI.ArcGIS.Mapping.OfficeIntegration.PowerPointInfo">
  <Version>Version1</Version>
  <RequiresSignIn>False</RequiresSignIn>
</EsriMapsInfo>
</file>

<file path=customXml/item29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0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0FBFA5D3-A859-4F1D-AE27-418041AC115C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C3102510-26D1-445F-99CB-1CD0D940B0BB}">
  <ds:schemaRefs>
    <ds:schemaRef ds:uri="ESRI.ArcGIS.Mapping.OfficeIntegration.PowerPointInfo"/>
  </ds:schemaRefs>
</ds:datastoreItem>
</file>

<file path=customXml/itemProps100.xml><?xml version="1.0" encoding="utf-8"?>
<ds:datastoreItem xmlns:ds="http://schemas.openxmlformats.org/officeDocument/2006/customXml" ds:itemID="{A00A994E-D947-4EBE-878A-CC57FDD9980B}">
  <ds:schemaRefs>
    <ds:schemaRef ds:uri="ESRI.ArcGIS.Mapping.OfficeIntegration.PowerPointInfo"/>
  </ds:schemaRefs>
</ds:datastoreItem>
</file>

<file path=customXml/itemProps101.xml><?xml version="1.0" encoding="utf-8"?>
<ds:datastoreItem xmlns:ds="http://schemas.openxmlformats.org/officeDocument/2006/customXml" ds:itemID="{8BA6B202-381C-452C-96C9-67C804DCC008}">
  <ds:schemaRefs>
    <ds:schemaRef ds:uri="ESRI.ArcGIS.Mapping.OfficeIntegration.PowerPointInfo"/>
  </ds:schemaRefs>
</ds:datastoreItem>
</file>

<file path=customXml/itemProps102.xml><?xml version="1.0" encoding="utf-8"?>
<ds:datastoreItem xmlns:ds="http://schemas.openxmlformats.org/officeDocument/2006/customXml" ds:itemID="{E0E7E25C-D59B-4959-BB9A-41228AE4ACD0}">
  <ds:schemaRefs>
    <ds:schemaRef ds:uri="ESRI.ArcGIS.Mapping.OfficeIntegration.PowerPointInfo"/>
  </ds:schemaRefs>
</ds:datastoreItem>
</file>

<file path=customXml/itemProps103.xml><?xml version="1.0" encoding="utf-8"?>
<ds:datastoreItem xmlns:ds="http://schemas.openxmlformats.org/officeDocument/2006/customXml" ds:itemID="{E5FF1B8B-1337-45DC-8C69-D82B539C9285}">
  <ds:schemaRefs>
    <ds:schemaRef ds:uri="ESRI.ArcGIS.Mapping.OfficeIntegration.PowerPointInfo"/>
  </ds:schemaRefs>
</ds:datastoreItem>
</file>

<file path=customXml/itemProps104.xml><?xml version="1.0" encoding="utf-8"?>
<ds:datastoreItem xmlns:ds="http://schemas.openxmlformats.org/officeDocument/2006/customXml" ds:itemID="{E965E11E-0BBE-480C-A387-246149F13C51}">
  <ds:schemaRefs>
    <ds:schemaRef ds:uri="ESRI.ArcGIS.Mapping.OfficeIntegration.PowerPointInfo"/>
  </ds:schemaRefs>
</ds:datastoreItem>
</file>

<file path=customXml/itemProps105.xml><?xml version="1.0" encoding="utf-8"?>
<ds:datastoreItem xmlns:ds="http://schemas.openxmlformats.org/officeDocument/2006/customXml" ds:itemID="{7ECC8F13-5355-4261-91A0-49C879745846}">
  <ds:schemaRefs>
    <ds:schemaRef ds:uri="ESRI.ArcGIS.Mapping.OfficeIntegration.PowerPointInfo"/>
  </ds:schemaRefs>
</ds:datastoreItem>
</file>

<file path=customXml/itemProps106.xml><?xml version="1.0" encoding="utf-8"?>
<ds:datastoreItem xmlns:ds="http://schemas.openxmlformats.org/officeDocument/2006/customXml" ds:itemID="{1F8F737F-55F9-4434-93D8-EA3F402E428E}">
  <ds:schemaRefs>
    <ds:schemaRef ds:uri="ESRI.ArcGIS.Mapping.OfficeIntegration.PowerPointInfo"/>
  </ds:schemaRefs>
</ds:datastoreItem>
</file>

<file path=customXml/itemProps107.xml><?xml version="1.0" encoding="utf-8"?>
<ds:datastoreItem xmlns:ds="http://schemas.openxmlformats.org/officeDocument/2006/customXml" ds:itemID="{418AC3E4-19E1-4EF9-B95B-5490DB475B28}">
  <ds:schemaRefs>
    <ds:schemaRef ds:uri="ESRI.ArcGIS.Mapping.OfficeIntegration.PowerPointInfo"/>
  </ds:schemaRefs>
</ds:datastoreItem>
</file>

<file path=customXml/itemProps108.xml><?xml version="1.0" encoding="utf-8"?>
<ds:datastoreItem xmlns:ds="http://schemas.openxmlformats.org/officeDocument/2006/customXml" ds:itemID="{90492A2D-ABEA-422B-9CBE-DE9F0BA33AF4}">
  <ds:schemaRefs>
    <ds:schemaRef ds:uri="ESRI.ArcGIS.Mapping.OfficeIntegration.PowerPointInfo"/>
  </ds:schemaRefs>
</ds:datastoreItem>
</file>

<file path=customXml/itemProps109.xml><?xml version="1.0" encoding="utf-8"?>
<ds:datastoreItem xmlns:ds="http://schemas.openxmlformats.org/officeDocument/2006/customXml" ds:itemID="{C32D8EEC-1070-4883-B320-7C7A6B986E2F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02A0F766-1E84-40BB-93BF-DC53522586DA}">
  <ds:schemaRefs>
    <ds:schemaRef ds:uri="ESRI.ArcGIS.Mapping.OfficeIntegration.PowerPointInfo"/>
  </ds:schemaRefs>
</ds:datastoreItem>
</file>

<file path=customXml/itemProps110.xml><?xml version="1.0" encoding="utf-8"?>
<ds:datastoreItem xmlns:ds="http://schemas.openxmlformats.org/officeDocument/2006/customXml" ds:itemID="{76249DDC-0ADE-409C-97D4-311266992B57}">
  <ds:schemaRefs>
    <ds:schemaRef ds:uri="ESRI.ArcGIS.Mapping.OfficeIntegration.PowerPointInfo"/>
  </ds:schemaRefs>
</ds:datastoreItem>
</file>

<file path=customXml/itemProps111.xml><?xml version="1.0" encoding="utf-8"?>
<ds:datastoreItem xmlns:ds="http://schemas.openxmlformats.org/officeDocument/2006/customXml" ds:itemID="{1F0B14C0-C7AA-41BA-87B5-1F610191D8E7}">
  <ds:schemaRefs>
    <ds:schemaRef ds:uri="ESRI.ArcGIS.Mapping.OfficeIntegration.PowerPointInfo"/>
  </ds:schemaRefs>
</ds:datastoreItem>
</file>

<file path=customXml/itemProps112.xml><?xml version="1.0" encoding="utf-8"?>
<ds:datastoreItem xmlns:ds="http://schemas.openxmlformats.org/officeDocument/2006/customXml" ds:itemID="{2D3DC8D2-312C-417B-AB23-F08BACB35CED}">
  <ds:schemaRefs>
    <ds:schemaRef ds:uri="ESRI.ArcGIS.Mapping.OfficeIntegration.PowerPointInfo"/>
  </ds:schemaRefs>
</ds:datastoreItem>
</file>

<file path=customXml/itemProps113.xml><?xml version="1.0" encoding="utf-8"?>
<ds:datastoreItem xmlns:ds="http://schemas.openxmlformats.org/officeDocument/2006/customXml" ds:itemID="{CA16EB23-D717-4C6A-8E9D-1C20DF79BA74}">
  <ds:schemaRefs>
    <ds:schemaRef ds:uri="ESRI.ArcGIS.Mapping.OfficeIntegration.PowerPointInfo"/>
  </ds:schemaRefs>
</ds:datastoreItem>
</file>

<file path=customXml/itemProps114.xml><?xml version="1.0" encoding="utf-8"?>
<ds:datastoreItem xmlns:ds="http://schemas.openxmlformats.org/officeDocument/2006/customXml" ds:itemID="{66F74F0A-6B30-4E37-BB56-F1BC35271EBC}">
  <ds:schemaRefs>
    <ds:schemaRef ds:uri="ESRI.ArcGIS.Mapping.OfficeIntegration.PowerPointInfo"/>
  </ds:schemaRefs>
</ds:datastoreItem>
</file>

<file path=customXml/itemProps115.xml><?xml version="1.0" encoding="utf-8"?>
<ds:datastoreItem xmlns:ds="http://schemas.openxmlformats.org/officeDocument/2006/customXml" ds:itemID="{ABD992A5-F129-44FD-8D0A-2CC7BFEFB96E}">
  <ds:schemaRefs>
    <ds:schemaRef ds:uri="ESRI.ArcGIS.Mapping.OfficeIntegration.PowerPointInfo"/>
  </ds:schemaRefs>
</ds:datastoreItem>
</file>

<file path=customXml/itemProps116.xml><?xml version="1.0" encoding="utf-8"?>
<ds:datastoreItem xmlns:ds="http://schemas.openxmlformats.org/officeDocument/2006/customXml" ds:itemID="{6FC01723-F740-4D56-B9BB-76EC84E0EB7B}">
  <ds:schemaRefs>
    <ds:schemaRef ds:uri="ESRI.ArcGIS.Mapping.OfficeIntegration.PowerPointInfo"/>
  </ds:schemaRefs>
</ds:datastoreItem>
</file>

<file path=customXml/itemProps117.xml><?xml version="1.0" encoding="utf-8"?>
<ds:datastoreItem xmlns:ds="http://schemas.openxmlformats.org/officeDocument/2006/customXml" ds:itemID="{EBB2F08F-CB04-4C95-90BC-BF73C80CF4C1}">
  <ds:schemaRefs>
    <ds:schemaRef ds:uri="ESRI.ArcGIS.Mapping.OfficeIntegration.PowerPointInfo"/>
  </ds:schemaRefs>
</ds:datastoreItem>
</file>

<file path=customXml/itemProps118.xml><?xml version="1.0" encoding="utf-8"?>
<ds:datastoreItem xmlns:ds="http://schemas.openxmlformats.org/officeDocument/2006/customXml" ds:itemID="{1D11DCE7-FFD9-4430-B5BE-09C41888C334}">
  <ds:schemaRefs>
    <ds:schemaRef ds:uri="ESRI.ArcGIS.Mapping.OfficeIntegration.PowerPointInfo"/>
  </ds:schemaRefs>
</ds:datastoreItem>
</file>

<file path=customXml/itemProps119.xml><?xml version="1.0" encoding="utf-8"?>
<ds:datastoreItem xmlns:ds="http://schemas.openxmlformats.org/officeDocument/2006/customXml" ds:itemID="{54F1CBBE-8BA1-4349-A6BE-5191986B21A0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69C407A5-B1E4-4219-9072-E21C8B7F16F0}">
  <ds:schemaRefs>
    <ds:schemaRef ds:uri="ESRI.ArcGIS.Mapping.OfficeIntegration.PowerPointInfo"/>
  </ds:schemaRefs>
</ds:datastoreItem>
</file>

<file path=customXml/itemProps120.xml><?xml version="1.0" encoding="utf-8"?>
<ds:datastoreItem xmlns:ds="http://schemas.openxmlformats.org/officeDocument/2006/customXml" ds:itemID="{58D75531-5ADF-4B4F-A74C-85F844F5B318}">
  <ds:schemaRefs>
    <ds:schemaRef ds:uri="ESRI.ArcGIS.Mapping.OfficeIntegration.PowerPointInfo"/>
  </ds:schemaRefs>
</ds:datastoreItem>
</file>

<file path=customXml/itemProps121.xml><?xml version="1.0" encoding="utf-8"?>
<ds:datastoreItem xmlns:ds="http://schemas.openxmlformats.org/officeDocument/2006/customXml" ds:itemID="{353AA40D-DC8C-4D06-8B11-81CBB408B2BD}">
  <ds:schemaRefs>
    <ds:schemaRef ds:uri="ESRI.ArcGIS.Mapping.OfficeIntegration.PowerPointInfo"/>
  </ds:schemaRefs>
</ds:datastoreItem>
</file>

<file path=customXml/itemProps122.xml><?xml version="1.0" encoding="utf-8"?>
<ds:datastoreItem xmlns:ds="http://schemas.openxmlformats.org/officeDocument/2006/customXml" ds:itemID="{3466C076-70C9-40DD-8768-AC5042E5404B}">
  <ds:schemaRefs>
    <ds:schemaRef ds:uri="ESRI.ArcGIS.Mapping.OfficeIntegration.PowerPointInfo"/>
  </ds:schemaRefs>
</ds:datastoreItem>
</file>

<file path=customXml/itemProps123.xml><?xml version="1.0" encoding="utf-8"?>
<ds:datastoreItem xmlns:ds="http://schemas.openxmlformats.org/officeDocument/2006/customXml" ds:itemID="{C8B6F051-1277-466B-A40C-B62DF415CA49}">
  <ds:schemaRefs>
    <ds:schemaRef ds:uri="ESRI.ArcGIS.Mapping.OfficeIntegration.PowerPointInfo"/>
  </ds:schemaRefs>
</ds:datastoreItem>
</file>

<file path=customXml/itemProps124.xml><?xml version="1.0" encoding="utf-8"?>
<ds:datastoreItem xmlns:ds="http://schemas.openxmlformats.org/officeDocument/2006/customXml" ds:itemID="{EE395A5C-D743-4F8E-8CB3-4DF122D569C5}">
  <ds:schemaRefs>
    <ds:schemaRef ds:uri="ESRI.ArcGIS.Mapping.OfficeIntegration.PowerPointInfo"/>
  </ds:schemaRefs>
</ds:datastoreItem>
</file>

<file path=customXml/itemProps125.xml><?xml version="1.0" encoding="utf-8"?>
<ds:datastoreItem xmlns:ds="http://schemas.openxmlformats.org/officeDocument/2006/customXml" ds:itemID="{D0F5A93A-C96D-405B-9339-731C7F2E653E}">
  <ds:schemaRefs>
    <ds:schemaRef ds:uri="ESRI.ArcGIS.Mapping.OfficeIntegration.PowerPointInfo"/>
  </ds:schemaRefs>
</ds:datastoreItem>
</file>

<file path=customXml/itemProps126.xml><?xml version="1.0" encoding="utf-8"?>
<ds:datastoreItem xmlns:ds="http://schemas.openxmlformats.org/officeDocument/2006/customXml" ds:itemID="{6AC9CA2C-1977-47AC-BE98-A1573CC472E3}">
  <ds:schemaRefs>
    <ds:schemaRef ds:uri="ESRI.ArcGIS.Mapping.OfficeIntegration.PowerPointInfo"/>
  </ds:schemaRefs>
</ds:datastoreItem>
</file>

<file path=customXml/itemProps127.xml><?xml version="1.0" encoding="utf-8"?>
<ds:datastoreItem xmlns:ds="http://schemas.openxmlformats.org/officeDocument/2006/customXml" ds:itemID="{BC170EE3-7D0D-4B4D-AB60-AF77BEF2E181}">
  <ds:schemaRefs>
    <ds:schemaRef ds:uri="ESRI.ArcGIS.Mapping.OfficeIntegration.PowerPointInfo"/>
  </ds:schemaRefs>
</ds:datastoreItem>
</file>

<file path=customXml/itemProps128.xml><?xml version="1.0" encoding="utf-8"?>
<ds:datastoreItem xmlns:ds="http://schemas.openxmlformats.org/officeDocument/2006/customXml" ds:itemID="{9DC6B7F3-6DAD-4574-A463-61CE341012BB}">
  <ds:schemaRefs>
    <ds:schemaRef ds:uri="ESRI.ArcGIS.Mapping.OfficeIntegration.PowerPointInfo"/>
  </ds:schemaRefs>
</ds:datastoreItem>
</file>

<file path=customXml/itemProps129.xml><?xml version="1.0" encoding="utf-8"?>
<ds:datastoreItem xmlns:ds="http://schemas.openxmlformats.org/officeDocument/2006/customXml" ds:itemID="{AEC83D99-648E-4846-8C78-863ADBD1D1BF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C36F34CE-6FD0-402B-8E58-346A5F665537}">
  <ds:schemaRefs>
    <ds:schemaRef ds:uri="ESRI.ArcGIS.Mapping.OfficeIntegration.PowerPointInfo"/>
  </ds:schemaRefs>
</ds:datastoreItem>
</file>

<file path=customXml/itemProps130.xml><?xml version="1.0" encoding="utf-8"?>
<ds:datastoreItem xmlns:ds="http://schemas.openxmlformats.org/officeDocument/2006/customXml" ds:itemID="{F6476FF9-6C15-4E0B-AF5C-207494B19B2A}">
  <ds:schemaRefs>
    <ds:schemaRef ds:uri="ESRI.ArcGIS.Mapping.OfficeIntegration.PowerPointInfo"/>
  </ds:schemaRefs>
</ds:datastoreItem>
</file>

<file path=customXml/itemProps131.xml><?xml version="1.0" encoding="utf-8"?>
<ds:datastoreItem xmlns:ds="http://schemas.openxmlformats.org/officeDocument/2006/customXml" ds:itemID="{61E90728-0E94-48CC-8DDC-8E213EF8718F}">
  <ds:schemaRefs>
    <ds:schemaRef ds:uri="ESRI.ArcGIS.Mapping.OfficeIntegration.PowerPointInfo"/>
  </ds:schemaRefs>
</ds:datastoreItem>
</file>

<file path=customXml/itemProps132.xml><?xml version="1.0" encoding="utf-8"?>
<ds:datastoreItem xmlns:ds="http://schemas.openxmlformats.org/officeDocument/2006/customXml" ds:itemID="{2B80D68A-E614-4148-8B50-175DF26B2E77}">
  <ds:schemaRefs>
    <ds:schemaRef ds:uri="ESRI.ArcGIS.Mapping.OfficeIntegration.PowerPointInfo"/>
  </ds:schemaRefs>
</ds:datastoreItem>
</file>

<file path=customXml/itemProps133.xml><?xml version="1.0" encoding="utf-8"?>
<ds:datastoreItem xmlns:ds="http://schemas.openxmlformats.org/officeDocument/2006/customXml" ds:itemID="{A76284A2-180C-4215-9D7A-10DF63632F31}">
  <ds:schemaRefs>
    <ds:schemaRef ds:uri="ESRI.ArcGIS.Mapping.OfficeIntegration.PowerPointInfo"/>
  </ds:schemaRefs>
</ds:datastoreItem>
</file>

<file path=customXml/itemProps134.xml><?xml version="1.0" encoding="utf-8"?>
<ds:datastoreItem xmlns:ds="http://schemas.openxmlformats.org/officeDocument/2006/customXml" ds:itemID="{E2DA5F63-430F-4DE0-BC17-099AFA5DD785}">
  <ds:schemaRefs>
    <ds:schemaRef ds:uri="ESRI.ArcGIS.Mapping.OfficeIntegration.PowerPointInfo"/>
  </ds:schemaRefs>
</ds:datastoreItem>
</file>

<file path=customXml/itemProps135.xml><?xml version="1.0" encoding="utf-8"?>
<ds:datastoreItem xmlns:ds="http://schemas.openxmlformats.org/officeDocument/2006/customXml" ds:itemID="{67B20F21-855B-47F5-8FF1-5AE8F20EFFAF}">
  <ds:schemaRefs>
    <ds:schemaRef ds:uri="ESRI.ArcGIS.Mapping.OfficeIntegration.PowerPointInfo"/>
  </ds:schemaRefs>
</ds:datastoreItem>
</file>

<file path=customXml/itemProps136.xml><?xml version="1.0" encoding="utf-8"?>
<ds:datastoreItem xmlns:ds="http://schemas.openxmlformats.org/officeDocument/2006/customXml" ds:itemID="{AF8B0256-C97B-4629-8F10-E59BB701025A}">
  <ds:schemaRefs>
    <ds:schemaRef ds:uri="ESRI.ArcGIS.Mapping.OfficeIntegration.PowerPointInfo"/>
  </ds:schemaRefs>
</ds:datastoreItem>
</file>

<file path=customXml/itemProps137.xml><?xml version="1.0" encoding="utf-8"?>
<ds:datastoreItem xmlns:ds="http://schemas.openxmlformats.org/officeDocument/2006/customXml" ds:itemID="{C2DFA8F9-1171-48A7-BBCF-E60A81E502D3}">
  <ds:schemaRefs>
    <ds:schemaRef ds:uri="ESRI.ArcGIS.Mapping.OfficeIntegration.PowerPointInfo"/>
  </ds:schemaRefs>
</ds:datastoreItem>
</file>

<file path=customXml/itemProps138.xml><?xml version="1.0" encoding="utf-8"?>
<ds:datastoreItem xmlns:ds="http://schemas.openxmlformats.org/officeDocument/2006/customXml" ds:itemID="{AE59F39C-6B93-4D97-9E44-D05807A461C4}">
  <ds:schemaRefs>
    <ds:schemaRef ds:uri="ESRI.ArcGIS.Mapping.OfficeIntegration.PowerPointInfo"/>
  </ds:schemaRefs>
</ds:datastoreItem>
</file>

<file path=customXml/itemProps139.xml><?xml version="1.0" encoding="utf-8"?>
<ds:datastoreItem xmlns:ds="http://schemas.openxmlformats.org/officeDocument/2006/customXml" ds:itemID="{9024741E-A217-47EE-922C-38AF248FBEF0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7D184FE2-4C83-4212-AA4D-1F4BE1B74236}">
  <ds:schemaRefs>
    <ds:schemaRef ds:uri="ESRI.ArcGIS.Mapping.OfficeIntegration.PowerPointInfo"/>
  </ds:schemaRefs>
</ds:datastoreItem>
</file>

<file path=customXml/itemProps140.xml><?xml version="1.0" encoding="utf-8"?>
<ds:datastoreItem xmlns:ds="http://schemas.openxmlformats.org/officeDocument/2006/customXml" ds:itemID="{F7836D46-D44D-4976-9F70-D247AB4F56E6}">
  <ds:schemaRefs>
    <ds:schemaRef ds:uri="ESRI.ArcGIS.Mapping.OfficeIntegration.PowerPointInfo"/>
  </ds:schemaRefs>
</ds:datastoreItem>
</file>

<file path=customXml/itemProps141.xml><?xml version="1.0" encoding="utf-8"?>
<ds:datastoreItem xmlns:ds="http://schemas.openxmlformats.org/officeDocument/2006/customXml" ds:itemID="{68D7D132-581C-423C-9BB9-9FDD3690EF99}">
  <ds:schemaRefs>
    <ds:schemaRef ds:uri="ESRI.ArcGIS.Mapping.OfficeIntegration.PowerPointInfo"/>
  </ds:schemaRefs>
</ds:datastoreItem>
</file>

<file path=customXml/itemProps142.xml><?xml version="1.0" encoding="utf-8"?>
<ds:datastoreItem xmlns:ds="http://schemas.openxmlformats.org/officeDocument/2006/customXml" ds:itemID="{5A32B062-CA7D-44DF-9342-F06482B1A18C}">
  <ds:schemaRefs>
    <ds:schemaRef ds:uri="ESRI.ArcGIS.Mapping.OfficeIntegration.PowerPointInfo"/>
  </ds:schemaRefs>
</ds:datastoreItem>
</file>

<file path=customXml/itemProps143.xml><?xml version="1.0" encoding="utf-8"?>
<ds:datastoreItem xmlns:ds="http://schemas.openxmlformats.org/officeDocument/2006/customXml" ds:itemID="{7E02E29C-E8F0-47B1-A55D-C2A9EF4A8862}">
  <ds:schemaRefs>
    <ds:schemaRef ds:uri="ESRI.ArcGIS.Mapping.OfficeIntegration.PowerPointInfo"/>
  </ds:schemaRefs>
</ds:datastoreItem>
</file>

<file path=customXml/itemProps144.xml><?xml version="1.0" encoding="utf-8"?>
<ds:datastoreItem xmlns:ds="http://schemas.openxmlformats.org/officeDocument/2006/customXml" ds:itemID="{0E951CC6-2B96-4868-A20B-224295ECD337}">
  <ds:schemaRefs>
    <ds:schemaRef ds:uri="ESRI.ArcGIS.Mapping.OfficeIntegration.PowerPointInfo"/>
  </ds:schemaRefs>
</ds:datastoreItem>
</file>

<file path=customXml/itemProps145.xml><?xml version="1.0" encoding="utf-8"?>
<ds:datastoreItem xmlns:ds="http://schemas.openxmlformats.org/officeDocument/2006/customXml" ds:itemID="{BCAEB103-511C-4F35-AE46-CF94012A350B}">
  <ds:schemaRefs>
    <ds:schemaRef ds:uri="ESRI.ArcGIS.Mapping.OfficeIntegration.PowerPointInfo"/>
  </ds:schemaRefs>
</ds:datastoreItem>
</file>

<file path=customXml/itemProps146.xml><?xml version="1.0" encoding="utf-8"?>
<ds:datastoreItem xmlns:ds="http://schemas.openxmlformats.org/officeDocument/2006/customXml" ds:itemID="{071A2C7C-4345-4BFB-8615-7715E68B30D1}">
  <ds:schemaRefs>
    <ds:schemaRef ds:uri="ESRI.ArcGIS.Mapping.OfficeIntegration.PowerPointInfo"/>
  </ds:schemaRefs>
</ds:datastoreItem>
</file>

<file path=customXml/itemProps147.xml><?xml version="1.0" encoding="utf-8"?>
<ds:datastoreItem xmlns:ds="http://schemas.openxmlformats.org/officeDocument/2006/customXml" ds:itemID="{62B5288C-16BA-4E9F-B4ED-87B36BE0D244}">
  <ds:schemaRefs>
    <ds:schemaRef ds:uri="ESRI.ArcGIS.Mapping.OfficeIntegration.PowerPointInfo"/>
  </ds:schemaRefs>
</ds:datastoreItem>
</file>

<file path=customXml/itemProps148.xml><?xml version="1.0" encoding="utf-8"?>
<ds:datastoreItem xmlns:ds="http://schemas.openxmlformats.org/officeDocument/2006/customXml" ds:itemID="{6E724F80-74B8-4D59-B117-8A29B970F62A}">
  <ds:schemaRefs>
    <ds:schemaRef ds:uri="ESRI.ArcGIS.Mapping.OfficeIntegration.PowerPointInfo"/>
  </ds:schemaRefs>
</ds:datastoreItem>
</file>

<file path=customXml/itemProps149.xml><?xml version="1.0" encoding="utf-8"?>
<ds:datastoreItem xmlns:ds="http://schemas.openxmlformats.org/officeDocument/2006/customXml" ds:itemID="{CFB5CEA8-B860-4F79-AC4E-687E3F946744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4335F45A-9E83-4033-826B-C418340CF57A}">
  <ds:schemaRefs>
    <ds:schemaRef ds:uri="ESRI.ArcGIS.Mapping.OfficeIntegration.PowerPointInfo"/>
  </ds:schemaRefs>
</ds:datastoreItem>
</file>

<file path=customXml/itemProps150.xml><?xml version="1.0" encoding="utf-8"?>
<ds:datastoreItem xmlns:ds="http://schemas.openxmlformats.org/officeDocument/2006/customXml" ds:itemID="{07626752-6C2A-441C-BB35-A3361F3C45E0}">
  <ds:schemaRefs>
    <ds:schemaRef ds:uri="ESRI.ArcGIS.Mapping.OfficeIntegration.PowerPointInfo"/>
  </ds:schemaRefs>
</ds:datastoreItem>
</file>

<file path=customXml/itemProps151.xml><?xml version="1.0" encoding="utf-8"?>
<ds:datastoreItem xmlns:ds="http://schemas.openxmlformats.org/officeDocument/2006/customXml" ds:itemID="{96B6E810-216A-41F9-803F-9ED0F9CC4105}">
  <ds:schemaRefs>
    <ds:schemaRef ds:uri="ESRI.ArcGIS.Mapping.OfficeIntegration.PowerPointInfo"/>
  </ds:schemaRefs>
</ds:datastoreItem>
</file>

<file path=customXml/itemProps152.xml><?xml version="1.0" encoding="utf-8"?>
<ds:datastoreItem xmlns:ds="http://schemas.openxmlformats.org/officeDocument/2006/customXml" ds:itemID="{7724F1AE-5F53-433C-9C4F-FAA037ABC2D9}">
  <ds:schemaRefs>
    <ds:schemaRef ds:uri="ESRI.ArcGIS.Mapping.OfficeIntegration.PowerPointInfo"/>
  </ds:schemaRefs>
</ds:datastoreItem>
</file>

<file path=customXml/itemProps153.xml><?xml version="1.0" encoding="utf-8"?>
<ds:datastoreItem xmlns:ds="http://schemas.openxmlformats.org/officeDocument/2006/customXml" ds:itemID="{BC3F40B0-50EB-43BF-A541-18BF117434A7}">
  <ds:schemaRefs>
    <ds:schemaRef ds:uri="ESRI.ArcGIS.Mapping.OfficeIntegration.PowerPointInfo"/>
  </ds:schemaRefs>
</ds:datastoreItem>
</file>

<file path=customXml/itemProps154.xml><?xml version="1.0" encoding="utf-8"?>
<ds:datastoreItem xmlns:ds="http://schemas.openxmlformats.org/officeDocument/2006/customXml" ds:itemID="{9B118975-5695-4F61-A94E-C4421DBA7C7E}">
  <ds:schemaRefs>
    <ds:schemaRef ds:uri="ESRI.ArcGIS.Mapping.OfficeIntegration.PowerPointInfo"/>
  </ds:schemaRefs>
</ds:datastoreItem>
</file>

<file path=customXml/itemProps155.xml><?xml version="1.0" encoding="utf-8"?>
<ds:datastoreItem xmlns:ds="http://schemas.openxmlformats.org/officeDocument/2006/customXml" ds:itemID="{C9B04EB4-A0BB-4D9A-BE2C-BF6EE03D318D}">
  <ds:schemaRefs>
    <ds:schemaRef ds:uri="ESRI.ArcGIS.Mapping.OfficeIntegration.PowerPointInfo"/>
  </ds:schemaRefs>
</ds:datastoreItem>
</file>

<file path=customXml/itemProps156.xml><?xml version="1.0" encoding="utf-8"?>
<ds:datastoreItem xmlns:ds="http://schemas.openxmlformats.org/officeDocument/2006/customXml" ds:itemID="{DF668CD2-0ED4-4312-85ED-D0E773A7E0DC}">
  <ds:schemaRefs>
    <ds:schemaRef ds:uri="ESRI.ArcGIS.Mapping.OfficeIntegration.PowerPointInfo"/>
  </ds:schemaRefs>
</ds:datastoreItem>
</file>

<file path=customXml/itemProps157.xml><?xml version="1.0" encoding="utf-8"?>
<ds:datastoreItem xmlns:ds="http://schemas.openxmlformats.org/officeDocument/2006/customXml" ds:itemID="{B01BDB69-BE1A-413C-8D89-E452138AFAF4}">
  <ds:schemaRefs>
    <ds:schemaRef ds:uri="ESRI.ArcGIS.Mapping.OfficeIntegration.PowerPointInfo"/>
  </ds:schemaRefs>
</ds:datastoreItem>
</file>

<file path=customXml/itemProps158.xml><?xml version="1.0" encoding="utf-8"?>
<ds:datastoreItem xmlns:ds="http://schemas.openxmlformats.org/officeDocument/2006/customXml" ds:itemID="{14DFADC2-4022-4DBE-AE0C-0C05624EC2B4}">
  <ds:schemaRefs>
    <ds:schemaRef ds:uri="ESRI.ArcGIS.Mapping.OfficeIntegration.PowerPointInfo"/>
  </ds:schemaRefs>
</ds:datastoreItem>
</file>

<file path=customXml/itemProps159.xml><?xml version="1.0" encoding="utf-8"?>
<ds:datastoreItem xmlns:ds="http://schemas.openxmlformats.org/officeDocument/2006/customXml" ds:itemID="{AB6BA507-A17D-4AD1-9B5D-AA8F803E8D12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44CF2725-2257-4641-8605-BF761DBB9036}">
  <ds:schemaRefs>
    <ds:schemaRef ds:uri="ESRI.ArcGIS.Mapping.OfficeIntegration.PowerPointInfo"/>
  </ds:schemaRefs>
</ds:datastoreItem>
</file>

<file path=customXml/itemProps160.xml><?xml version="1.0" encoding="utf-8"?>
<ds:datastoreItem xmlns:ds="http://schemas.openxmlformats.org/officeDocument/2006/customXml" ds:itemID="{A01F4FA8-2913-4C6B-BC61-33BEA0FF0C93}">
  <ds:schemaRefs>
    <ds:schemaRef ds:uri="ESRI.ArcGIS.Mapping.OfficeIntegration.PowerPointInfo"/>
  </ds:schemaRefs>
</ds:datastoreItem>
</file>

<file path=customXml/itemProps161.xml><?xml version="1.0" encoding="utf-8"?>
<ds:datastoreItem xmlns:ds="http://schemas.openxmlformats.org/officeDocument/2006/customXml" ds:itemID="{16F719DB-3A00-4A84-96CB-7992F9D0292E}">
  <ds:schemaRefs>
    <ds:schemaRef ds:uri="ESRI.ArcGIS.Mapping.OfficeIntegration.PowerPointInfo"/>
  </ds:schemaRefs>
</ds:datastoreItem>
</file>

<file path=customXml/itemProps162.xml><?xml version="1.0" encoding="utf-8"?>
<ds:datastoreItem xmlns:ds="http://schemas.openxmlformats.org/officeDocument/2006/customXml" ds:itemID="{2C1BEC53-2A7F-4D1A-8BE1-F4C75E795D09}">
  <ds:schemaRefs>
    <ds:schemaRef ds:uri="ESRI.ArcGIS.Mapping.OfficeIntegration.PowerPointInfo"/>
  </ds:schemaRefs>
</ds:datastoreItem>
</file>

<file path=customXml/itemProps163.xml><?xml version="1.0" encoding="utf-8"?>
<ds:datastoreItem xmlns:ds="http://schemas.openxmlformats.org/officeDocument/2006/customXml" ds:itemID="{A7266673-1F49-44B3-B53E-A2124BC575E9}">
  <ds:schemaRefs>
    <ds:schemaRef ds:uri="ESRI.ArcGIS.Mapping.OfficeIntegration.PowerPointInfo"/>
  </ds:schemaRefs>
</ds:datastoreItem>
</file>

<file path=customXml/itemProps164.xml><?xml version="1.0" encoding="utf-8"?>
<ds:datastoreItem xmlns:ds="http://schemas.openxmlformats.org/officeDocument/2006/customXml" ds:itemID="{ADF5979E-11BF-4E1D-841D-3F482A5219BD}">
  <ds:schemaRefs>
    <ds:schemaRef ds:uri="ESRI.ArcGIS.Mapping.OfficeIntegration.PowerPointInfo"/>
  </ds:schemaRefs>
</ds:datastoreItem>
</file>

<file path=customXml/itemProps165.xml><?xml version="1.0" encoding="utf-8"?>
<ds:datastoreItem xmlns:ds="http://schemas.openxmlformats.org/officeDocument/2006/customXml" ds:itemID="{9F1A95DE-DC6D-4615-9CCB-9CB613F7F28A}">
  <ds:schemaRefs>
    <ds:schemaRef ds:uri="ESRI.ArcGIS.Mapping.OfficeIntegration.PowerPointInfo"/>
  </ds:schemaRefs>
</ds:datastoreItem>
</file>

<file path=customXml/itemProps166.xml><?xml version="1.0" encoding="utf-8"?>
<ds:datastoreItem xmlns:ds="http://schemas.openxmlformats.org/officeDocument/2006/customXml" ds:itemID="{C73347D5-A0A3-4904-ABC7-5F3591DA4634}">
  <ds:schemaRefs>
    <ds:schemaRef ds:uri="ESRI.ArcGIS.Mapping.OfficeIntegration.PowerPointInfo"/>
  </ds:schemaRefs>
</ds:datastoreItem>
</file>

<file path=customXml/itemProps167.xml><?xml version="1.0" encoding="utf-8"?>
<ds:datastoreItem xmlns:ds="http://schemas.openxmlformats.org/officeDocument/2006/customXml" ds:itemID="{A3B35FA6-6C33-4808-9FA8-60B26D8A22AD}">
  <ds:schemaRefs>
    <ds:schemaRef ds:uri="ESRI.ArcGIS.Mapping.OfficeIntegration.PowerPointInfo"/>
  </ds:schemaRefs>
</ds:datastoreItem>
</file>

<file path=customXml/itemProps168.xml><?xml version="1.0" encoding="utf-8"?>
<ds:datastoreItem xmlns:ds="http://schemas.openxmlformats.org/officeDocument/2006/customXml" ds:itemID="{3506E69A-F480-4733-8F5D-0D54DBD74D83}">
  <ds:schemaRefs>
    <ds:schemaRef ds:uri="ESRI.ArcGIS.Mapping.OfficeIntegration.PowerPointInfo"/>
  </ds:schemaRefs>
</ds:datastoreItem>
</file>

<file path=customXml/itemProps169.xml><?xml version="1.0" encoding="utf-8"?>
<ds:datastoreItem xmlns:ds="http://schemas.openxmlformats.org/officeDocument/2006/customXml" ds:itemID="{34DBBAFA-5144-42A3-BA6D-6E002A1A4E37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5EBC922C-E0E1-4476-B084-84C19DD873B4}">
  <ds:schemaRefs>
    <ds:schemaRef ds:uri="ESRI.ArcGIS.Mapping.OfficeIntegration.PowerPointInfo"/>
  </ds:schemaRefs>
</ds:datastoreItem>
</file>

<file path=customXml/itemProps170.xml><?xml version="1.0" encoding="utf-8"?>
<ds:datastoreItem xmlns:ds="http://schemas.openxmlformats.org/officeDocument/2006/customXml" ds:itemID="{14E4F7B5-F33A-4284-B3CE-F9D516F5B7AC}">
  <ds:schemaRefs>
    <ds:schemaRef ds:uri="ESRI.ArcGIS.Mapping.OfficeIntegration.PowerPointInfo"/>
  </ds:schemaRefs>
</ds:datastoreItem>
</file>

<file path=customXml/itemProps171.xml><?xml version="1.0" encoding="utf-8"?>
<ds:datastoreItem xmlns:ds="http://schemas.openxmlformats.org/officeDocument/2006/customXml" ds:itemID="{D3762B6A-9324-4E09-A279-95507C80DAC0}">
  <ds:schemaRefs>
    <ds:schemaRef ds:uri="ESRI.ArcGIS.Mapping.OfficeIntegration.PowerPointInfo"/>
  </ds:schemaRefs>
</ds:datastoreItem>
</file>

<file path=customXml/itemProps172.xml><?xml version="1.0" encoding="utf-8"?>
<ds:datastoreItem xmlns:ds="http://schemas.openxmlformats.org/officeDocument/2006/customXml" ds:itemID="{B7E9783C-B3D4-413F-AC3E-2FE02D476AEA}">
  <ds:schemaRefs>
    <ds:schemaRef ds:uri="ESRI.ArcGIS.Mapping.OfficeIntegration.PowerPointInfo"/>
  </ds:schemaRefs>
</ds:datastoreItem>
</file>

<file path=customXml/itemProps173.xml><?xml version="1.0" encoding="utf-8"?>
<ds:datastoreItem xmlns:ds="http://schemas.openxmlformats.org/officeDocument/2006/customXml" ds:itemID="{187B5FFB-9E76-419F-A763-F3CCC6A9FEE2}">
  <ds:schemaRefs>
    <ds:schemaRef ds:uri="ESRI.ArcGIS.Mapping.OfficeIntegration.PowerPointInfo"/>
  </ds:schemaRefs>
</ds:datastoreItem>
</file>

<file path=customXml/itemProps174.xml><?xml version="1.0" encoding="utf-8"?>
<ds:datastoreItem xmlns:ds="http://schemas.openxmlformats.org/officeDocument/2006/customXml" ds:itemID="{8A101834-9163-4505-9318-74E135718D21}">
  <ds:schemaRefs>
    <ds:schemaRef ds:uri="ESRI.ArcGIS.Mapping.OfficeIntegration.PowerPointInfo"/>
  </ds:schemaRefs>
</ds:datastoreItem>
</file>

<file path=customXml/itemProps175.xml><?xml version="1.0" encoding="utf-8"?>
<ds:datastoreItem xmlns:ds="http://schemas.openxmlformats.org/officeDocument/2006/customXml" ds:itemID="{C3A907F6-98F3-42E3-920A-79FAB322A52D}">
  <ds:schemaRefs>
    <ds:schemaRef ds:uri="ESRI.ArcGIS.Mapping.OfficeIntegration.PowerPointInfo"/>
  </ds:schemaRefs>
</ds:datastoreItem>
</file>

<file path=customXml/itemProps176.xml><?xml version="1.0" encoding="utf-8"?>
<ds:datastoreItem xmlns:ds="http://schemas.openxmlformats.org/officeDocument/2006/customXml" ds:itemID="{5D43FE17-49BD-4C3F-9DC1-EE14C61159E0}">
  <ds:schemaRefs>
    <ds:schemaRef ds:uri="ESRI.ArcGIS.Mapping.OfficeIntegration.PowerPointInfo"/>
  </ds:schemaRefs>
</ds:datastoreItem>
</file>

<file path=customXml/itemProps177.xml><?xml version="1.0" encoding="utf-8"?>
<ds:datastoreItem xmlns:ds="http://schemas.openxmlformats.org/officeDocument/2006/customXml" ds:itemID="{9B45DD92-D686-4BE0-A6B3-4046B33E527B}">
  <ds:schemaRefs>
    <ds:schemaRef ds:uri="ESRI.ArcGIS.Mapping.OfficeIntegration.PowerPointInfo"/>
  </ds:schemaRefs>
</ds:datastoreItem>
</file>

<file path=customXml/itemProps178.xml><?xml version="1.0" encoding="utf-8"?>
<ds:datastoreItem xmlns:ds="http://schemas.openxmlformats.org/officeDocument/2006/customXml" ds:itemID="{560DE624-A0B4-4F59-B495-23A9AA1FC3A3}">
  <ds:schemaRefs>
    <ds:schemaRef ds:uri="ESRI.ArcGIS.Mapping.OfficeIntegration.PowerPointInfo"/>
  </ds:schemaRefs>
</ds:datastoreItem>
</file>

<file path=customXml/itemProps179.xml><?xml version="1.0" encoding="utf-8"?>
<ds:datastoreItem xmlns:ds="http://schemas.openxmlformats.org/officeDocument/2006/customXml" ds:itemID="{202CDD6B-825E-4DAD-9C8B-11022D2F2177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E6920F8B-AC84-4E1A-B481-D723289E3142}">
  <ds:schemaRefs>
    <ds:schemaRef ds:uri="ESRI.ArcGIS.Mapping.OfficeIntegration.PowerPointInfo"/>
  </ds:schemaRefs>
</ds:datastoreItem>
</file>

<file path=customXml/itemProps180.xml><?xml version="1.0" encoding="utf-8"?>
<ds:datastoreItem xmlns:ds="http://schemas.openxmlformats.org/officeDocument/2006/customXml" ds:itemID="{8D0B16EB-02A5-4A76-9F85-69847EF79771}">
  <ds:schemaRefs>
    <ds:schemaRef ds:uri="ESRI.ArcGIS.Mapping.OfficeIntegration.PowerPointInfo"/>
  </ds:schemaRefs>
</ds:datastoreItem>
</file>

<file path=customXml/itemProps181.xml><?xml version="1.0" encoding="utf-8"?>
<ds:datastoreItem xmlns:ds="http://schemas.openxmlformats.org/officeDocument/2006/customXml" ds:itemID="{C11B247B-0016-4E32-AB26-29B2BD60A8A9}">
  <ds:schemaRefs>
    <ds:schemaRef ds:uri="ESRI.ArcGIS.Mapping.OfficeIntegration.PowerPointInfo"/>
  </ds:schemaRefs>
</ds:datastoreItem>
</file>

<file path=customXml/itemProps182.xml><?xml version="1.0" encoding="utf-8"?>
<ds:datastoreItem xmlns:ds="http://schemas.openxmlformats.org/officeDocument/2006/customXml" ds:itemID="{2BB97872-6DD8-454A-9C0E-E11CC9423B5E}">
  <ds:schemaRefs>
    <ds:schemaRef ds:uri="ESRI.ArcGIS.Mapping.OfficeIntegration.PowerPointInfo"/>
  </ds:schemaRefs>
</ds:datastoreItem>
</file>

<file path=customXml/itemProps183.xml><?xml version="1.0" encoding="utf-8"?>
<ds:datastoreItem xmlns:ds="http://schemas.openxmlformats.org/officeDocument/2006/customXml" ds:itemID="{317A8F0A-3144-4C01-9A6C-A0025A6E3EFB}">
  <ds:schemaRefs>
    <ds:schemaRef ds:uri="ESRI.ArcGIS.Mapping.OfficeIntegration.PowerPointInfo"/>
  </ds:schemaRefs>
</ds:datastoreItem>
</file>

<file path=customXml/itemProps184.xml><?xml version="1.0" encoding="utf-8"?>
<ds:datastoreItem xmlns:ds="http://schemas.openxmlformats.org/officeDocument/2006/customXml" ds:itemID="{15755336-2CEF-4ECB-9314-AC813F6A907F}">
  <ds:schemaRefs>
    <ds:schemaRef ds:uri="ESRI.ArcGIS.Mapping.OfficeIntegration.PowerPointInfo"/>
  </ds:schemaRefs>
</ds:datastoreItem>
</file>

<file path=customXml/itemProps185.xml><?xml version="1.0" encoding="utf-8"?>
<ds:datastoreItem xmlns:ds="http://schemas.openxmlformats.org/officeDocument/2006/customXml" ds:itemID="{CA2B378D-6257-4DEC-A4EF-17577D68B954}">
  <ds:schemaRefs>
    <ds:schemaRef ds:uri="ESRI.ArcGIS.Mapping.OfficeIntegration.PowerPointInfo"/>
  </ds:schemaRefs>
</ds:datastoreItem>
</file>

<file path=customXml/itemProps186.xml><?xml version="1.0" encoding="utf-8"?>
<ds:datastoreItem xmlns:ds="http://schemas.openxmlformats.org/officeDocument/2006/customXml" ds:itemID="{B18E5D1F-1494-44E6-9E61-154E6048C4D9}">
  <ds:schemaRefs>
    <ds:schemaRef ds:uri="ESRI.ArcGIS.Mapping.OfficeIntegration.PowerPointInfo"/>
  </ds:schemaRefs>
</ds:datastoreItem>
</file>

<file path=customXml/itemProps187.xml><?xml version="1.0" encoding="utf-8"?>
<ds:datastoreItem xmlns:ds="http://schemas.openxmlformats.org/officeDocument/2006/customXml" ds:itemID="{8FB1A078-0069-4097-83E1-2CA560A71185}">
  <ds:schemaRefs>
    <ds:schemaRef ds:uri="ESRI.ArcGIS.Mapping.OfficeIntegration.PowerPointInfo"/>
  </ds:schemaRefs>
</ds:datastoreItem>
</file>

<file path=customXml/itemProps188.xml><?xml version="1.0" encoding="utf-8"?>
<ds:datastoreItem xmlns:ds="http://schemas.openxmlformats.org/officeDocument/2006/customXml" ds:itemID="{3EB71600-CD02-4867-BA78-2864D7E6BF15}">
  <ds:schemaRefs>
    <ds:schemaRef ds:uri="ESRI.ArcGIS.Mapping.OfficeIntegration.PowerPointInfo"/>
  </ds:schemaRefs>
</ds:datastoreItem>
</file>

<file path=customXml/itemProps189.xml><?xml version="1.0" encoding="utf-8"?>
<ds:datastoreItem xmlns:ds="http://schemas.openxmlformats.org/officeDocument/2006/customXml" ds:itemID="{D9F3E4CF-3097-4BD9-9846-DDED7BD0EA35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D8B09297-E4AB-42AA-9037-394551587309}">
  <ds:schemaRefs>
    <ds:schemaRef ds:uri="ESRI.ArcGIS.Mapping.OfficeIntegration.PowerPointInfo"/>
  </ds:schemaRefs>
</ds:datastoreItem>
</file>

<file path=customXml/itemProps190.xml><?xml version="1.0" encoding="utf-8"?>
<ds:datastoreItem xmlns:ds="http://schemas.openxmlformats.org/officeDocument/2006/customXml" ds:itemID="{36BD0668-7083-4F5E-8B87-9071CE52318B}">
  <ds:schemaRefs>
    <ds:schemaRef ds:uri="ESRI.ArcGIS.Mapping.OfficeIntegration.PowerPointInfo"/>
  </ds:schemaRefs>
</ds:datastoreItem>
</file>

<file path=customXml/itemProps191.xml><?xml version="1.0" encoding="utf-8"?>
<ds:datastoreItem xmlns:ds="http://schemas.openxmlformats.org/officeDocument/2006/customXml" ds:itemID="{24CE7ACA-FD22-4830-8DC5-9BD74D57CA79}">
  <ds:schemaRefs>
    <ds:schemaRef ds:uri="ESRI.ArcGIS.Mapping.OfficeIntegration.PowerPointInfo"/>
  </ds:schemaRefs>
</ds:datastoreItem>
</file>

<file path=customXml/itemProps192.xml><?xml version="1.0" encoding="utf-8"?>
<ds:datastoreItem xmlns:ds="http://schemas.openxmlformats.org/officeDocument/2006/customXml" ds:itemID="{BDE87005-46C2-494E-9511-19C9D160672C}">
  <ds:schemaRefs>
    <ds:schemaRef ds:uri="ESRI.ArcGIS.Mapping.OfficeIntegration.PowerPointInfo"/>
  </ds:schemaRefs>
</ds:datastoreItem>
</file>

<file path=customXml/itemProps193.xml><?xml version="1.0" encoding="utf-8"?>
<ds:datastoreItem xmlns:ds="http://schemas.openxmlformats.org/officeDocument/2006/customXml" ds:itemID="{E0459803-A731-4A2E-B9CB-EAB0F4D7980C}">
  <ds:schemaRefs>
    <ds:schemaRef ds:uri="ESRI.ArcGIS.Mapping.OfficeIntegration.PowerPointInfo"/>
  </ds:schemaRefs>
</ds:datastoreItem>
</file>

<file path=customXml/itemProps194.xml><?xml version="1.0" encoding="utf-8"?>
<ds:datastoreItem xmlns:ds="http://schemas.openxmlformats.org/officeDocument/2006/customXml" ds:itemID="{136FFD51-E154-4AAD-B86C-1C2D8F6B3945}">
  <ds:schemaRefs>
    <ds:schemaRef ds:uri="ESRI.ArcGIS.Mapping.OfficeIntegration.PowerPointInfo"/>
  </ds:schemaRefs>
</ds:datastoreItem>
</file>

<file path=customXml/itemProps195.xml><?xml version="1.0" encoding="utf-8"?>
<ds:datastoreItem xmlns:ds="http://schemas.openxmlformats.org/officeDocument/2006/customXml" ds:itemID="{B89E9BEF-B665-4BE2-A969-2FF2ABDCAA14}">
  <ds:schemaRefs>
    <ds:schemaRef ds:uri="ESRI.ArcGIS.Mapping.OfficeIntegration.PowerPointInfo"/>
  </ds:schemaRefs>
</ds:datastoreItem>
</file>

<file path=customXml/itemProps196.xml><?xml version="1.0" encoding="utf-8"?>
<ds:datastoreItem xmlns:ds="http://schemas.openxmlformats.org/officeDocument/2006/customXml" ds:itemID="{FCDC45D7-9F6B-4AF2-9026-462662AE6B51}">
  <ds:schemaRefs>
    <ds:schemaRef ds:uri="ESRI.ArcGIS.Mapping.OfficeIntegration.PowerPointInfo"/>
  </ds:schemaRefs>
</ds:datastoreItem>
</file>

<file path=customXml/itemProps197.xml><?xml version="1.0" encoding="utf-8"?>
<ds:datastoreItem xmlns:ds="http://schemas.openxmlformats.org/officeDocument/2006/customXml" ds:itemID="{7585771A-465C-4165-9917-C55890DB41FC}">
  <ds:schemaRefs>
    <ds:schemaRef ds:uri="ESRI.ArcGIS.Mapping.OfficeIntegration.PowerPointInfo"/>
  </ds:schemaRefs>
</ds:datastoreItem>
</file>

<file path=customXml/itemProps198.xml><?xml version="1.0" encoding="utf-8"?>
<ds:datastoreItem xmlns:ds="http://schemas.openxmlformats.org/officeDocument/2006/customXml" ds:itemID="{3DA61113-FF65-41E3-B6DD-84182BB44644}">
  <ds:schemaRefs>
    <ds:schemaRef ds:uri="ESRI.ArcGIS.Mapping.OfficeIntegration.PowerPointInfo"/>
  </ds:schemaRefs>
</ds:datastoreItem>
</file>

<file path=customXml/itemProps199.xml><?xml version="1.0" encoding="utf-8"?>
<ds:datastoreItem xmlns:ds="http://schemas.openxmlformats.org/officeDocument/2006/customXml" ds:itemID="{55051707-E256-49FD-AEA3-2C999A2F6DBB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848A5903-3053-46A6-9E3C-9B0BE1796118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53FC2185-714B-448C-B99C-90EECCC0BCCE}">
  <ds:schemaRefs>
    <ds:schemaRef ds:uri="ESRI.ArcGIS.Mapping.OfficeIntegration.PowerPointInfo"/>
  </ds:schemaRefs>
</ds:datastoreItem>
</file>

<file path=customXml/itemProps200.xml><?xml version="1.0" encoding="utf-8"?>
<ds:datastoreItem xmlns:ds="http://schemas.openxmlformats.org/officeDocument/2006/customXml" ds:itemID="{66B7BBD6-12B4-4298-B69C-FF32E18119CE}">
  <ds:schemaRefs>
    <ds:schemaRef ds:uri="ESRI.ArcGIS.Mapping.OfficeIntegration.PowerPointInfo"/>
  </ds:schemaRefs>
</ds:datastoreItem>
</file>

<file path=customXml/itemProps201.xml><?xml version="1.0" encoding="utf-8"?>
<ds:datastoreItem xmlns:ds="http://schemas.openxmlformats.org/officeDocument/2006/customXml" ds:itemID="{B31C50CB-A101-45D6-93E9-A95354CBC87D}">
  <ds:schemaRefs>
    <ds:schemaRef ds:uri="ESRI.ArcGIS.Mapping.OfficeIntegration.PowerPointInfo"/>
  </ds:schemaRefs>
</ds:datastoreItem>
</file>

<file path=customXml/itemProps202.xml><?xml version="1.0" encoding="utf-8"?>
<ds:datastoreItem xmlns:ds="http://schemas.openxmlformats.org/officeDocument/2006/customXml" ds:itemID="{5E9B27C3-07A3-49F8-AE6E-3B31E022AC6B}">
  <ds:schemaRefs>
    <ds:schemaRef ds:uri="ESRI.ArcGIS.Mapping.OfficeIntegration.PowerPointInfo"/>
  </ds:schemaRefs>
</ds:datastoreItem>
</file>

<file path=customXml/itemProps203.xml><?xml version="1.0" encoding="utf-8"?>
<ds:datastoreItem xmlns:ds="http://schemas.openxmlformats.org/officeDocument/2006/customXml" ds:itemID="{D5D88909-9943-4161-9DA2-B4C43BD05661}">
  <ds:schemaRefs>
    <ds:schemaRef ds:uri="ESRI.ArcGIS.Mapping.OfficeIntegration.PowerPointInfo"/>
  </ds:schemaRefs>
</ds:datastoreItem>
</file>

<file path=customXml/itemProps204.xml><?xml version="1.0" encoding="utf-8"?>
<ds:datastoreItem xmlns:ds="http://schemas.openxmlformats.org/officeDocument/2006/customXml" ds:itemID="{E4D124A8-16E3-484F-AAD5-25963BDD0F6A}">
  <ds:schemaRefs>
    <ds:schemaRef ds:uri="ESRI.ArcGIS.Mapping.OfficeIntegration.PowerPointInfo"/>
  </ds:schemaRefs>
</ds:datastoreItem>
</file>

<file path=customXml/itemProps205.xml><?xml version="1.0" encoding="utf-8"?>
<ds:datastoreItem xmlns:ds="http://schemas.openxmlformats.org/officeDocument/2006/customXml" ds:itemID="{412212FE-92A6-45A8-8E97-01C5E11A9038}">
  <ds:schemaRefs>
    <ds:schemaRef ds:uri="ESRI.ArcGIS.Mapping.OfficeIntegration.PowerPointInfo"/>
  </ds:schemaRefs>
</ds:datastoreItem>
</file>

<file path=customXml/itemProps206.xml><?xml version="1.0" encoding="utf-8"?>
<ds:datastoreItem xmlns:ds="http://schemas.openxmlformats.org/officeDocument/2006/customXml" ds:itemID="{7ED6992B-9E4C-420A-BFFA-A2EEC7263B54}">
  <ds:schemaRefs>
    <ds:schemaRef ds:uri="ESRI.ArcGIS.Mapping.OfficeIntegration.PowerPointInfo"/>
  </ds:schemaRefs>
</ds:datastoreItem>
</file>

<file path=customXml/itemProps207.xml><?xml version="1.0" encoding="utf-8"?>
<ds:datastoreItem xmlns:ds="http://schemas.openxmlformats.org/officeDocument/2006/customXml" ds:itemID="{93E2045D-4A92-48D7-95F3-4719400F50B1}">
  <ds:schemaRefs>
    <ds:schemaRef ds:uri="ESRI.ArcGIS.Mapping.OfficeIntegration.PowerPointInfo"/>
  </ds:schemaRefs>
</ds:datastoreItem>
</file>

<file path=customXml/itemProps208.xml><?xml version="1.0" encoding="utf-8"?>
<ds:datastoreItem xmlns:ds="http://schemas.openxmlformats.org/officeDocument/2006/customXml" ds:itemID="{105A1207-10AF-486B-A964-4EE1815E6657}">
  <ds:schemaRefs>
    <ds:schemaRef ds:uri="ESRI.ArcGIS.Mapping.OfficeIntegration.PowerPointInfo"/>
  </ds:schemaRefs>
</ds:datastoreItem>
</file>

<file path=customXml/itemProps209.xml><?xml version="1.0" encoding="utf-8"?>
<ds:datastoreItem xmlns:ds="http://schemas.openxmlformats.org/officeDocument/2006/customXml" ds:itemID="{FA081E36-A8F3-4FFD-B026-3A2C3A950CEC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A08E57C6-A30F-45E4-BF7C-6C16404BD9E2}">
  <ds:schemaRefs>
    <ds:schemaRef ds:uri="ESRI.ArcGIS.Mapping.OfficeIntegration.PowerPointInfo"/>
  </ds:schemaRefs>
</ds:datastoreItem>
</file>

<file path=customXml/itemProps210.xml><?xml version="1.0" encoding="utf-8"?>
<ds:datastoreItem xmlns:ds="http://schemas.openxmlformats.org/officeDocument/2006/customXml" ds:itemID="{11DF44E7-C874-46FC-89DB-61387F5452DC}">
  <ds:schemaRefs>
    <ds:schemaRef ds:uri="ESRI.ArcGIS.Mapping.OfficeIntegration.PowerPointInfo"/>
  </ds:schemaRefs>
</ds:datastoreItem>
</file>

<file path=customXml/itemProps211.xml><?xml version="1.0" encoding="utf-8"?>
<ds:datastoreItem xmlns:ds="http://schemas.openxmlformats.org/officeDocument/2006/customXml" ds:itemID="{AE6A962F-6422-4FCC-802C-B36DC17603C0}">
  <ds:schemaRefs>
    <ds:schemaRef ds:uri="ESRI.ArcGIS.Mapping.OfficeIntegration.PowerPointInfo"/>
  </ds:schemaRefs>
</ds:datastoreItem>
</file>

<file path=customXml/itemProps212.xml><?xml version="1.0" encoding="utf-8"?>
<ds:datastoreItem xmlns:ds="http://schemas.openxmlformats.org/officeDocument/2006/customXml" ds:itemID="{404BF4BB-452C-49DB-8718-E4ED33932304}">
  <ds:schemaRefs>
    <ds:schemaRef ds:uri="ESRI.ArcGIS.Mapping.OfficeIntegration.PowerPointInfo"/>
  </ds:schemaRefs>
</ds:datastoreItem>
</file>

<file path=customXml/itemProps213.xml><?xml version="1.0" encoding="utf-8"?>
<ds:datastoreItem xmlns:ds="http://schemas.openxmlformats.org/officeDocument/2006/customXml" ds:itemID="{9D230C47-A900-45D9-B08E-D03E3F18F850}">
  <ds:schemaRefs>
    <ds:schemaRef ds:uri="ESRI.ArcGIS.Mapping.OfficeIntegration.PowerPointInfo"/>
  </ds:schemaRefs>
</ds:datastoreItem>
</file>

<file path=customXml/itemProps214.xml><?xml version="1.0" encoding="utf-8"?>
<ds:datastoreItem xmlns:ds="http://schemas.openxmlformats.org/officeDocument/2006/customXml" ds:itemID="{2F30B10E-B13C-4C11-93E9-ED49CF9BBB74}">
  <ds:schemaRefs>
    <ds:schemaRef ds:uri="ESRI.ArcGIS.Mapping.OfficeIntegration.PowerPointInfo"/>
  </ds:schemaRefs>
</ds:datastoreItem>
</file>

<file path=customXml/itemProps215.xml><?xml version="1.0" encoding="utf-8"?>
<ds:datastoreItem xmlns:ds="http://schemas.openxmlformats.org/officeDocument/2006/customXml" ds:itemID="{E2628E40-0DB2-4803-AFD8-00AAF28363F1}">
  <ds:schemaRefs>
    <ds:schemaRef ds:uri="ESRI.ArcGIS.Mapping.OfficeIntegration.PowerPointInfo"/>
  </ds:schemaRefs>
</ds:datastoreItem>
</file>

<file path=customXml/itemProps216.xml><?xml version="1.0" encoding="utf-8"?>
<ds:datastoreItem xmlns:ds="http://schemas.openxmlformats.org/officeDocument/2006/customXml" ds:itemID="{4C1E8501-DDB4-49B9-8ADE-115D560CAFE9}">
  <ds:schemaRefs>
    <ds:schemaRef ds:uri="ESRI.ArcGIS.Mapping.OfficeIntegration.PowerPointInfo"/>
  </ds:schemaRefs>
</ds:datastoreItem>
</file>

<file path=customXml/itemProps217.xml><?xml version="1.0" encoding="utf-8"?>
<ds:datastoreItem xmlns:ds="http://schemas.openxmlformats.org/officeDocument/2006/customXml" ds:itemID="{9A77DF49-9B19-4A00-B0FF-857F24E5DD76}">
  <ds:schemaRefs>
    <ds:schemaRef ds:uri="ESRI.ArcGIS.Mapping.OfficeIntegration.PowerPointInfo"/>
  </ds:schemaRefs>
</ds:datastoreItem>
</file>

<file path=customXml/itemProps218.xml><?xml version="1.0" encoding="utf-8"?>
<ds:datastoreItem xmlns:ds="http://schemas.openxmlformats.org/officeDocument/2006/customXml" ds:itemID="{F97FBF0F-F007-4D18-B97F-30EB2460B661}">
  <ds:schemaRefs>
    <ds:schemaRef ds:uri="ESRI.ArcGIS.Mapping.OfficeIntegration.PowerPointInfo"/>
  </ds:schemaRefs>
</ds:datastoreItem>
</file>

<file path=customXml/itemProps219.xml><?xml version="1.0" encoding="utf-8"?>
<ds:datastoreItem xmlns:ds="http://schemas.openxmlformats.org/officeDocument/2006/customXml" ds:itemID="{3D31BBDF-0FA2-4D0D-B807-A88BC7D6FB5A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BD6A84B8-ED40-4791-B92F-F1981C8D84F9}">
  <ds:schemaRefs>
    <ds:schemaRef ds:uri="ESRI.ArcGIS.Mapping.OfficeIntegration.PowerPointInfo"/>
  </ds:schemaRefs>
</ds:datastoreItem>
</file>

<file path=customXml/itemProps220.xml><?xml version="1.0" encoding="utf-8"?>
<ds:datastoreItem xmlns:ds="http://schemas.openxmlformats.org/officeDocument/2006/customXml" ds:itemID="{4BB9FB8A-B0C0-481C-AB48-B2F975E219F2}">
  <ds:schemaRefs>
    <ds:schemaRef ds:uri="ESRI.ArcGIS.Mapping.OfficeIntegration.PowerPointInfo"/>
  </ds:schemaRefs>
</ds:datastoreItem>
</file>

<file path=customXml/itemProps221.xml><?xml version="1.0" encoding="utf-8"?>
<ds:datastoreItem xmlns:ds="http://schemas.openxmlformats.org/officeDocument/2006/customXml" ds:itemID="{037E0283-DD57-49C6-8869-944D99A24A4D}">
  <ds:schemaRefs>
    <ds:schemaRef ds:uri="ESRI.ArcGIS.Mapping.OfficeIntegration.PowerPointInfo"/>
  </ds:schemaRefs>
</ds:datastoreItem>
</file>

<file path=customXml/itemProps222.xml><?xml version="1.0" encoding="utf-8"?>
<ds:datastoreItem xmlns:ds="http://schemas.openxmlformats.org/officeDocument/2006/customXml" ds:itemID="{CB982C73-CC3A-46A3-9F55-AFEAABA5EF1C}">
  <ds:schemaRefs>
    <ds:schemaRef ds:uri="ESRI.ArcGIS.Mapping.OfficeIntegration.PowerPointInfo"/>
  </ds:schemaRefs>
</ds:datastoreItem>
</file>

<file path=customXml/itemProps223.xml><?xml version="1.0" encoding="utf-8"?>
<ds:datastoreItem xmlns:ds="http://schemas.openxmlformats.org/officeDocument/2006/customXml" ds:itemID="{AFE7344C-7D62-41B6-97A0-548214E1F885}">
  <ds:schemaRefs>
    <ds:schemaRef ds:uri="ESRI.ArcGIS.Mapping.OfficeIntegration.PowerPointInfo"/>
  </ds:schemaRefs>
</ds:datastoreItem>
</file>

<file path=customXml/itemProps224.xml><?xml version="1.0" encoding="utf-8"?>
<ds:datastoreItem xmlns:ds="http://schemas.openxmlformats.org/officeDocument/2006/customXml" ds:itemID="{9FC49BB4-D210-490E-8ADB-6C096910FBB3}">
  <ds:schemaRefs>
    <ds:schemaRef ds:uri="ESRI.ArcGIS.Mapping.OfficeIntegration.PowerPointInfo"/>
  </ds:schemaRefs>
</ds:datastoreItem>
</file>

<file path=customXml/itemProps225.xml><?xml version="1.0" encoding="utf-8"?>
<ds:datastoreItem xmlns:ds="http://schemas.openxmlformats.org/officeDocument/2006/customXml" ds:itemID="{1A10B312-4857-45C2-AA20-1187BAF870A0}">
  <ds:schemaRefs>
    <ds:schemaRef ds:uri="ESRI.ArcGIS.Mapping.OfficeIntegration.PowerPointInfo"/>
  </ds:schemaRefs>
</ds:datastoreItem>
</file>

<file path=customXml/itemProps226.xml><?xml version="1.0" encoding="utf-8"?>
<ds:datastoreItem xmlns:ds="http://schemas.openxmlformats.org/officeDocument/2006/customXml" ds:itemID="{27C2B466-5044-4CBB-8055-60577F052F1E}">
  <ds:schemaRefs>
    <ds:schemaRef ds:uri="ESRI.ArcGIS.Mapping.OfficeIntegration.PowerPointInfo"/>
  </ds:schemaRefs>
</ds:datastoreItem>
</file>

<file path=customXml/itemProps227.xml><?xml version="1.0" encoding="utf-8"?>
<ds:datastoreItem xmlns:ds="http://schemas.openxmlformats.org/officeDocument/2006/customXml" ds:itemID="{4B798CFA-548D-4CFB-85F7-732C5D982E05}">
  <ds:schemaRefs>
    <ds:schemaRef ds:uri="ESRI.ArcGIS.Mapping.OfficeIntegration.PowerPointInfo"/>
  </ds:schemaRefs>
</ds:datastoreItem>
</file>

<file path=customXml/itemProps228.xml><?xml version="1.0" encoding="utf-8"?>
<ds:datastoreItem xmlns:ds="http://schemas.openxmlformats.org/officeDocument/2006/customXml" ds:itemID="{57650087-8384-43F8-8850-05B4D6A346F5}">
  <ds:schemaRefs>
    <ds:schemaRef ds:uri="ESRI.ArcGIS.Mapping.OfficeIntegration.PowerPointInfo"/>
  </ds:schemaRefs>
</ds:datastoreItem>
</file>

<file path=customXml/itemProps229.xml><?xml version="1.0" encoding="utf-8"?>
<ds:datastoreItem xmlns:ds="http://schemas.openxmlformats.org/officeDocument/2006/customXml" ds:itemID="{199A92F9-053E-4C13-8EAF-BE3A290C3033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C26587CA-3AB6-454D-A466-1A2C609D2A8C}">
  <ds:schemaRefs>
    <ds:schemaRef ds:uri="ESRI.ArcGIS.Mapping.OfficeIntegration.PowerPointInfo"/>
  </ds:schemaRefs>
</ds:datastoreItem>
</file>

<file path=customXml/itemProps230.xml><?xml version="1.0" encoding="utf-8"?>
<ds:datastoreItem xmlns:ds="http://schemas.openxmlformats.org/officeDocument/2006/customXml" ds:itemID="{265EC22E-273D-4D91-9C80-4AF1EB523249}">
  <ds:schemaRefs>
    <ds:schemaRef ds:uri="ESRI.ArcGIS.Mapping.OfficeIntegration.PowerPointInfo"/>
  </ds:schemaRefs>
</ds:datastoreItem>
</file>

<file path=customXml/itemProps231.xml><?xml version="1.0" encoding="utf-8"?>
<ds:datastoreItem xmlns:ds="http://schemas.openxmlformats.org/officeDocument/2006/customXml" ds:itemID="{A78A8D75-F38C-4279-9ACF-124629855910}">
  <ds:schemaRefs>
    <ds:schemaRef ds:uri="ESRI.ArcGIS.Mapping.OfficeIntegration.PowerPointInfo"/>
  </ds:schemaRefs>
</ds:datastoreItem>
</file>

<file path=customXml/itemProps232.xml><?xml version="1.0" encoding="utf-8"?>
<ds:datastoreItem xmlns:ds="http://schemas.openxmlformats.org/officeDocument/2006/customXml" ds:itemID="{0D123B74-3677-45CF-AC04-C2A72583F71D}">
  <ds:schemaRefs>
    <ds:schemaRef ds:uri="ESRI.ArcGIS.Mapping.OfficeIntegration.PowerPointInfo"/>
  </ds:schemaRefs>
</ds:datastoreItem>
</file>

<file path=customXml/itemProps233.xml><?xml version="1.0" encoding="utf-8"?>
<ds:datastoreItem xmlns:ds="http://schemas.openxmlformats.org/officeDocument/2006/customXml" ds:itemID="{5888B032-986A-4F57-ADBA-2923B93FD4CC}">
  <ds:schemaRefs>
    <ds:schemaRef ds:uri="ESRI.ArcGIS.Mapping.OfficeIntegration.PowerPointInfo"/>
  </ds:schemaRefs>
</ds:datastoreItem>
</file>

<file path=customXml/itemProps234.xml><?xml version="1.0" encoding="utf-8"?>
<ds:datastoreItem xmlns:ds="http://schemas.openxmlformats.org/officeDocument/2006/customXml" ds:itemID="{AEED5335-A34E-4C85-9149-58F8BBEA25D5}">
  <ds:schemaRefs>
    <ds:schemaRef ds:uri="ESRI.ArcGIS.Mapping.OfficeIntegration.PowerPointInfo"/>
  </ds:schemaRefs>
</ds:datastoreItem>
</file>

<file path=customXml/itemProps235.xml><?xml version="1.0" encoding="utf-8"?>
<ds:datastoreItem xmlns:ds="http://schemas.openxmlformats.org/officeDocument/2006/customXml" ds:itemID="{649C69BB-FE26-423F-A17C-231606633E83}">
  <ds:schemaRefs>
    <ds:schemaRef ds:uri="ESRI.ArcGIS.Mapping.OfficeIntegration.PowerPointInfo"/>
  </ds:schemaRefs>
</ds:datastoreItem>
</file>

<file path=customXml/itemProps236.xml><?xml version="1.0" encoding="utf-8"?>
<ds:datastoreItem xmlns:ds="http://schemas.openxmlformats.org/officeDocument/2006/customXml" ds:itemID="{ADBC517D-0B5D-463B-923D-37137F85FC25}">
  <ds:schemaRefs>
    <ds:schemaRef ds:uri="ESRI.ArcGIS.Mapping.OfficeIntegration.PowerPointInfo"/>
  </ds:schemaRefs>
</ds:datastoreItem>
</file>

<file path=customXml/itemProps237.xml><?xml version="1.0" encoding="utf-8"?>
<ds:datastoreItem xmlns:ds="http://schemas.openxmlformats.org/officeDocument/2006/customXml" ds:itemID="{948C5224-5916-4641-BA8F-5872B616E71E}">
  <ds:schemaRefs>
    <ds:schemaRef ds:uri="ESRI.ArcGIS.Mapping.OfficeIntegration.PowerPointInfo"/>
  </ds:schemaRefs>
</ds:datastoreItem>
</file>

<file path=customXml/itemProps238.xml><?xml version="1.0" encoding="utf-8"?>
<ds:datastoreItem xmlns:ds="http://schemas.openxmlformats.org/officeDocument/2006/customXml" ds:itemID="{D402E993-3F4A-4294-BD74-289E2503CF87}">
  <ds:schemaRefs>
    <ds:schemaRef ds:uri="ESRI.ArcGIS.Mapping.OfficeIntegration.PowerPointInfo"/>
  </ds:schemaRefs>
</ds:datastoreItem>
</file>

<file path=customXml/itemProps239.xml><?xml version="1.0" encoding="utf-8"?>
<ds:datastoreItem xmlns:ds="http://schemas.openxmlformats.org/officeDocument/2006/customXml" ds:itemID="{9C832D62-707C-4511-A35D-6A1D37251CB1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2AFDEF53-39BE-4B7B-B247-E0FC50860870}">
  <ds:schemaRefs>
    <ds:schemaRef ds:uri="ESRI.ArcGIS.Mapping.OfficeIntegration.PowerPointInfo"/>
  </ds:schemaRefs>
</ds:datastoreItem>
</file>

<file path=customXml/itemProps240.xml><?xml version="1.0" encoding="utf-8"?>
<ds:datastoreItem xmlns:ds="http://schemas.openxmlformats.org/officeDocument/2006/customXml" ds:itemID="{F2414CA3-F483-46BA-AE55-6B995DC37347}">
  <ds:schemaRefs>
    <ds:schemaRef ds:uri="ESRI.ArcGIS.Mapping.OfficeIntegration.PowerPointInfo"/>
  </ds:schemaRefs>
</ds:datastoreItem>
</file>

<file path=customXml/itemProps241.xml><?xml version="1.0" encoding="utf-8"?>
<ds:datastoreItem xmlns:ds="http://schemas.openxmlformats.org/officeDocument/2006/customXml" ds:itemID="{15AF454C-6DC0-4F19-A298-8FCA9A63397B}">
  <ds:schemaRefs>
    <ds:schemaRef ds:uri="ESRI.ArcGIS.Mapping.OfficeIntegration.PowerPointInfo"/>
  </ds:schemaRefs>
</ds:datastoreItem>
</file>

<file path=customXml/itemProps242.xml><?xml version="1.0" encoding="utf-8"?>
<ds:datastoreItem xmlns:ds="http://schemas.openxmlformats.org/officeDocument/2006/customXml" ds:itemID="{38F243A0-D07B-4BFE-9487-F1E98E60A159}">
  <ds:schemaRefs>
    <ds:schemaRef ds:uri="ESRI.ArcGIS.Mapping.OfficeIntegration.PowerPointInfo"/>
  </ds:schemaRefs>
</ds:datastoreItem>
</file>

<file path=customXml/itemProps243.xml><?xml version="1.0" encoding="utf-8"?>
<ds:datastoreItem xmlns:ds="http://schemas.openxmlformats.org/officeDocument/2006/customXml" ds:itemID="{8DAE5052-4DF0-4DD3-B6B0-C65AD94B6FC6}">
  <ds:schemaRefs>
    <ds:schemaRef ds:uri="ESRI.ArcGIS.Mapping.OfficeIntegration.PowerPointInfo"/>
  </ds:schemaRefs>
</ds:datastoreItem>
</file>

<file path=customXml/itemProps244.xml><?xml version="1.0" encoding="utf-8"?>
<ds:datastoreItem xmlns:ds="http://schemas.openxmlformats.org/officeDocument/2006/customXml" ds:itemID="{A31D9E83-5D3E-4DE4-AA9B-7561F05EBAFC}">
  <ds:schemaRefs>
    <ds:schemaRef ds:uri="ESRI.ArcGIS.Mapping.OfficeIntegration.PowerPointInfo"/>
  </ds:schemaRefs>
</ds:datastoreItem>
</file>

<file path=customXml/itemProps245.xml><?xml version="1.0" encoding="utf-8"?>
<ds:datastoreItem xmlns:ds="http://schemas.openxmlformats.org/officeDocument/2006/customXml" ds:itemID="{2AA3DC82-6F82-4CD3-9038-5F80C0DE5615}">
  <ds:schemaRefs>
    <ds:schemaRef ds:uri="ESRI.ArcGIS.Mapping.OfficeIntegration.PowerPointInfo"/>
  </ds:schemaRefs>
</ds:datastoreItem>
</file>

<file path=customXml/itemProps246.xml><?xml version="1.0" encoding="utf-8"?>
<ds:datastoreItem xmlns:ds="http://schemas.openxmlformats.org/officeDocument/2006/customXml" ds:itemID="{64998E9E-564F-41B1-AAEF-DDC1C765428F}">
  <ds:schemaRefs>
    <ds:schemaRef ds:uri="ESRI.ArcGIS.Mapping.OfficeIntegration.PowerPointInfo"/>
  </ds:schemaRefs>
</ds:datastoreItem>
</file>

<file path=customXml/itemProps247.xml><?xml version="1.0" encoding="utf-8"?>
<ds:datastoreItem xmlns:ds="http://schemas.openxmlformats.org/officeDocument/2006/customXml" ds:itemID="{FCB79CBA-F25B-445B-80D0-1935E9122133}">
  <ds:schemaRefs>
    <ds:schemaRef ds:uri="ESRI.ArcGIS.Mapping.OfficeIntegration.PowerPointInfo"/>
  </ds:schemaRefs>
</ds:datastoreItem>
</file>

<file path=customXml/itemProps248.xml><?xml version="1.0" encoding="utf-8"?>
<ds:datastoreItem xmlns:ds="http://schemas.openxmlformats.org/officeDocument/2006/customXml" ds:itemID="{2FC5ABCD-C14A-4D0F-9C9C-6D847B073CE8}">
  <ds:schemaRefs>
    <ds:schemaRef ds:uri="ESRI.ArcGIS.Mapping.OfficeIntegration.PowerPointInfo"/>
  </ds:schemaRefs>
</ds:datastoreItem>
</file>

<file path=customXml/itemProps249.xml><?xml version="1.0" encoding="utf-8"?>
<ds:datastoreItem xmlns:ds="http://schemas.openxmlformats.org/officeDocument/2006/customXml" ds:itemID="{1FEE8761-A428-4177-9E25-B912FEF3CFFD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DA1BD0F3-8203-46CE-B091-5B6D303E37EE}">
  <ds:schemaRefs>
    <ds:schemaRef ds:uri="ESRI.ArcGIS.Mapping.OfficeIntegration.PowerPointInfo"/>
  </ds:schemaRefs>
</ds:datastoreItem>
</file>

<file path=customXml/itemProps250.xml><?xml version="1.0" encoding="utf-8"?>
<ds:datastoreItem xmlns:ds="http://schemas.openxmlformats.org/officeDocument/2006/customXml" ds:itemID="{E42032AC-9E00-466F-9F99-AF401496CB23}">
  <ds:schemaRefs>
    <ds:schemaRef ds:uri="ESRI.ArcGIS.Mapping.OfficeIntegration.PowerPointInfo"/>
  </ds:schemaRefs>
</ds:datastoreItem>
</file>

<file path=customXml/itemProps251.xml><?xml version="1.0" encoding="utf-8"?>
<ds:datastoreItem xmlns:ds="http://schemas.openxmlformats.org/officeDocument/2006/customXml" ds:itemID="{8C8F7474-8DF0-4245-BD2F-A169BBBE1770}">
  <ds:schemaRefs>
    <ds:schemaRef ds:uri="ESRI.ArcGIS.Mapping.OfficeIntegration.PowerPointInfo"/>
  </ds:schemaRefs>
</ds:datastoreItem>
</file>

<file path=customXml/itemProps252.xml><?xml version="1.0" encoding="utf-8"?>
<ds:datastoreItem xmlns:ds="http://schemas.openxmlformats.org/officeDocument/2006/customXml" ds:itemID="{54BD0C42-D093-4EA8-A020-C86A96984F4A}">
  <ds:schemaRefs>
    <ds:schemaRef ds:uri="ESRI.ArcGIS.Mapping.OfficeIntegration.PowerPointInfo"/>
  </ds:schemaRefs>
</ds:datastoreItem>
</file>

<file path=customXml/itemProps253.xml><?xml version="1.0" encoding="utf-8"?>
<ds:datastoreItem xmlns:ds="http://schemas.openxmlformats.org/officeDocument/2006/customXml" ds:itemID="{E30389BD-FF42-4699-8912-12CA61B318EE}">
  <ds:schemaRefs>
    <ds:schemaRef ds:uri="ESRI.ArcGIS.Mapping.OfficeIntegration.PowerPointInfo"/>
  </ds:schemaRefs>
</ds:datastoreItem>
</file>

<file path=customXml/itemProps254.xml><?xml version="1.0" encoding="utf-8"?>
<ds:datastoreItem xmlns:ds="http://schemas.openxmlformats.org/officeDocument/2006/customXml" ds:itemID="{DED5F899-B75A-4847-92A3-CAF164275018}">
  <ds:schemaRefs>
    <ds:schemaRef ds:uri="ESRI.ArcGIS.Mapping.OfficeIntegration.PowerPointInfo"/>
  </ds:schemaRefs>
</ds:datastoreItem>
</file>

<file path=customXml/itemProps255.xml><?xml version="1.0" encoding="utf-8"?>
<ds:datastoreItem xmlns:ds="http://schemas.openxmlformats.org/officeDocument/2006/customXml" ds:itemID="{0271A4AE-BB48-473D-A1C9-B99A2BA15101}">
  <ds:schemaRefs>
    <ds:schemaRef ds:uri="ESRI.ArcGIS.Mapping.OfficeIntegration.PowerPointInfo"/>
  </ds:schemaRefs>
</ds:datastoreItem>
</file>

<file path=customXml/itemProps256.xml><?xml version="1.0" encoding="utf-8"?>
<ds:datastoreItem xmlns:ds="http://schemas.openxmlformats.org/officeDocument/2006/customXml" ds:itemID="{D4CF1278-BAB4-4E3E-A353-37C82BEBE224}">
  <ds:schemaRefs>
    <ds:schemaRef ds:uri="ESRI.ArcGIS.Mapping.OfficeIntegration.PowerPointInfo"/>
  </ds:schemaRefs>
</ds:datastoreItem>
</file>

<file path=customXml/itemProps257.xml><?xml version="1.0" encoding="utf-8"?>
<ds:datastoreItem xmlns:ds="http://schemas.openxmlformats.org/officeDocument/2006/customXml" ds:itemID="{BB633014-9B54-4D5E-94FA-281EB354022D}">
  <ds:schemaRefs>
    <ds:schemaRef ds:uri="ESRI.ArcGIS.Mapping.OfficeIntegration.PowerPointInfo"/>
  </ds:schemaRefs>
</ds:datastoreItem>
</file>

<file path=customXml/itemProps258.xml><?xml version="1.0" encoding="utf-8"?>
<ds:datastoreItem xmlns:ds="http://schemas.openxmlformats.org/officeDocument/2006/customXml" ds:itemID="{2EDCD0EA-5B2F-4ADC-984E-E5277F1886A2}">
  <ds:schemaRefs>
    <ds:schemaRef ds:uri="ESRI.ArcGIS.Mapping.OfficeIntegration.PowerPointInfo"/>
  </ds:schemaRefs>
</ds:datastoreItem>
</file>

<file path=customXml/itemProps259.xml><?xml version="1.0" encoding="utf-8"?>
<ds:datastoreItem xmlns:ds="http://schemas.openxmlformats.org/officeDocument/2006/customXml" ds:itemID="{D977A958-29ED-441D-849B-B74EC4F3AC82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E665F948-12D6-4099-8653-52A184B6545F}">
  <ds:schemaRefs>
    <ds:schemaRef ds:uri="ESRI.ArcGIS.Mapping.OfficeIntegration.PowerPointInfo"/>
  </ds:schemaRefs>
</ds:datastoreItem>
</file>

<file path=customXml/itemProps260.xml><?xml version="1.0" encoding="utf-8"?>
<ds:datastoreItem xmlns:ds="http://schemas.openxmlformats.org/officeDocument/2006/customXml" ds:itemID="{E7D8D00B-8399-47BD-AC67-9479600D2A4A}">
  <ds:schemaRefs>
    <ds:schemaRef ds:uri="ESRI.ArcGIS.Mapping.OfficeIntegration.PowerPointInfo"/>
  </ds:schemaRefs>
</ds:datastoreItem>
</file>

<file path=customXml/itemProps261.xml><?xml version="1.0" encoding="utf-8"?>
<ds:datastoreItem xmlns:ds="http://schemas.openxmlformats.org/officeDocument/2006/customXml" ds:itemID="{23B8A329-F8F0-43E9-A3F3-E82EA115F530}">
  <ds:schemaRefs>
    <ds:schemaRef ds:uri="ESRI.ArcGIS.Mapping.OfficeIntegration.PowerPointInfo"/>
  </ds:schemaRefs>
</ds:datastoreItem>
</file>

<file path=customXml/itemProps262.xml><?xml version="1.0" encoding="utf-8"?>
<ds:datastoreItem xmlns:ds="http://schemas.openxmlformats.org/officeDocument/2006/customXml" ds:itemID="{4E36B50D-0D60-4B73-BCEC-E3DAD0E71CD3}">
  <ds:schemaRefs>
    <ds:schemaRef ds:uri="ESRI.ArcGIS.Mapping.OfficeIntegration.PowerPointInfo"/>
  </ds:schemaRefs>
</ds:datastoreItem>
</file>

<file path=customXml/itemProps263.xml><?xml version="1.0" encoding="utf-8"?>
<ds:datastoreItem xmlns:ds="http://schemas.openxmlformats.org/officeDocument/2006/customXml" ds:itemID="{CA50A95C-C9D2-4606-A9CF-6BF5AF1527AB}">
  <ds:schemaRefs>
    <ds:schemaRef ds:uri="ESRI.ArcGIS.Mapping.OfficeIntegration.PowerPointInfo"/>
  </ds:schemaRefs>
</ds:datastoreItem>
</file>

<file path=customXml/itemProps264.xml><?xml version="1.0" encoding="utf-8"?>
<ds:datastoreItem xmlns:ds="http://schemas.openxmlformats.org/officeDocument/2006/customXml" ds:itemID="{04748B26-C26D-4DEE-AEEA-18C148E24B5C}">
  <ds:schemaRefs>
    <ds:schemaRef ds:uri="ESRI.ArcGIS.Mapping.OfficeIntegration.PowerPointInfo"/>
  </ds:schemaRefs>
</ds:datastoreItem>
</file>

<file path=customXml/itemProps265.xml><?xml version="1.0" encoding="utf-8"?>
<ds:datastoreItem xmlns:ds="http://schemas.openxmlformats.org/officeDocument/2006/customXml" ds:itemID="{9F9275F7-14A1-40B8-B3C3-9B9A2DD2305F}">
  <ds:schemaRefs>
    <ds:schemaRef ds:uri="ESRI.ArcGIS.Mapping.OfficeIntegration.PowerPointInfo"/>
  </ds:schemaRefs>
</ds:datastoreItem>
</file>

<file path=customXml/itemProps266.xml><?xml version="1.0" encoding="utf-8"?>
<ds:datastoreItem xmlns:ds="http://schemas.openxmlformats.org/officeDocument/2006/customXml" ds:itemID="{B16C35BD-A79C-4967-8969-DFFD5D57A659}">
  <ds:schemaRefs>
    <ds:schemaRef ds:uri="ESRI.ArcGIS.Mapping.OfficeIntegration.PowerPointInfo"/>
  </ds:schemaRefs>
</ds:datastoreItem>
</file>

<file path=customXml/itemProps267.xml><?xml version="1.0" encoding="utf-8"?>
<ds:datastoreItem xmlns:ds="http://schemas.openxmlformats.org/officeDocument/2006/customXml" ds:itemID="{ADC6A9AA-24A1-4AA4-AA5D-E3B62A41ACA4}">
  <ds:schemaRefs>
    <ds:schemaRef ds:uri="ESRI.ArcGIS.Mapping.OfficeIntegration.PowerPointInfo"/>
  </ds:schemaRefs>
</ds:datastoreItem>
</file>

<file path=customXml/itemProps268.xml><?xml version="1.0" encoding="utf-8"?>
<ds:datastoreItem xmlns:ds="http://schemas.openxmlformats.org/officeDocument/2006/customXml" ds:itemID="{BAD42217-9A64-4E42-9E00-FA6478DEC654}">
  <ds:schemaRefs>
    <ds:schemaRef ds:uri="ESRI.ArcGIS.Mapping.OfficeIntegration.PowerPointInfo"/>
  </ds:schemaRefs>
</ds:datastoreItem>
</file>

<file path=customXml/itemProps269.xml><?xml version="1.0" encoding="utf-8"?>
<ds:datastoreItem xmlns:ds="http://schemas.openxmlformats.org/officeDocument/2006/customXml" ds:itemID="{508ED21A-62CD-42CE-A517-8A373CB0EB3A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32B79763-6269-46FB-B5C4-B145F55173DD}">
  <ds:schemaRefs>
    <ds:schemaRef ds:uri="ESRI.ArcGIS.Mapping.OfficeIntegration.PowerPointInfo"/>
  </ds:schemaRefs>
</ds:datastoreItem>
</file>

<file path=customXml/itemProps270.xml><?xml version="1.0" encoding="utf-8"?>
<ds:datastoreItem xmlns:ds="http://schemas.openxmlformats.org/officeDocument/2006/customXml" ds:itemID="{F98D796C-3056-467C-B475-1E157C9FECAD}">
  <ds:schemaRefs>
    <ds:schemaRef ds:uri="ESRI.ArcGIS.Mapping.OfficeIntegration.PowerPointInfo"/>
  </ds:schemaRefs>
</ds:datastoreItem>
</file>

<file path=customXml/itemProps271.xml><?xml version="1.0" encoding="utf-8"?>
<ds:datastoreItem xmlns:ds="http://schemas.openxmlformats.org/officeDocument/2006/customXml" ds:itemID="{DB6B8B00-176C-4177-865D-7C2D02321344}">
  <ds:schemaRefs>
    <ds:schemaRef ds:uri="ESRI.ArcGIS.Mapping.OfficeIntegration.PowerPointInfo"/>
  </ds:schemaRefs>
</ds:datastoreItem>
</file>

<file path=customXml/itemProps272.xml><?xml version="1.0" encoding="utf-8"?>
<ds:datastoreItem xmlns:ds="http://schemas.openxmlformats.org/officeDocument/2006/customXml" ds:itemID="{31B3355D-F157-4D9B-8201-4F9F953C25C7}">
  <ds:schemaRefs>
    <ds:schemaRef ds:uri="ESRI.ArcGIS.Mapping.OfficeIntegration.PowerPointInfo"/>
  </ds:schemaRefs>
</ds:datastoreItem>
</file>

<file path=customXml/itemProps273.xml><?xml version="1.0" encoding="utf-8"?>
<ds:datastoreItem xmlns:ds="http://schemas.openxmlformats.org/officeDocument/2006/customXml" ds:itemID="{A851C16E-9FCC-4436-B2A2-B0E19EC854B4}">
  <ds:schemaRefs>
    <ds:schemaRef ds:uri="ESRI.ArcGIS.Mapping.OfficeIntegration.PowerPointInfo"/>
  </ds:schemaRefs>
</ds:datastoreItem>
</file>

<file path=customXml/itemProps274.xml><?xml version="1.0" encoding="utf-8"?>
<ds:datastoreItem xmlns:ds="http://schemas.openxmlformats.org/officeDocument/2006/customXml" ds:itemID="{A939E9B0-3843-4E0C-9D42-114FE3355F82}">
  <ds:schemaRefs>
    <ds:schemaRef ds:uri="ESRI.ArcGIS.Mapping.OfficeIntegration.PowerPointInfo"/>
  </ds:schemaRefs>
</ds:datastoreItem>
</file>

<file path=customXml/itemProps275.xml><?xml version="1.0" encoding="utf-8"?>
<ds:datastoreItem xmlns:ds="http://schemas.openxmlformats.org/officeDocument/2006/customXml" ds:itemID="{EB90F6D6-62BD-4BFC-A6CF-4BF88FAFAF00}">
  <ds:schemaRefs>
    <ds:schemaRef ds:uri="ESRI.ArcGIS.Mapping.OfficeIntegration.PowerPointInfo"/>
  </ds:schemaRefs>
</ds:datastoreItem>
</file>

<file path=customXml/itemProps276.xml><?xml version="1.0" encoding="utf-8"?>
<ds:datastoreItem xmlns:ds="http://schemas.openxmlformats.org/officeDocument/2006/customXml" ds:itemID="{051C3A66-44CE-4251-9453-D42D6748D4F7}">
  <ds:schemaRefs>
    <ds:schemaRef ds:uri="ESRI.ArcGIS.Mapping.OfficeIntegration.PowerPointInfo"/>
  </ds:schemaRefs>
</ds:datastoreItem>
</file>

<file path=customXml/itemProps277.xml><?xml version="1.0" encoding="utf-8"?>
<ds:datastoreItem xmlns:ds="http://schemas.openxmlformats.org/officeDocument/2006/customXml" ds:itemID="{91C8067B-CFCA-4916-BC55-00C32BDB0FC3}">
  <ds:schemaRefs>
    <ds:schemaRef ds:uri="ESRI.ArcGIS.Mapping.OfficeIntegration.PowerPointInfo"/>
  </ds:schemaRefs>
</ds:datastoreItem>
</file>

<file path=customXml/itemProps278.xml><?xml version="1.0" encoding="utf-8"?>
<ds:datastoreItem xmlns:ds="http://schemas.openxmlformats.org/officeDocument/2006/customXml" ds:itemID="{64A94C09-958E-4D19-8BA3-10EB649F199F}">
  <ds:schemaRefs>
    <ds:schemaRef ds:uri="ESRI.ArcGIS.Mapping.OfficeIntegration.PowerPointInfo"/>
  </ds:schemaRefs>
</ds:datastoreItem>
</file>

<file path=customXml/itemProps279.xml><?xml version="1.0" encoding="utf-8"?>
<ds:datastoreItem xmlns:ds="http://schemas.openxmlformats.org/officeDocument/2006/customXml" ds:itemID="{9852FC71-7D78-459E-B60D-D2F0DE0495A1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98D12061-0B85-44CA-91BF-114655CE489A}">
  <ds:schemaRefs>
    <ds:schemaRef ds:uri="ESRI.ArcGIS.Mapping.OfficeIntegration.PowerPointInfo"/>
  </ds:schemaRefs>
</ds:datastoreItem>
</file>

<file path=customXml/itemProps280.xml><?xml version="1.0" encoding="utf-8"?>
<ds:datastoreItem xmlns:ds="http://schemas.openxmlformats.org/officeDocument/2006/customXml" ds:itemID="{7970BC08-F824-46CF-9279-45F1CFDB1444}">
  <ds:schemaRefs>
    <ds:schemaRef ds:uri="ESRI.ArcGIS.Mapping.OfficeIntegration.PowerPointInfo"/>
  </ds:schemaRefs>
</ds:datastoreItem>
</file>

<file path=customXml/itemProps281.xml><?xml version="1.0" encoding="utf-8"?>
<ds:datastoreItem xmlns:ds="http://schemas.openxmlformats.org/officeDocument/2006/customXml" ds:itemID="{04DDF211-C985-41EA-B7B7-2754F2107630}">
  <ds:schemaRefs>
    <ds:schemaRef ds:uri="ESRI.ArcGIS.Mapping.OfficeIntegration.PowerPointInfo"/>
  </ds:schemaRefs>
</ds:datastoreItem>
</file>

<file path=customXml/itemProps282.xml><?xml version="1.0" encoding="utf-8"?>
<ds:datastoreItem xmlns:ds="http://schemas.openxmlformats.org/officeDocument/2006/customXml" ds:itemID="{FA9BFC7F-EB93-4075-949B-BA7C50CF19DC}">
  <ds:schemaRefs>
    <ds:schemaRef ds:uri="ESRI.ArcGIS.Mapping.OfficeIntegration.PowerPointInfo"/>
  </ds:schemaRefs>
</ds:datastoreItem>
</file>

<file path=customXml/itemProps283.xml><?xml version="1.0" encoding="utf-8"?>
<ds:datastoreItem xmlns:ds="http://schemas.openxmlformats.org/officeDocument/2006/customXml" ds:itemID="{6240C911-AFA2-4F3A-8817-31E6939A4654}">
  <ds:schemaRefs>
    <ds:schemaRef ds:uri="ESRI.ArcGIS.Mapping.OfficeIntegration.PowerPointInfo"/>
  </ds:schemaRefs>
</ds:datastoreItem>
</file>

<file path=customXml/itemProps284.xml><?xml version="1.0" encoding="utf-8"?>
<ds:datastoreItem xmlns:ds="http://schemas.openxmlformats.org/officeDocument/2006/customXml" ds:itemID="{B0EC4EAE-F5FF-4A7C-93F8-B16FAD56F48C}">
  <ds:schemaRefs>
    <ds:schemaRef ds:uri="ESRI.ArcGIS.Mapping.OfficeIntegration.PowerPointInfo"/>
  </ds:schemaRefs>
</ds:datastoreItem>
</file>

<file path=customXml/itemProps285.xml><?xml version="1.0" encoding="utf-8"?>
<ds:datastoreItem xmlns:ds="http://schemas.openxmlformats.org/officeDocument/2006/customXml" ds:itemID="{4C0BCF5D-A2AF-42C6-939E-6185F44D59D4}">
  <ds:schemaRefs>
    <ds:schemaRef ds:uri="ESRI.ArcGIS.Mapping.OfficeIntegration.PowerPointInfo"/>
  </ds:schemaRefs>
</ds:datastoreItem>
</file>

<file path=customXml/itemProps286.xml><?xml version="1.0" encoding="utf-8"?>
<ds:datastoreItem xmlns:ds="http://schemas.openxmlformats.org/officeDocument/2006/customXml" ds:itemID="{60BA4933-19BD-43BA-BF95-E8A303655968}">
  <ds:schemaRefs>
    <ds:schemaRef ds:uri="ESRI.ArcGIS.Mapping.OfficeIntegration.PowerPointInfo"/>
  </ds:schemaRefs>
</ds:datastoreItem>
</file>

<file path=customXml/itemProps287.xml><?xml version="1.0" encoding="utf-8"?>
<ds:datastoreItem xmlns:ds="http://schemas.openxmlformats.org/officeDocument/2006/customXml" ds:itemID="{5D127646-908D-4AB9-901B-C3AFB3B2EB9F}">
  <ds:schemaRefs>
    <ds:schemaRef ds:uri="ESRI.ArcGIS.Mapping.OfficeIntegration.PowerPointInfo"/>
  </ds:schemaRefs>
</ds:datastoreItem>
</file>

<file path=customXml/itemProps288.xml><?xml version="1.0" encoding="utf-8"?>
<ds:datastoreItem xmlns:ds="http://schemas.openxmlformats.org/officeDocument/2006/customXml" ds:itemID="{C961C516-D1B5-4DC3-8423-55E6DC7CBFD9}">
  <ds:schemaRefs>
    <ds:schemaRef ds:uri="ESRI.ArcGIS.Mapping.OfficeIntegration.PowerPointInfo"/>
  </ds:schemaRefs>
</ds:datastoreItem>
</file>

<file path=customXml/itemProps289.xml><?xml version="1.0" encoding="utf-8"?>
<ds:datastoreItem xmlns:ds="http://schemas.openxmlformats.org/officeDocument/2006/customXml" ds:itemID="{0C3FA9CA-9A48-466F-9820-1B60AE0B5492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9ACF5CEB-E33F-469D-8424-CC3658BA04E3}">
  <ds:schemaRefs>
    <ds:schemaRef ds:uri="ESRI.ArcGIS.Mapping.OfficeIntegration.PowerPointInfo"/>
  </ds:schemaRefs>
</ds:datastoreItem>
</file>

<file path=customXml/itemProps290.xml><?xml version="1.0" encoding="utf-8"?>
<ds:datastoreItem xmlns:ds="http://schemas.openxmlformats.org/officeDocument/2006/customXml" ds:itemID="{BF4F0C75-669E-4BBA-9180-FE0F6CA5758C}">
  <ds:schemaRefs>
    <ds:schemaRef ds:uri="ESRI.ArcGIS.Mapping.OfficeIntegration.PowerPointInfo"/>
  </ds:schemaRefs>
</ds:datastoreItem>
</file>

<file path=customXml/itemProps291.xml><?xml version="1.0" encoding="utf-8"?>
<ds:datastoreItem xmlns:ds="http://schemas.openxmlformats.org/officeDocument/2006/customXml" ds:itemID="{D1CFD311-6EBE-4E13-9179-99D1389F2E9A}">
  <ds:schemaRefs>
    <ds:schemaRef ds:uri="ESRI.ArcGIS.Mapping.OfficeIntegration.PowerPointInfo"/>
  </ds:schemaRefs>
</ds:datastoreItem>
</file>

<file path=customXml/itemProps292.xml><?xml version="1.0" encoding="utf-8"?>
<ds:datastoreItem xmlns:ds="http://schemas.openxmlformats.org/officeDocument/2006/customXml" ds:itemID="{462AD0AD-B0DC-417F-A00B-4E575CDF9E41}">
  <ds:schemaRefs>
    <ds:schemaRef ds:uri="ESRI.ArcGIS.Mapping.OfficeIntegration.PowerPointInfo"/>
  </ds:schemaRefs>
</ds:datastoreItem>
</file>

<file path=customXml/itemProps293.xml><?xml version="1.0" encoding="utf-8"?>
<ds:datastoreItem xmlns:ds="http://schemas.openxmlformats.org/officeDocument/2006/customXml" ds:itemID="{DCDECEA6-2BF2-4B91-970C-5B80EBDC62DA}">
  <ds:schemaRefs>
    <ds:schemaRef ds:uri="ESRI.ArcGIS.Mapping.OfficeIntegration.PowerPointInfo"/>
  </ds:schemaRefs>
</ds:datastoreItem>
</file>

<file path=customXml/itemProps294.xml><?xml version="1.0" encoding="utf-8"?>
<ds:datastoreItem xmlns:ds="http://schemas.openxmlformats.org/officeDocument/2006/customXml" ds:itemID="{2E1F0ADD-600C-487F-9B69-01A1F71F114D}">
  <ds:schemaRefs>
    <ds:schemaRef ds:uri="ESRI.ArcGIS.Mapping.OfficeIntegration.PowerPointInfo"/>
  </ds:schemaRefs>
</ds:datastoreItem>
</file>

<file path=customXml/itemProps295.xml><?xml version="1.0" encoding="utf-8"?>
<ds:datastoreItem xmlns:ds="http://schemas.openxmlformats.org/officeDocument/2006/customXml" ds:itemID="{3B81CA17-C07C-4E10-9475-5D81BC981589}">
  <ds:schemaRefs>
    <ds:schemaRef ds:uri="ESRI.ArcGIS.Mapping.OfficeIntegration.PowerPointInfo"/>
  </ds:schemaRefs>
</ds:datastoreItem>
</file>

<file path=customXml/itemProps296.xml><?xml version="1.0" encoding="utf-8"?>
<ds:datastoreItem xmlns:ds="http://schemas.openxmlformats.org/officeDocument/2006/customXml" ds:itemID="{994D7A95-E4F2-4B00-84DB-48D5E118C142}">
  <ds:schemaRefs>
    <ds:schemaRef ds:uri="ESRI.ArcGIS.Mapping.OfficeIntegration.PowerPointInfo"/>
  </ds:schemaRefs>
</ds:datastoreItem>
</file>

<file path=customXml/itemProps297.xml><?xml version="1.0" encoding="utf-8"?>
<ds:datastoreItem xmlns:ds="http://schemas.openxmlformats.org/officeDocument/2006/customXml" ds:itemID="{B69FC646-6A31-4FF5-86AE-9DFE419D49B6}">
  <ds:schemaRefs>
    <ds:schemaRef ds:uri="ESRI.ArcGIS.Mapping.OfficeIntegration.PowerPointInfo"/>
  </ds:schemaRefs>
</ds:datastoreItem>
</file>

<file path=customXml/itemProps298.xml><?xml version="1.0" encoding="utf-8"?>
<ds:datastoreItem xmlns:ds="http://schemas.openxmlformats.org/officeDocument/2006/customXml" ds:itemID="{EB4DCC83-8182-4AD9-B7AD-2F3BCD4DC100}">
  <ds:schemaRefs>
    <ds:schemaRef ds:uri="ESRI.ArcGIS.Mapping.OfficeIntegration.PowerPointInfo"/>
  </ds:schemaRefs>
</ds:datastoreItem>
</file>

<file path=customXml/itemProps299.xml><?xml version="1.0" encoding="utf-8"?>
<ds:datastoreItem xmlns:ds="http://schemas.openxmlformats.org/officeDocument/2006/customXml" ds:itemID="{7FB8241B-50EA-48A6-82DB-B40E86305A3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8C44EF2A-384E-4EC9-9CCD-820C068865E6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B9719BE6-6DEF-4754-A5F0-3871FAAB5F61}">
  <ds:schemaRefs>
    <ds:schemaRef ds:uri="ESRI.ArcGIS.Mapping.OfficeIntegration.PowerPointInfo"/>
  </ds:schemaRefs>
</ds:datastoreItem>
</file>

<file path=customXml/itemProps300.xml><?xml version="1.0" encoding="utf-8"?>
<ds:datastoreItem xmlns:ds="http://schemas.openxmlformats.org/officeDocument/2006/customXml" ds:itemID="{FB36876D-DD60-4EEA-9BC3-CF66B9253ED5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655BD9F5-31C9-4367-8436-034076309AF4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B743EEE9-6D7A-4986-9B1F-9619D52095B5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CAE57747-708C-428D-9FDB-203D597ACA19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F57BB92A-3E4D-460D-9201-36AB7C380785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D4DF706E-B9E3-4B03-AC35-008B0B96232D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96D03C7D-1976-48A9-8997-4AA32764CEFE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40C7A3F6-2082-447C-9A12-F9F5DBFB8601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AD04CD72-E5C1-4383-8F00-12C6003E797A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EA0F88C3-47E5-4793-883F-A3DB00469254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17E85932-E230-4CD1-9C8F-FD0A401BF5B1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C7C0E8BE-B6CA-4B63-AF9C-B96D27B13D77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80A4DFC8-B1A2-4DF3-BBE9-781824181597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0F9AF5B0-DB85-429F-9F04-6ECE39026CC4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53FC6033-4E13-4B7A-BD53-F7BE9586B588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D1B721AF-1C61-4A29-A9BA-0B78D8498754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51977C27-336F-4148-8046-0FE699E702D7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F983D46D-CC24-47FB-90D4-EEDBB4FBE80E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C20C5E6B-3EBF-4CA9-B8F5-79F895109CA4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4EEBA97C-1A9B-48A1-AB0E-A0C5C29AD733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0447937B-FA54-48EB-A6FB-9B15B7071700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A149664F-FEE9-4530-A88F-7E787B8CA00E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DACE429B-FFC8-48E4-8B87-CE6C9C09E3B5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FB8E5940-1F25-470F-8A6A-B4FDDA0CC2D3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7011C46D-AEA1-48A6-B076-8BB550363E29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F65B321B-FDCD-41EE-BF9B-57DBF1DF0869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0654784F-A41D-40F9-97FC-68783AF9DE86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F207D212-BA8D-451F-B995-325FCF3B3665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00A45633-E978-4595-996E-3BEE67EEEE70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C6BE6867-04A8-4C11-ADE0-EE2262F47511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5E51B8A0-7E86-4F83-96A6-CDC7878B9C55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3742A838-9034-49E1-803C-587CD1B0B319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49E2DCBF-F3F9-4116-9FF7-F2CC24F398F7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BF53A5D1-E977-4D35-A9FB-AA8B038ACF1B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960C866F-7A1B-4F24-8F9E-63DC96CA2D09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06DFD631-45BE-4459-B2B4-6D821FC4585B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66FB1324-8460-4A48-9B4C-F719D3C9E603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F2BB4F73-A6E8-4691-BEB3-8C62D9264D0E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7EA6506A-60AB-4B16-9995-23D4BABDB9BD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17AB3130-D0D9-4ACC-8196-DB72DFF115C6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0447004F-8A88-4A70-ADB6-CF4CB5905E2B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EF3273AB-F220-40A0-B757-5A85F22A3DA7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9C0338E8-7F40-4D8A-A898-04CB28F7C62C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83A6F388-6163-4209-8D9B-0548E47C43C0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4F63831D-AB1D-47A1-8D74-BFF95BE6A6E1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9EE80969-B5A9-4C8E-B602-B4C01BA6B8BB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86462229-B8C3-47A9-B825-57A79D6177B0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CDD6579B-B176-4250-B161-8C2E000C7E0B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4F99781A-F960-42E5-93B3-D02FAE6D871B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BAFC020E-7D4B-444A-84EE-6A9EA99C45C3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44E47312-7E1F-46E5-A9DE-682F106E41FB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9378C960-DDFB-4F77-B574-DB941CB0F8F0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6A084B07-8F54-43F9-85F8-DF69EB243841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C8FF3175-66F8-46AE-BD56-195E464C2ABC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BAEDCC33-C766-4C6F-A89F-EC25D4CA4E2C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5C9FE1BA-ADE3-48EB-B638-9370551E545C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A1B1E9CA-C891-4079-9A00-79BA0EA89184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D1DC0768-D686-447A-88F0-9BDF50711E0F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B7BF96A3-CADA-4E61-8C2A-9D62927FD2EE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92B3B437-B722-4DBD-B2E9-F2133FAC3869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D14FC657-799B-48DF-B7ED-959EBEACAE79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F9BFBBA6-48C3-4972-9C10-3B52BDF98FCB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1CB471BA-A170-40CD-98F3-80CA02C5CF44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ED62E016-12A1-4F72-A7BC-F57B5E9DFEB3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3FB0DB0F-9299-4745-AAEC-9B62C9E42086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49C12F2C-0CAF-4D8E-946A-1A51FA17276B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0E57A146-0D5C-43FD-8CD1-B43057ED41DC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2EDDC995-D0C1-40B9-9728-2C285A0619A0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1654594E-8324-45E3-8170-74277285CE71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5AF64B64-3768-4028-A3DE-331E23F6ABF3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5D947E73-2253-4D31-985E-078609FDFA09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C36C0EA4-867B-4988-B3A8-8FD188D94C2A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1FDD7DEB-A849-4F48-90A9-99D9E2E1760E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6FBE7B9A-1A3D-456A-B1D1-147D09F6D861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4B198EBF-AD13-4CB2-989E-20D74B80A142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0CB3EA8A-6E8F-4358-B86B-DDEBFBC80C40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10651</TotalTime>
  <Words>751</Words>
  <Application>Microsoft Macintosh PowerPoint</Application>
  <PresentationFormat>Widescreen</PresentationFormat>
  <Paragraphs>166</Paragraphs>
  <Slides>15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 2</vt:lpstr>
      <vt:lpstr>Office Theme</vt:lpstr>
      <vt:lpstr>PowerPoint Presentation</vt:lpstr>
      <vt:lpstr>Thanks!</vt:lpstr>
      <vt:lpstr>Congratulations! </vt:lpstr>
      <vt:lpstr>National Estuary Program (NEP)</vt:lpstr>
      <vt:lpstr>Cornerstones of the NEP</vt:lpstr>
      <vt:lpstr>Purpose of NEP Program Evaluation</vt:lpstr>
      <vt:lpstr>How EPA Uses Program Evaluations</vt:lpstr>
      <vt:lpstr>PowerPoint Presentation</vt:lpstr>
      <vt:lpstr>PowerPoint Presentation</vt:lpstr>
      <vt:lpstr>PowerPoint Presentation</vt:lpstr>
      <vt:lpstr>Addressing 2018 PE Letter Challenges</vt:lpstr>
      <vt:lpstr>2023 Preliminary Findings:  Strengths</vt:lpstr>
      <vt:lpstr>2023 Preliminary Findings: Opportunities for Improvement</vt:lpstr>
      <vt:lpstr>Next Steps for PE Review Team </vt:lpstr>
      <vt:lpstr>Questions and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Santa Monica Bay  National Estuary Program</dc:title>
  <dc:creator>Bacalan, Vince</dc:creator>
  <cp:lastModifiedBy>Anderson, Steven M</cp:lastModifiedBy>
  <cp:revision>336</cp:revision>
  <dcterms:created xsi:type="dcterms:W3CDTF">2019-06-07T21:27:14Z</dcterms:created>
  <dcterms:modified xsi:type="dcterms:W3CDTF">2023-08-21T20:13:50Z</dcterms:modified>
</cp:coreProperties>
</file>