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88" r:id="rId3"/>
    <p:sldId id="289" r:id="rId4"/>
    <p:sldId id="265" r:id="rId5"/>
    <p:sldId id="266" r:id="rId6"/>
    <p:sldId id="285" r:id="rId7"/>
    <p:sldId id="267" r:id="rId8"/>
    <p:sldId id="286" r:id="rId9"/>
    <p:sldId id="277" r:id="rId10"/>
    <p:sldId id="268" r:id="rId11"/>
    <p:sldId id="269" r:id="rId12"/>
    <p:sldId id="270" r:id="rId13"/>
    <p:sldId id="271" r:id="rId14"/>
    <p:sldId id="272" r:id="rId15"/>
    <p:sldId id="281" r:id="rId16"/>
    <p:sldId id="276" r:id="rId17"/>
    <p:sldId id="282" r:id="rId18"/>
    <p:sldId id="273" r:id="rId19"/>
    <p:sldId id="287" r:id="rId20"/>
    <p:sldId id="274" r:id="rId21"/>
    <p:sldId id="275" r:id="rId22"/>
    <p:sldId id="278" r:id="rId23"/>
    <p:sldId id="279" r:id="rId24"/>
    <p:sldId id="280" r:id="rId25"/>
    <p:sldId id="2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9AC344-5E29-4EE3-B64F-3CC2A4B0B136}" v="6" dt="2024-09-19T13:38:55.8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7" autoAdjust="0"/>
    <p:restoredTop sz="9466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cktenwald, Bailey L" userId="21504dc0-d0bf-4adc-a14e-e5ff73a3dc1b" providerId="ADAL" clId="{732A580C-FE87-42BD-B23F-1C593E797535}"/>
    <pc:docChg chg="undo redo custSel addSld delSld modSld sldOrd">
      <pc:chgData name="Recktenwald, Bailey L" userId="21504dc0-d0bf-4adc-a14e-e5ff73a3dc1b" providerId="ADAL" clId="{732A580C-FE87-42BD-B23F-1C593E797535}" dt="2024-08-20T14:14:57.225" v="12693" actId="20577"/>
      <pc:docMkLst>
        <pc:docMk/>
      </pc:docMkLst>
      <pc:sldChg chg="addSp delSp modSp mod setBg addAnim delAnim setClrOvrMap">
        <pc:chgData name="Recktenwald, Bailey L" userId="21504dc0-d0bf-4adc-a14e-e5ff73a3dc1b" providerId="ADAL" clId="{732A580C-FE87-42BD-B23F-1C593E797535}" dt="2024-08-12T21:27:51.733" v="2358" actId="26606"/>
        <pc:sldMkLst>
          <pc:docMk/>
          <pc:sldMk cId="3623273515" sldId="256"/>
        </pc:sldMkLst>
        <pc:spChg chg="mod">
          <ac:chgData name="Recktenwald, Bailey L" userId="21504dc0-d0bf-4adc-a14e-e5ff73a3dc1b" providerId="ADAL" clId="{732A580C-FE87-42BD-B23F-1C593E797535}" dt="2024-08-12T21:27:51.733" v="2358" actId="26606"/>
          <ac:spMkLst>
            <pc:docMk/>
            <pc:sldMk cId="3623273515" sldId="256"/>
            <ac:spMk id="2" creationId="{4BC56933-F514-E7CA-F5DB-49914D3FFC8F}"/>
          </ac:spMkLst>
        </pc:spChg>
        <pc:spChg chg="mod">
          <ac:chgData name="Recktenwald, Bailey L" userId="21504dc0-d0bf-4adc-a14e-e5ff73a3dc1b" providerId="ADAL" clId="{732A580C-FE87-42BD-B23F-1C593E797535}" dt="2024-08-12T21:27:51.733" v="2358" actId="26606"/>
          <ac:spMkLst>
            <pc:docMk/>
            <pc:sldMk cId="3623273515" sldId="256"/>
            <ac:spMk id="3" creationId="{F4FF1A34-54D2-5E7F-6C11-C6E805F64D3E}"/>
          </ac:spMkLst>
        </pc:spChg>
        <pc:spChg chg="add del">
          <ac:chgData name="Recktenwald, Bailey L" userId="21504dc0-d0bf-4adc-a14e-e5ff73a3dc1b" providerId="ADAL" clId="{732A580C-FE87-42BD-B23F-1C593E797535}" dt="2024-08-12T14:14:51.209" v="350" actId="26606"/>
          <ac:spMkLst>
            <pc:docMk/>
            <pc:sldMk cId="3623273515" sldId="256"/>
            <ac:spMk id="9" creationId="{71B2258F-86CA-4D4D-8270-BC05FCDEBFB3}"/>
          </ac:spMkLst>
        </pc:spChg>
        <pc:spChg chg="add del">
          <ac:chgData name="Recktenwald, Bailey L" userId="21504dc0-d0bf-4adc-a14e-e5ff73a3dc1b" providerId="ADAL" clId="{732A580C-FE87-42BD-B23F-1C593E797535}" dt="2024-08-12T14:14:55.832" v="352" actId="26606"/>
          <ac:spMkLst>
            <pc:docMk/>
            <pc:sldMk cId="3623273515" sldId="256"/>
            <ac:spMk id="13" creationId="{8870DEF6-46A2-D4F8-8BE6-91165D93ECC4}"/>
          </ac:spMkLst>
        </pc:spChg>
        <pc:spChg chg="add del">
          <ac:chgData name="Recktenwald, Bailey L" userId="21504dc0-d0bf-4adc-a14e-e5ff73a3dc1b" providerId="ADAL" clId="{732A580C-FE87-42BD-B23F-1C593E797535}" dt="2024-08-12T21:21:17.421" v="2315" actId="26606"/>
          <ac:spMkLst>
            <pc:docMk/>
            <pc:sldMk cId="3623273515" sldId="256"/>
            <ac:spMk id="15" creationId="{71B2258F-86CA-4D4D-8270-BC05FCDEBFB3}"/>
          </ac:spMkLst>
        </pc:spChg>
        <pc:spChg chg="add del">
          <ac:chgData name="Recktenwald, Bailey L" userId="21504dc0-d0bf-4adc-a14e-e5ff73a3dc1b" providerId="ADAL" clId="{732A580C-FE87-42BD-B23F-1C593E797535}" dt="2024-08-12T21:23:32.932" v="2328" actId="26606"/>
          <ac:spMkLst>
            <pc:docMk/>
            <pc:sldMk cId="3623273515" sldId="256"/>
            <ac:spMk id="21" creationId="{A8384FB5-9ADC-4DDC-881B-597D56F5B15D}"/>
          </ac:spMkLst>
        </pc:spChg>
        <pc:spChg chg="add del">
          <ac:chgData name="Recktenwald, Bailey L" userId="21504dc0-d0bf-4adc-a14e-e5ff73a3dc1b" providerId="ADAL" clId="{732A580C-FE87-42BD-B23F-1C593E797535}" dt="2024-08-12T21:23:32.932" v="2328" actId="26606"/>
          <ac:spMkLst>
            <pc:docMk/>
            <pc:sldMk cId="3623273515" sldId="256"/>
            <ac:spMk id="23" creationId="{1199E1B1-A8C0-4FE8-A5A8-1CB41D69F857}"/>
          </ac:spMkLst>
        </pc:spChg>
        <pc:spChg chg="add del">
          <ac:chgData name="Recktenwald, Bailey L" userId="21504dc0-d0bf-4adc-a14e-e5ff73a3dc1b" providerId="ADAL" clId="{732A580C-FE87-42BD-B23F-1C593E797535}" dt="2024-08-12T21:23:32.932" v="2328" actId="26606"/>
          <ac:spMkLst>
            <pc:docMk/>
            <pc:sldMk cId="3623273515" sldId="256"/>
            <ac:spMk id="25" creationId="{84A8DE83-DE75-4B41-9DB4-A7EC0B0DEC0B}"/>
          </ac:spMkLst>
        </pc:spChg>
        <pc:spChg chg="add del">
          <ac:chgData name="Recktenwald, Bailey L" userId="21504dc0-d0bf-4adc-a14e-e5ff73a3dc1b" providerId="ADAL" clId="{732A580C-FE87-42BD-B23F-1C593E797535}" dt="2024-08-12T21:23:32.932" v="2328" actId="26606"/>
          <ac:spMkLst>
            <pc:docMk/>
            <pc:sldMk cId="3623273515" sldId="256"/>
            <ac:spMk id="27" creationId="{A7009A0A-BEF5-4EAC-AF15-E4F9F002E239}"/>
          </ac:spMkLst>
        </pc:spChg>
        <pc:spChg chg="add del">
          <ac:chgData name="Recktenwald, Bailey L" userId="21504dc0-d0bf-4adc-a14e-e5ff73a3dc1b" providerId="ADAL" clId="{732A580C-FE87-42BD-B23F-1C593E797535}" dt="2024-08-12T21:23:08.210" v="2319" actId="26606"/>
          <ac:spMkLst>
            <pc:docMk/>
            <pc:sldMk cId="3623273515" sldId="256"/>
            <ac:spMk id="32" creationId="{F609FF9A-4FCE-468E-A86A-C9AB525EAE71}"/>
          </ac:spMkLst>
        </pc:spChg>
        <pc:spChg chg="add del">
          <ac:chgData name="Recktenwald, Bailey L" userId="21504dc0-d0bf-4adc-a14e-e5ff73a3dc1b" providerId="ADAL" clId="{732A580C-FE87-42BD-B23F-1C593E797535}" dt="2024-08-12T21:23:08.210" v="2319" actId="26606"/>
          <ac:spMkLst>
            <pc:docMk/>
            <pc:sldMk cId="3623273515" sldId="256"/>
            <ac:spMk id="34" creationId="{021E12D4-3A88-428D-8E5E-AF1AFD923D63}"/>
          </ac:spMkLst>
        </pc:spChg>
        <pc:spChg chg="add del">
          <ac:chgData name="Recktenwald, Bailey L" userId="21504dc0-d0bf-4adc-a14e-e5ff73a3dc1b" providerId="ADAL" clId="{732A580C-FE87-42BD-B23F-1C593E797535}" dt="2024-08-12T21:23:27.715" v="2321" actId="26606"/>
          <ac:spMkLst>
            <pc:docMk/>
            <pc:sldMk cId="3623273515" sldId="256"/>
            <ac:spMk id="36" creationId="{3A930249-8242-4E2B-AF17-C01826488321}"/>
          </ac:spMkLst>
        </pc:spChg>
        <pc:spChg chg="add del">
          <ac:chgData name="Recktenwald, Bailey L" userId="21504dc0-d0bf-4adc-a14e-e5ff73a3dc1b" providerId="ADAL" clId="{732A580C-FE87-42BD-B23F-1C593E797535}" dt="2024-08-12T21:23:27.715" v="2321" actId="26606"/>
          <ac:spMkLst>
            <pc:docMk/>
            <pc:sldMk cId="3623273515" sldId="256"/>
            <ac:spMk id="37" creationId="{A5BDD999-C5E1-4B3E-A710-768673819165}"/>
          </ac:spMkLst>
        </pc:spChg>
        <pc:spChg chg="add del">
          <ac:chgData name="Recktenwald, Bailey L" userId="21504dc0-d0bf-4adc-a14e-e5ff73a3dc1b" providerId="ADAL" clId="{732A580C-FE87-42BD-B23F-1C593E797535}" dt="2024-08-12T21:23:29.399" v="2323" actId="26606"/>
          <ac:spMkLst>
            <pc:docMk/>
            <pc:sldMk cId="3623273515" sldId="256"/>
            <ac:spMk id="39" creationId="{71B2258F-86CA-4D4D-8270-BC05FCDEBFB3}"/>
          </ac:spMkLst>
        </pc:spChg>
        <pc:spChg chg="add del">
          <ac:chgData name="Recktenwald, Bailey L" userId="21504dc0-d0bf-4adc-a14e-e5ff73a3dc1b" providerId="ADAL" clId="{732A580C-FE87-42BD-B23F-1C593E797535}" dt="2024-08-12T21:23:31.101" v="2325" actId="26606"/>
          <ac:spMkLst>
            <pc:docMk/>
            <pc:sldMk cId="3623273515" sldId="256"/>
            <ac:spMk id="41" creationId="{3A930249-8242-4E2B-AF17-C01826488321}"/>
          </ac:spMkLst>
        </pc:spChg>
        <pc:spChg chg="add del">
          <ac:chgData name="Recktenwald, Bailey L" userId="21504dc0-d0bf-4adc-a14e-e5ff73a3dc1b" providerId="ADAL" clId="{732A580C-FE87-42BD-B23F-1C593E797535}" dt="2024-08-12T21:23:31.101" v="2325" actId="26606"/>
          <ac:spMkLst>
            <pc:docMk/>
            <pc:sldMk cId="3623273515" sldId="256"/>
            <ac:spMk id="42" creationId="{A5BDD999-C5E1-4B3E-A710-768673819165}"/>
          </ac:spMkLst>
        </pc:spChg>
        <pc:spChg chg="add del">
          <ac:chgData name="Recktenwald, Bailey L" userId="21504dc0-d0bf-4adc-a14e-e5ff73a3dc1b" providerId="ADAL" clId="{732A580C-FE87-42BD-B23F-1C593E797535}" dt="2024-08-12T21:23:32.594" v="2327" actId="26606"/>
          <ac:spMkLst>
            <pc:docMk/>
            <pc:sldMk cId="3623273515" sldId="256"/>
            <ac:spMk id="44" creationId="{71B2258F-86CA-4D4D-8270-BC05FCDEBFB3}"/>
          </ac:spMkLst>
        </pc:spChg>
        <pc:spChg chg="add del">
          <ac:chgData name="Recktenwald, Bailey L" userId="21504dc0-d0bf-4adc-a14e-e5ff73a3dc1b" providerId="ADAL" clId="{732A580C-FE87-42BD-B23F-1C593E797535}" dt="2024-08-12T21:27:51.733" v="2358" actId="26606"/>
          <ac:spMkLst>
            <pc:docMk/>
            <pc:sldMk cId="3623273515" sldId="256"/>
            <ac:spMk id="46" creationId="{3A930249-8242-4E2B-AF17-C01826488321}"/>
          </ac:spMkLst>
        </pc:spChg>
        <pc:spChg chg="add del">
          <ac:chgData name="Recktenwald, Bailey L" userId="21504dc0-d0bf-4adc-a14e-e5ff73a3dc1b" providerId="ADAL" clId="{732A580C-FE87-42BD-B23F-1C593E797535}" dt="2024-08-12T21:27:51.733" v="2358" actId="26606"/>
          <ac:spMkLst>
            <pc:docMk/>
            <pc:sldMk cId="3623273515" sldId="256"/>
            <ac:spMk id="47" creationId="{A5BDD999-C5E1-4B3E-A710-768673819165}"/>
          </ac:spMkLst>
        </pc:spChg>
        <pc:spChg chg="add del">
          <ac:chgData name="Recktenwald, Bailey L" userId="21504dc0-d0bf-4adc-a14e-e5ff73a3dc1b" providerId="ADAL" clId="{732A580C-FE87-42BD-B23F-1C593E797535}" dt="2024-08-12T21:27:51.733" v="2358" actId="26606"/>
          <ac:spMkLst>
            <pc:docMk/>
            <pc:sldMk cId="3623273515" sldId="256"/>
            <ac:spMk id="52" creationId="{C1DD1A8A-57D5-4A81-AD04-532B043C5611}"/>
          </ac:spMkLst>
        </pc:spChg>
        <pc:spChg chg="add del">
          <ac:chgData name="Recktenwald, Bailey L" userId="21504dc0-d0bf-4adc-a14e-e5ff73a3dc1b" providerId="ADAL" clId="{732A580C-FE87-42BD-B23F-1C593E797535}" dt="2024-08-12T21:27:51.733" v="2358" actId="26606"/>
          <ac:spMkLst>
            <pc:docMk/>
            <pc:sldMk cId="3623273515" sldId="256"/>
            <ac:spMk id="54" creationId="{007891EC-4501-44ED-A8C8-B11B6DB767AB}"/>
          </ac:spMkLst>
        </pc:spChg>
        <pc:picChg chg="add mod ord">
          <ac:chgData name="Recktenwald, Bailey L" userId="21504dc0-d0bf-4adc-a14e-e5ff73a3dc1b" providerId="ADAL" clId="{732A580C-FE87-42BD-B23F-1C593E797535}" dt="2024-08-12T21:27:51.733" v="2358" actId="26606"/>
          <ac:picMkLst>
            <pc:docMk/>
            <pc:sldMk cId="3623273515" sldId="256"/>
            <ac:picMk id="5" creationId="{143D800F-C383-6DB2-BA57-93BC4A85E50D}"/>
          </ac:picMkLst>
        </pc:picChg>
        <pc:picChg chg="add del">
          <ac:chgData name="Recktenwald, Bailey L" userId="21504dc0-d0bf-4adc-a14e-e5ff73a3dc1b" providerId="ADAL" clId="{732A580C-FE87-42BD-B23F-1C593E797535}" dt="2024-08-12T14:14:51.209" v="350" actId="26606"/>
          <ac:picMkLst>
            <pc:docMk/>
            <pc:sldMk cId="3623273515" sldId="256"/>
            <ac:picMk id="5" creationId="{505BA1BD-69DE-1809-4947-2F16533732C7}"/>
          </ac:picMkLst>
        </pc:picChg>
        <pc:picChg chg="add del">
          <ac:chgData name="Recktenwald, Bailey L" userId="21504dc0-d0bf-4adc-a14e-e5ff73a3dc1b" providerId="ADAL" clId="{732A580C-FE87-42BD-B23F-1C593E797535}" dt="2024-08-12T14:14:55.832" v="352" actId="26606"/>
          <ac:picMkLst>
            <pc:docMk/>
            <pc:sldMk cId="3623273515" sldId="256"/>
            <ac:picMk id="12" creationId="{6877FD65-B046-F226-A8ED-649449940C7C}"/>
          </ac:picMkLst>
        </pc:picChg>
        <pc:picChg chg="add del mod ord">
          <ac:chgData name="Recktenwald, Bailey L" userId="21504dc0-d0bf-4adc-a14e-e5ff73a3dc1b" providerId="ADAL" clId="{732A580C-FE87-42BD-B23F-1C593E797535}" dt="2024-08-12T21:21:20.236" v="2316" actId="478"/>
          <ac:picMkLst>
            <pc:docMk/>
            <pc:sldMk cId="3623273515" sldId="256"/>
            <ac:picMk id="16" creationId="{505BA1BD-69DE-1809-4947-2F16533732C7}"/>
          </ac:picMkLst>
        </pc:picChg>
        <pc:cxnChg chg="add del">
          <ac:chgData name="Recktenwald, Bailey L" userId="21504dc0-d0bf-4adc-a14e-e5ff73a3dc1b" providerId="ADAL" clId="{732A580C-FE87-42BD-B23F-1C593E797535}" dt="2024-08-12T14:14:55.832" v="352" actId="26606"/>
          <ac:cxnSpMkLst>
            <pc:docMk/>
            <pc:sldMk cId="3623273515" sldId="256"/>
            <ac:cxnSpMk id="11" creationId="{522632D6-DED9-FDEC-FD9F-09FF0A4544CC}"/>
          </ac:cxnSpMkLst>
        </pc:cxnChg>
      </pc:sldChg>
      <pc:sldChg chg="addSp delSp modSp new mod setBg chgLayout">
        <pc:chgData name="Recktenwald, Bailey L" userId="21504dc0-d0bf-4adc-a14e-e5ff73a3dc1b" providerId="ADAL" clId="{732A580C-FE87-42BD-B23F-1C593E797535}" dt="2024-08-15T14:08:13.996" v="7666" actId="27636"/>
        <pc:sldMkLst>
          <pc:docMk/>
          <pc:sldMk cId="3553388681" sldId="257"/>
        </pc:sldMkLst>
        <pc:spChg chg="mod ord">
          <ac:chgData name="Recktenwald, Bailey L" userId="21504dc0-d0bf-4adc-a14e-e5ff73a3dc1b" providerId="ADAL" clId="{732A580C-FE87-42BD-B23F-1C593E797535}" dt="2024-08-14T18:52:05.297" v="6268" actId="26606"/>
          <ac:spMkLst>
            <pc:docMk/>
            <pc:sldMk cId="3553388681" sldId="257"/>
            <ac:spMk id="2" creationId="{9A9ED710-04F1-8CE4-5AA1-4644E1D2D129}"/>
          </ac:spMkLst>
        </pc:spChg>
        <pc:spChg chg="del">
          <ac:chgData name="Recktenwald, Bailey L" userId="21504dc0-d0bf-4adc-a14e-e5ff73a3dc1b" providerId="ADAL" clId="{732A580C-FE87-42BD-B23F-1C593E797535}" dt="2024-08-12T21:38:57.300" v="2360" actId="931"/>
          <ac:spMkLst>
            <pc:docMk/>
            <pc:sldMk cId="3553388681" sldId="257"/>
            <ac:spMk id="3" creationId="{F78E7CB6-77F1-ED35-0B04-7B3B67E805BA}"/>
          </ac:spMkLst>
        </pc:spChg>
        <pc:spChg chg="del mod">
          <ac:chgData name="Recktenwald, Bailey L" userId="21504dc0-d0bf-4adc-a14e-e5ff73a3dc1b" providerId="ADAL" clId="{732A580C-FE87-42BD-B23F-1C593E797535}" dt="2024-08-12T21:39:29.314" v="2372" actId="478"/>
          <ac:spMkLst>
            <pc:docMk/>
            <pc:sldMk cId="3553388681" sldId="257"/>
            <ac:spMk id="7" creationId="{C7FAD777-802C-0825-BAAA-EB235370C865}"/>
          </ac:spMkLst>
        </pc:spChg>
        <pc:spChg chg="del mod">
          <ac:chgData name="Recktenwald, Bailey L" userId="21504dc0-d0bf-4adc-a14e-e5ff73a3dc1b" providerId="ADAL" clId="{732A580C-FE87-42BD-B23F-1C593E797535}" dt="2024-08-12T21:45:53.911" v="2461" actId="478"/>
          <ac:spMkLst>
            <pc:docMk/>
            <pc:sldMk cId="3553388681" sldId="257"/>
            <ac:spMk id="8" creationId="{1CB92ABB-4F71-8B67-4475-C5754D4B9441}"/>
          </ac:spMkLst>
        </pc:spChg>
        <pc:spChg chg="add mod">
          <ac:chgData name="Recktenwald, Bailey L" userId="21504dc0-d0bf-4adc-a14e-e5ff73a3dc1b" providerId="ADAL" clId="{732A580C-FE87-42BD-B23F-1C593E797535}" dt="2024-08-14T13:47:24.342" v="2536" actId="164"/>
          <ac:spMkLst>
            <pc:docMk/>
            <pc:sldMk cId="3553388681" sldId="257"/>
            <ac:spMk id="9" creationId="{153DE3DA-CEA2-F5EF-510D-F2D5AFF7584D}"/>
          </ac:spMkLst>
        </pc:spChg>
        <pc:spChg chg="del mod">
          <ac:chgData name="Recktenwald, Bailey L" userId="21504dc0-d0bf-4adc-a14e-e5ff73a3dc1b" providerId="ADAL" clId="{732A580C-FE87-42BD-B23F-1C593E797535}" dt="2024-08-12T21:43:36.852" v="2433" actId="478"/>
          <ac:spMkLst>
            <pc:docMk/>
            <pc:sldMk cId="3553388681" sldId="257"/>
            <ac:spMk id="13" creationId="{7A93B708-72ED-1084-65F6-A1F6F3B09BC0}"/>
          </ac:spMkLst>
        </pc:spChg>
        <pc:spChg chg="del mod">
          <ac:chgData name="Recktenwald, Bailey L" userId="21504dc0-d0bf-4adc-a14e-e5ff73a3dc1b" providerId="ADAL" clId="{732A580C-FE87-42BD-B23F-1C593E797535}" dt="2024-08-12T21:43:38.814" v="2434" actId="478"/>
          <ac:spMkLst>
            <pc:docMk/>
            <pc:sldMk cId="3553388681" sldId="257"/>
            <ac:spMk id="14" creationId="{1CDFED7E-0E39-F55B-D0BA-12B62A17C007}"/>
          </ac:spMkLst>
        </pc:spChg>
        <pc:spChg chg="mod topLvl">
          <ac:chgData name="Recktenwald, Bailey L" userId="21504dc0-d0bf-4adc-a14e-e5ff73a3dc1b" providerId="ADAL" clId="{732A580C-FE87-42BD-B23F-1C593E797535}" dt="2024-08-14T13:47:24.342" v="2536" actId="164"/>
          <ac:spMkLst>
            <pc:docMk/>
            <pc:sldMk cId="3553388681" sldId="257"/>
            <ac:spMk id="15" creationId="{164D16F3-8E0B-1292-CDC1-DE83A6C708F0}"/>
          </ac:spMkLst>
        </pc:spChg>
        <pc:spChg chg="del mod">
          <ac:chgData name="Recktenwald, Bailey L" userId="21504dc0-d0bf-4adc-a14e-e5ff73a3dc1b" providerId="ADAL" clId="{732A580C-FE87-42BD-B23F-1C593E797535}" dt="2024-08-12T21:43:55.160" v="2440" actId="478"/>
          <ac:spMkLst>
            <pc:docMk/>
            <pc:sldMk cId="3553388681" sldId="257"/>
            <ac:spMk id="16" creationId="{4E17B2BF-4CFF-D3E8-E1D7-FF229C17EC40}"/>
          </ac:spMkLst>
        </pc:spChg>
        <pc:spChg chg="del mod">
          <ac:chgData name="Recktenwald, Bailey L" userId="21504dc0-d0bf-4adc-a14e-e5ff73a3dc1b" providerId="ADAL" clId="{732A580C-FE87-42BD-B23F-1C593E797535}" dt="2024-08-12T21:43:53.429" v="2439" actId="478"/>
          <ac:spMkLst>
            <pc:docMk/>
            <pc:sldMk cId="3553388681" sldId="257"/>
            <ac:spMk id="17" creationId="{1E55050B-71B0-F000-E269-24F3A2634CFA}"/>
          </ac:spMkLst>
        </pc:spChg>
        <pc:spChg chg="del mod">
          <ac:chgData name="Recktenwald, Bailey L" userId="21504dc0-d0bf-4adc-a14e-e5ff73a3dc1b" providerId="ADAL" clId="{732A580C-FE87-42BD-B23F-1C593E797535}" dt="2024-08-12T21:43:45.262" v="2435" actId="478"/>
          <ac:spMkLst>
            <pc:docMk/>
            <pc:sldMk cId="3553388681" sldId="257"/>
            <ac:spMk id="18" creationId="{73ABFF3A-2CF7-7CA6-D5CB-2389195286DE}"/>
          </ac:spMkLst>
        </pc:spChg>
        <pc:spChg chg="del mod">
          <ac:chgData name="Recktenwald, Bailey L" userId="21504dc0-d0bf-4adc-a14e-e5ff73a3dc1b" providerId="ADAL" clId="{732A580C-FE87-42BD-B23F-1C593E797535}" dt="2024-08-12T21:43:51.804" v="2438" actId="478"/>
          <ac:spMkLst>
            <pc:docMk/>
            <pc:sldMk cId="3553388681" sldId="257"/>
            <ac:spMk id="19" creationId="{DD40B419-A28D-522E-F470-CE30CA808B12}"/>
          </ac:spMkLst>
        </pc:spChg>
        <pc:spChg chg="del mod">
          <ac:chgData name="Recktenwald, Bailey L" userId="21504dc0-d0bf-4adc-a14e-e5ff73a3dc1b" providerId="ADAL" clId="{732A580C-FE87-42BD-B23F-1C593E797535}" dt="2024-08-12T21:43:47.734" v="2436" actId="478"/>
          <ac:spMkLst>
            <pc:docMk/>
            <pc:sldMk cId="3553388681" sldId="257"/>
            <ac:spMk id="20" creationId="{6C07CCF8-7F9C-E716-6054-6160E0DE8AFB}"/>
          </ac:spMkLst>
        </pc:spChg>
        <pc:spChg chg="del mod">
          <ac:chgData name="Recktenwald, Bailey L" userId="21504dc0-d0bf-4adc-a14e-e5ff73a3dc1b" providerId="ADAL" clId="{732A580C-FE87-42BD-B23F-1C593E797535}" dt="2024-08-12T21:43:49.857" v="2437" actId="478"/>
          <ac:spMkLst>
            <pc:docMk/>
            <pc:sldMk cId="3553388681" sldId="257"/>
            <ac:spMk id="21" creationId="{E8CAB905-4A7F-8FB0-DDFE-A2AEA6CD1C95}"/>
          </ac:spMkLst>
        </pc:spChg>
        <pc:spChg chg="del mod topLvl">
          <ac:chgData name="Recktenwald, Bailey L" userId="21504dc0-d0bf-4adc-a14e-e5ff73a3dc1b" providerId="ADAL" clId="{732A580C-FE87-42BD-B23F-1C593E797535}" dt="2024-08-12T21:44:04.949" v="2443" actId="478"/>
          <ac:spMkLst>
            <pc:docMk/>
            <pc:sldMk cId="3553388681" sldId="257"/>
            <ac:spMk id="22" creationId="{79404A52-3519-A39E-F41A-E18F3840686E}"/>
          </ac:spMkLst>
        </pc:spChg>
        <pc:spChg chg="del mod">
          <ac:chgData name="Recktenwald, Bailey L" userId="21504dc0-d0bf-4adc-a14e-e5ff73a3dc1b" providerId="ADAL" clId="{732A580C-FE87-42BD-B23F-1C593E797535}" dt="2024-08-12T21:44:00.504" v="2441" actId="478"/>
          <ac:spMkLst>
            <pc:docMk/>
            <pc:sldMk cId="3553388681" sldId="257"/>
            <ac:spMk id="23" creationId="{3175C83B-2DC6-C8AC-7666-DBF738B05D6A}"/>
          </ac:spMkLst>
        </pc:spChg>
        <pc:spChg chg="del mod">
          <ac:chgData name="Recktenwald, Bailey L" userId="21504dc0-d0bf-4adc-a14e-e5ff73a3dc1b" providerId="ADAL" clId="{732A580C-FE87-42BD-B23F-1C593E797535}" dt="2024-08-12T21:44:02.990" v="2442" actId="478"/>
          <ac:spMkLst>
            <pc:docMk/>
            <pc:sldMk cId="3553388681" sldId="257"/>
            <ac:spMk id="24" creationId="{7CFBAA19-C1D8-A9C6-4070-B4DD7A633692}"/>
          </ac:spMkLst>
        </pc:spChg>
        <pc:spChg chg="add del mod">
          <ac:chgData name="Recktenwald, Bailey L" userId="21504dc0-d0bf-4adc-a14e-e5ff73a3dc1b" providerId="ADAL" clId="{732A580C-FE87-42BD-B23F-1C593E797535}" dt="2024-08-12T21:50:40.570" v="2507" actId="478"/>
          <ac:spMkLst>
            <pc:docMk/>
            <pc:sldMk cId="3553388681" sldId="257"/>
            <ac:spMk id="27" creationId="{FF719DF0-4019-C57C-C090-0A787FED8000}"/>
          </ac:spMkLst>
        </pc:spChg>
        <pc:spChg chg="add mod">
          <ac:chgData name="Recktenwald, Bailey L" userId="21504dc0-d0bf-4adc-a14e-e5ff73a3dc1b" providerId="ADAL" clId="{732A580C-FE87-42BD-B23F-1C593E797535}" dt="2024-08-14T13:47:24.342" v="2536" actId="164"/>
          <ac:spMkLst>
            <pc:docMk/>
            <pc:sldMk cId="3553388681" sldId="257"/>
            <ac:spMk id="28" creationId="{AF23B87B-495D-8456-C3A6-B97522E2963D}"/>
          </ac:spMkLst>
        </pc:spChg>
        <pc:spChg chg="add mod ord">
          <ac:chgData name="Recktenwald, Bailey L" userId="21504dc0-d0bf-4adc-a14e-e5ff73a3dc1b" providerId="ADAL" clId="{732A580C-FE87-42BD-B23F-1C593E797535}" dt="2024-08-15T14:08:13.996" v="7666" actId="27636"/>
          <ac:spMkLst>
            <pc:docMk/>
            <pc:sldMk cId="3553388681" sldId="257"/>
            <ac:spMk id="30" creationId="{FFB13E63-D8BB-6EF7-5917-60A5DED145CE}"/>
          </ac:spMkLst>
        </pc:spChg>
        <pc:spChg chg="add mod">
          <ac:chgData name="Recktenwald, Bailey L" userId="21504dc0-d0bf-4adc-a14e-e5ff73a3dc1b" providerId="ADAL" clId="{732A580C-FE87-42BD-B23F-1C593E797535}" dt="2024-08-14T18:52:05.297" v="6268" actId="26606"/>
          <ac:spMkLst>
            <pc:docMk/>
            <pc:sldMk cId="3553388681" sldId="257"/>
            <ac:spMk id="33" creationId="{A4353B41-823E-0C51-1EB2-5D033653EE9F}"/>
          </ac:spMkLst>
        </pc:spChg>
        <pc:spChg chg="add del">
          <ac:chgData name="Recktenwald, Bailey L" userId="21504dc0-d0bf-4adc-a14e-e5ff73a3dc1b" providerId="ADAL" clId="{732A580C-FE87-42BD-B23F-1C593E797535}" dt="2024-08-14T18:50:58.840" v="6223" actId="26606"/>
          <ac:spMkLst>
            <pc:docMk/>
            <pc:sldMk cId="3553388681" sldId="257"/>
            <ac:spMk id="38" creationId="{04812C46-200A-4DEB-A05E-3ED6C68C2387}"/>
          </ac:spMkLst>
        </pc:spChg>
        <pc:spChg chg="add del">
          <ac:chgData name="Recktenwald, Bailey L" userId="21504dc0-d0bf-4adc-a14e-e5ff73a3dc1b" providerId="ADAL" clId="{732A580C-FE87-42BD-B23F-1C593E797535}" dt="2024-08-14T18:50:58.840" v="6223" actId="26606"/>
          <ac:spMkLst>
            <pc:docMk/>
            <pc:sldMk cId="3553388681" sldId="257"/>
            <ac:spMk id="40" creationId="{D1EA859B-E555-4109-94F3-6700E046E008}"/>
          </ac:spMkLst>
        </pc:spChg>
        <pc:spChg chg="add del">
          <ac:chgData name="Recktenwald, Bailey L" userId="21504dc0-d0bf-4adc-a14e-e5ff73a3dc1b" providerId="ADAL" clId="{732A580C-FE87-42BD-B23F-1C593E797535}" dt="2024-08-14T18:51:15.213" v="6230" actId="26606"/>
          <ac:spMkLst>
            <pc:docMk/>
            <pc:sldMk cId="3553388681" sldId="257"/>
            <ac:spMk id="42" creationId="{9F7D5CDA-D291-4307-BF55-1381FED29634}"/>
          </ac:spMkLst>
        </pc:spChg>
        <pc:spChg chg="add del">
          <ac:chgData name="Recktenwald, Bailey L" userId="21504dc0-d0bf-4adc-a14e-e5ff73a3dc1b" providerId="ADAL" clId="{732A580C-FE87-42BD-B23F-1C593E797535}" dt="2024-08-14T18:52:05.301" v="6269" actId="26606"/>
          <ac:spMkLst>
            <pc:docMk/>
            <pc:sldMk cId="3553388681" sldId="257"/>
            <ac:spMk id="47" creationId="{9F7D5CDA-D291-4307-BF55-1381FED29634}"/>
          </ac:spMkLst>
        </pc:spChg>
        <pc:spChg chg="add del">
          <ac:chgData name="Recktenwald, Bailey L" userId="21504dc0-d0bf-4adc-a14e-e5ff73a3dc1b" providerId="ADAL" clId="{732A580C-FE87-42BD-B23F-1C593E797535}" dt="2024-08-14T18:51:51.858" v="6258" actId="26606"/>
          <ac:spMkLst>
            <pc:docMk/>
            <pc:sldMk cId="3553388681" sldId="257"/>
            <ac:spMk id="52" creationId="{9F7D5CDA-D291-4307-BF55-1381FED29634}"/>
          </ac:spMkLst>
        </pc:spChg>
        <pc:spChg chg="add del">
          <ac:chgData name="Recktenwald, Bailey L" userId="21504dc0-d0bf-4adc-a14e-e5ff73a3dc1b" providerId="ADAL" clId="{732A580C-FE87-42BD-B23F-1C593E797535}" dt="2024-08-14T18:51:54.207" v="6260" actId="26606"/>
          <ac:spMkLst>
            <pc:docMk/>
            <pc:sldMk cId="3553388681" sldId="257"/>
            <ac:spMk id="54" creationId="{603A6265-E10C-4B85-9C20-E75FCAF9CC63}"/>
          </ac:spMkLst>
        </pc:spChg>
        <pc:spChg chg="add del">
          <ac:chgData name="Recktenwald, Bailey L" userId="21504dc0-d0bf-4adc-a14e-e5ff73a3dc1b" providerId="ADAL" clId="{732A580C-FE87-42BD-B23F-1C593E797535}" dt="2024-08-14T18:51:54.207" v="6260" actId="26606"/>
          <ac:spMkLst>
            <pc:docMk/>
            <pc:sldMk cId="3553388681" sldId="257"/>
            <ac:spMk id="55" creationId="{3ECBE1F1-D69B-4AFA-ABD5-8E41720EF6DE}"/>
          </ac:spMkLst>
        </pc:spChg>
        <pc:spChg chg="add del">
          <ac:chgData name="Recktenwald, Bailey L" userId="21504dc0-d0bf-4adc-a14e-e5ff73a3dc1b" providerId="ADAL" clId="{732A580C-FE87-42BD-B23F-1C593E797535}" dt="2024-08-14T18:51:56.575" v="6262" actId="26606"/>
          <ac:spMkLst>
            <pc:docMk/>
            <pc:sldMk cId="3553388681" sldId="257"/>
            <ac:spMk id="57" creationId="{9F7D5CDA-D291-4307-BF55-1381FED29634}"/>
          </ac:spMkLst>
        </pc:spChg>
        <pc:spChg chg="add del">
          <ac:chgData name="Recktenwald, Bailey L" userId="21504dc0-d0bf-4adc-a14e-e5ff73a3dc1b" providerId="ADAL" clId="{732A580C-FE87-42BD-B23F-1C593E797535}" dt="2024-08-14T18:52:02.407" v="6266" actId="26606"/>
          <ac:spMkLst>
            <pc:docMk/>
            <pc:sldMk cId="3553388681" sldId="257"/>
            <ac:spMk id="62" creationId="{649C91A9-84E7-4BF0-9026-62F01380D853}"/>
          </ac:spMkLst>
        </pc:spChg>
        <pc:spChg chg="add del">
          <ac:chgData name="Recktenwald, Bailey L" userId="21504dc0-d0bf-4adc-a14e-e5ff73a3dc1b" providerId="ADAL" clId="{732A580C-FE87-42BD-B23F-1C593E797535}" dt="2024-08-14T18:52:02.407" v="6266" actId="26606"/>
          <ac:spMkLst>
            <pc:docMk/>
            <pc:sldMk cId="3553388681" sldId="257"/>
            <ac:spMk id="63" creationId="{9B47378D-AD27-45D0-8C1C-5B1098DCC068}"/>
          </ac:spMkLst>
        </pc:spChg>
        <pc:spChg chg="add">
          <ac:chgData name="Recktenwald, Bailey L" userId="21504dc0-d0bf-4adc-a14e-e5ff73a3dc1b" providerId="ADAL" clId="{732A580C-FE87-42BD-B23F-1C593E797535}" dt="2024-08-14T18:52:05.301" v="6269" actId="26606"/>
          <ac:spMkLst>
            <pc:docMk/>
            <pc:sldMk cId="3553388681" sldId="257"/>
            <ac:spMk id="68" creationId="{9F7D5CDA-D291-4307-BF55-1381FED29634}"/>
          </ac:spMkLst>
        </pc:spChg>
        <pc:grpChg chg="del mod">
          <ac:chgData name="Recktenwald, Bailey L" userId="21504dc0-d0bf-4adc-a14e-e5ff73a3dc1b" providerId="ADAL" clId="{732A580C-FE87-42BD-B23F-1C593E797535}" dt="2024-08-12T21:39:23.477" v="2371" actId="27803"/>
          <ac:grpSpMkLst>
            <pc:docMk/>
            <pc:sldMk cId="3553388681" sldId="257"/>
            <ac:grpSpMk id="6" creationId="{DC3BC333-A0E3-591C-DC55-3775B0CD1714}"/>
          </ac:grpSpMkLst>
        </pc:grpChg>
        <pc:grpChg chg="del mod">
          <ac:chgData name="Recktenwald, Bailey L" userId="21504dc0-d0bf-4adc-a14e-e5ff73a3dc1b" providerId="ADAL" clId="{732A580C-FE87-42BD-B23F-1C593E797535}" dt="2024-08-12T21:44:04.949" v="2443" actId="478"/>
          <ac:grpSpMkLst>
            <pc:docMk/>
            <pc:sldMk cId="3553388681" sldId="257"/>
            <ac:grpSpMk id="12" creationId="{EC4CDF33-F26F-EC92-5644-34C7E5A1DBB8}"/>
          </ac:grpSpMkLst>
        </pc:grpChg>
        <pc:grpChg chg="add del mod">
          <ac:chgData name="Recktenwald, Bailey L" userId="21504dc0-d0bf-4adc-a14e-e5ff73a3dc1b" providerId="ADAL" clId="{732A580C-FE87-42BD-B23F-1C593E797535}" dt="2024-08-14T18:49:58.379" v="6218" actId="21"/>
          <ac:grpSpMkLst>
            <pc:docMk/>
            <pc:sldMk cId="3553388681" sldId="257"/>
            <ac:grpSpMk id="29" creationId="{CA0EC273-6F2A-D102-E437-B8BBB35D8C05}"/>
          </ac:grpSpMkLst>
        </pc:grpChg>
        <pc:grpChg chg="add del">
          <ac:chgData name="Recktenwald, Bailey L" userId="21504dc0-d0bf-4adc-a14e-e5ff73a3dc1b" providerId="ADAL" clId="{732A580C-FE87-42BD-B23F-1C593E797535}" dt="2024-08-14T18:51:57.819" v="6264" actId="26606"/>
          <ac:grpSpMkLst>
            <pc:docMk/>
            <pc:sldMk cId="3553388681" sldId="257"/>
            <ac:grpSpMk id="59" creationId="{1FD67D68-9B83-C338-8342-3348D8F22347}"/>
          </ac:grpSpMkLst>
        </pc:grpChg>
        <pc:grpChg chg="add del">
          <ac:chgData name="Recktenwald, Bailey L" userId="21504dc0-d0bf-4adc-a14e-e5ff73a3dc1b" providerId="ADAL" clId="{732A580C-FE87-42BD-B23F-1C593E797535}" dt="2024-08-14T18:52:05.297" v="6268" actId="26606"/>
          <ac:grpSpMkLst>
            <pc:docMk/>
            <pc:sldMk cId="3553388681" sldId="257"/>
            <ac:grpSpMk id="65" creationId="{1FD67D68-9B83-C338-8342-3348D8F22347}"/>
          </ac:grpSpMkLst>
        </pc:grpChg>
        <pc:picChg chg="add del mod">
          <ac:chgData name="Recktenwald, Bailey L" userId="21504dc0-d0bf-4adc-a14e-e5ff73a3dc1b" providerId="ADAL" clId="{732A580C-FE87-42BD-B23F-1C593E797535}" dt="2024-08-12T21:39:23.477" v="2371" actId="27803"/>
          <ac:picMkLst>
            <pc:docMk/>
            <pc:sldMk cId="3553388681" sldId="257"/>
            <ac:picMk id="5" creationId="{C81AB1DB-F39B-E706-7459-ABEA1FC5E709}"/>
          </ac:picMkLst>
        </pc:picChg>
        <pc:picChg chg="add del mod">
          <ac:chgData name="Recktenwald, Bailey L" userId="21504dc0-d0bf-4adc-a14e-e5ff73a3dc1b" providerId="ADAL" clId="{732A580C-FE87-42BD-B23F-1C593E797535}" dt="2024-08-12T21:43:02.921" v="2425" actId="27803"/>
          <ac:picMkLst>
            <pc:docMk/>
            <pc:sldMk cId="3553388681" sldId="257"/>
            <ac:picMk id="11" creationId="{3D40958F-35C3-F2B7-55E7-3F8B5D92468E}"/>
          </ac:picMkLst>
        </pc:picChg>
        <pc:picChg chg="add del mod ord">
          <ac:chgData name="Recktenwald, Bailey L" userId="21504dc0-d0bf-4adc-a14e-e5ff73a3dc1b" providerId="ADAL" clId="{732A580C-FE87-42BD-B23F-1C593E797535}" dt="2024-08-12T21:48:49.518" v="2490" actId="478"/>
          <ac:picMkLst>
            <pc:docMk/>
            <pc:sldMk cId="3553388681" sldId="257"/>
            <ac:picMk id="26" creationId="{A5E38DD0-57C3-C213-89B8-8C7C6B8B12A9}"/>
          </ac:picMkLst>
        </pc:picChg>
        <pc:picChg chg="add mod ord">
          <ac:chgData name="Recktenwald, Bailey L" userId="21504dc0-d0bf-4adc-a14e-e5ff73a3dc1b" providerId="ADAL" clId="{732A580C-FE87-42BD-B23F-1C593E797535}" dt="2024-08-14T18:52:05.297" v="6268" actId="26606"/>
          <ac:picMkLst>
            <pc:docMk/>
            <pc:sldMk cId="3553388681" sldId="257"/>
            <ac:picMk id="32" creationId="{11CF5A24-FB3A-B110-EA09-9F125B5826EE}"/>
          </ac:picMkLst>
        </pc:picChg>
      </pc:sldChg>
      <pc:sldChg chg="modSp add ord">
        <pc:chgData name="Recktenwald, Bailey L" userId="21504dc0-d0bf-4adc-a14e-e5ff73a3dc1b" providerId="ADAL" clId="{732A580C-FE87-42BD-B23F-1C593E797535}" dt="2024-08-15T19:27:46.487" v="11623" actId="1076"/>
        <pc:sldMkLst>
          <pc:docMk/>
          <pc:sldMk cId="346189955" sldId="265"/>
        </pc:sldMkLst>
        <pc:picChg chg="mod">
          <ac:chgData name="Recktenwald, Bailey L" userId="21504dc0-d0bf-4adc-a14e-e5ff73a3dc1b" providerId="ADAL" clId="{732A580C-FE87-42BD-B23F-1C593E797535}" dt="2024-08-12T14:12:25.407" v="188" actId="1076"/>
          <ac:picMkLst>
            <pc:docMk/>
            <pc:sldMk cId="346189955" sldId="265"/>
            <ac:picMk id="1030" creationId="{BE421F1E-2C09-89CC-1AB7-8A5255495D67}"/>
          </ac:picMkLst>
        </pc:picChg>
        <pc:picChg chg="mod">
          <ac:chgData name="Recktenwald, Bailey L" userId="21504dc0-d0bf-4adc-a14e-e5ff73a3dc1b" providerId="ADAL" clId="{732A580C-FE87-42BD-B23F-1C593E797535}" dt="2024-08-15T19:27:46.487" v="11623" actId="1076"/>
          <ac:picMkLst>
            <pc:docMk/>
            <pc:sldMk cId="346189955" sldId="265"/>
            <ac:picMk id="1036" creationId="{4B0E3822-2191-59BD-5348-7CFAF139D9E0}"/>
          </ac:picMkLst>
        </pc:picChg>
        <pc:picChg chg="mod">
          <ac:chgData name="Recktenwald, Bailey L" userId="21504dc0-d0bf-4adc-a14e-e5ff73a3dc1b" providerId="ADAL" clId="{732A580C-FE87-42BD-B23F-1C593E797535}" dt="2024-08-12T14:12:32.831" v="191" actId="1076"/>
          <ac:picMkLst>
            <pc:docMk/>
            <pc:sldMk cId="346189955" sldId="265"/>
            <ac:picMk id="1038" creationId="{578EC40A-3644-0701-9FA2-9C07849F854E}"/>
          </ac:picMkLst>
        </pc:picChg>
        <pc:picChg chg="mod">
          <ac:chgData name="Recktenwald, Bailey L" userId="21504dc0-d0bf-4adc-a14e-e5ff73a3dc1b" providerId="ADAL" clId="{732A580C-FE87-42BD-B23F-1C593E797535}" dt="2024-08-12T14:08:26.261" v="15" actId="1076"/>
          <ac:picMkLst>
            <pc:docMk/>
            <pc:sldMk cId="346189955" sldId="265"/>
            <ac:picMk id="1040" creationId="{5B08F5F0-507A-965B-7406-E44BBD295424}"/>
          </ac:picMkLst>
        </pc:picChg>
        <pc:picChg chg="mod">
          <ac:chgData name="Recktenwald, Bailey L" userId="21504dc0-d0bf-4adc-a14e-e5ff73a3dc1b" providerId="ADAL" clId="{732A580C-FE87-42BD-B23F-1C593E797535}" dt="2024-08-12T14:12:51.886" v="193" actId="1076"/>
          <ac:picMkLst>
            <pc:docMk/>
            <pc:sldMk cId="346189955" sldId="265"/>
            <ac:picMk id="1042" creationId="{2519650B-0BB5-BD8F-627C-FA8D191EE3D6}"/>
          </ac:picMkLst>
        </pc:picChg>
        <pc:picChg chg="mod">
          <ac:chgData name="Recktenwald, Bailey L" userId="21504dc0-d0bf-4adc-a14e-e5ff73a3dc1b" providerId="ADAL" clId="{732A580C-FE87-42BD-B23F-1C593E797535}" dt="2024-08-12T14:07:46.533" v="8" actId="1076"/>
          <ac:picMkLst>
            <pc:docMk/>
            <pc:sldMk cId="346189955" sldId="265"/>
            <ac:picMk id="1044" creationId="{B69EC4D2-8E97-B33E-BF43-AA9FF027FAB2}"/>
          </ac:picMkLst>
        </pc:picChg>
        <pc:picChg chg="mod">
          <ac:chgData name="Recktenwald, Bailey L" userId="21504dc0-d0bf-4adc-a14e-e5ff73a3dc1b" providerId="ADAL" clId="{732A580C-FE87-42BD-B23F-1C593E797535}" dt="2024-08-12T14:07:44.636" v="7" actId="1076"/>
          <ac:picMkLst>
            <pc:docMk/>
            <pc:sldMk cId="346189955" sldId="265"/>
            <ac:picMk id="1046" creationId="{D9EE40CD-818D-C5AB-9835-DF0E45A8BDFC}"/>
          </ac:picMkLst>
        </pc:picChg>
        <pc:picChg chg="mod">
          <ac:chgData name="Recktenwald, Bailey L" userId="21504dc0-d0bf-4adc-a14e-e5ff73a3dc1b" providerId="ADAL" clId="{732A580C-FE87-42BD-B23F-1C593E797535}" dt="2024-08-12T14:08:09.878" v="12" actId="1076"/>
          <ac:picMkLst>
            <pc:docMk/>
            <pc:sldMk cId="346189955" sldId="265"/>
            <ac:picMk id="1050" creationId="{FACBEDDD-2C5C-3871-C0C0-55B64906A606}"/>
          </ac:picMkLst>
        </pc:picChg>
        <pc:picChg chg="mod">
          <ac:chgData name="Recktenwald, Bailey L" userId="21504dc0-d0bf-4adc-a14e-e5ff73a3dc1b" providerId="ADAL" clId="{732A580C-FE87-42BD-B23F-1C593E797535}" dt="2024-08-12T14:12:54.462" v="194" actId="1076"/>
          <ac:picMkLst>
            <pc:docMk/>
            <pc:sldMk cId="346189955" sldId="265"/>
            <ac:picMk id="1056" creationId="{0E68A6F6-1228-CBEC-B944-4323AB9CB430}"/>
          </ac:picMkLst>
        </pc:picChg>
        <pc:picChg chg="mod">
          <ac:chgData name="Recktenwald, Bailey L" userId="21504dc0-d0bf-4adc-a14e-e5ff73a3dc1b" providerId="ADAL" clId="{732A580C-FE87-42BD-B23F-1C593E797535}" dt="2024-08-12T14:12:31.486" v="190" actId="1076"/>
          <ac:picMkLst>
            <pc:docMk/>
            <pc:sldMk cId="346189955" sldId="265"/>
            <ac:picMk id="1058" creationId="{BD6F2D63-CE5E-D009-E87B-7C125B54B76F}"/>
          </ac:picMkLst>
        </pc:picChg>
      </pc:sldChg>
      <pc:sldChg chg="addSp delSp modSp new mod setBg setClrOvrMap">
        <pc:chgData name="Recktenwald, Bailey L" userId="21504dc0-d0bf-4adc-a14e-e5ff73a3dc1b" providerId="ADAL" clId="{732A580C-FE87-42BD-B23F-1C593E797535}" dt="2024-08-19T13:19:55.114" v="11652" actId="20577"/>
        <pc:sldMkLst>
          <pc:docMk/>
          <pc:sldMk cId="2713344329" sldId="266"/>
        </pc:sldMkLst>
        <pc:spChg chg="mod">
          <ac:chgData name="Recktenwald, Bailey L" userId="21504dc0-d0bf-4adc-a14e-e5ff73a3dc1b" providerId="ADAL" clId="{732A580C-FE87-42BD-B23F-1C593E797535}" dt="2024-08-19T13:19:55.114" v="11652" actId="20577"/>
          <ac:spMkLst>
            <pc:docMk/>
            <pc:sldMk cId="2713344329" sldId="266"/>
            <ac:spMk id="2" creationId="{28AF13A0-7811-4D9F-8660-F4463BDB8D0F}"/>
          </ac:spMkLst>
        </pc:spChg>
        <pc:spChg chg="add del mod">
          <ac:chgData name="Recktenwald, Bailey L" userId="21504dc0-d0bf-4adc-a14e-e5ff73a3dc1b" providerId="ADAL" clId="{732A580C-FE87-42BD-B23F-1C593E797535}" dt="2024-08-12T21:09:07.369" v="2209" actId="26606"/>
          <ac:spMkLst>
            <pc:docMk/>
            <pc:sldMk cId="2713344329" sldId="266"/>
            <ac:spMk id="3" creationId="{B00C7935-3C2A-0B5D-3EA5-4E6D5AD2D6EF}"/>
          </ac:spMkLst>
        </pc:spChg>
        <pc:spChg chg="add del">
          <ac:chgData name="Recktenwald, Bailey L" userId="21504dc0-d0bf-4adc-a14e-e5ff73a3dc1b" providerId="ADAL" clId="{732A580C-FE87-42BD-B23F-1C593E797535}" dt="2024-08-12T21:08:43.743" v="2200" actId="26606"/>
          <ac:spMkLst>
            <pc:docMk/>
            <pc:sldMk cId="2713344329" sldId="266"/>
            <ac:spMk id="9" creationId="{BACC6370-2D7E-4714-9D71-7542949D7D5D}"/>
          </ac:spMkLst>
        </pc:spChg>
        <pc:spChg chg="add del">
          <ac:chgData name="Recktenwald, Bailey L" userId="21504dc0-d0bf-4adc-a14e-e5ff73a3dc1b" providerId="ADAL" clId="{732A580C-FE87-42BD-B23F-1C593E797535}" dt="2024-08-12T21:08:45.880" v="2202" actId="26606"/>
          <ac:spMkLst>
            <pc:docMk/>
            <pc:sldMk cId="2713344329" sldId="266"/>
            <ac:spMk id="10" creationId="{B50AB553-2A96-4A92-96F2-93548E096954}"/>
          </ac:spMkLst>
        </pc:spChg>
        <pc:spChg chg="add del">
          <ac:chgData name="Recktenwald, Bailey L" userId="21504dc0-d0bf-4adc-a14e-e5ff73a3dc1b" providerId="ADAL" clId="{732A580C-FE87-42BD-B23F-1C593E797535}" dt="2024-08-12T21:08:43.743" v="2200" actId="26606"/>
          <ac:spMkLst>
            <pc:docMk/>
            <pc:sldMk cId="2713344329" sldId="266"/>
            <ac:spMk id="11" creationId="{256B2C21-A230-48C0-8DF1-C46611373C44}"/>
          </ac:spMkLst>
        </pc:spChg>
        <pc:spChg chg="add del">
          <ac:chgData name="Recktenwald, Bailey L" userId="21504dc0-d0bf-4adc-a14e-e5ff73a3dc1b" providerId="ADAL" clId="{732A580C-FE87-42BD-B23F-1C593E797535}" dt="2024-08-12T21:08:43.743" v="2200" actId="26606"/>
          <ac:spMkLst>
            <pc:docMk/>
            <pc:sldMk cId="2713344329" sldId="266"/>
            <ac:spMk id="13" creationId="{3847E18C-932D-4C95-AABA-FEC7C9499AD7}"/>
          </ac:spMkLst>
        </pc:spChg>
        <pc:spChg chg="add del">
          <ac:chgData name="Recktenwald, Bailey L" userId="21504dc0-d0bf-4adc-a14e-e5ff73a3dc1b" providerId="ADAL" clId="{732A580C-FE87-42BD-B23F-1C593E797535}" dt="2024-08-12T21:08:43.743" v="2200" actId="26606"/>
          <ac:spMkLst>
            <pc:docMk/>
            <pc:sldMk cId="2713344329" sldId="266"/>
            <ac:spMk id="15" creationId="{3150CB11-0C61-439E-910F-5787759E72A0}"/>
          </ac:spMkLst>
        </pc:spChg>
        <pc:spChg chg="add del">
          <ac:chgData name="Recktenwald, Bailey L" userId="21504dc0-d0bf-4adc-a14e-e5ff73a3dc1b" providerId="ADAL" clId="{732A580C-FE87-42BD-B23F-1C593E797535}" dt="2024-08-12T21:08:43.743" v="2200" actId="26606"/>
          <ac:spMkLst>
            <pc:docMk/>
            <pc:sldMk cId="2713344329" sldId="266"/>
            <ac:spMk id="17" creationId="{43F8A58B-5155-44CE-A5FF-7647B47D0A7A}"/>
          </ac:spMkLst>
        </pc:spChg>
        <pc:spChg chg="add del">
          <ac:chgData name="Recktenwald, Bailey L" userId="21504dc0-d0bf-4adc-a14e-e5ff73a3dc1b" providerId="ADAL" clId="{732A580C-FE87-42BD-B23F-1C593E797535}" dt="2024-08-12T21:08:43.743" v="2200" actId="26606"/>
          <ac:spMkLst>
            <pc:docMk/>
            <pc:sldMk cId="2713344329" sldId="266"/>
            <ac:spMk id="19" creationId="{443F2ACA-E6D6-4028-82DD-F03C262D5DE6}"/>
          </ac:spMkLst>
        </pc:spChg>
        <pc:spChg chg="add del">
          <ac:chgData name="Recktenwald, Bailey L" userId="21504dc0-d0bf-4adc-a14e-e5ff73a3dc1b" providerId="ADAL" clId="{732A580C-FE87-42BD-B23F-1C593E797535}" dt="2024-08-12T21:09:07.326" v="2208" actId="26606"/>
          <ac:spMkLst>
            <pc:docMk/>
            <pc:sldMk cId="2713344329" sldId="266"/>
            <ac:spMk id="27" creationId="{2659FDB4-FCBE-4A89-B46D-43D4FA54464D}"/>
          </ac:spMkLst>
        </pc:spChg>
        <pc:spChg chg="add del">
          <ac:chgData name="Recktenwald, Bailey L" userId="21504dc0-d0bf-4adc-a14e-e5ff73a3dc1b" providerId="ADAL" clId="{732A580C-FE87-42BD-B23F-1C593E797535}" dt="2024-08-12T21:12:01.975" v="2290" actId="26606"/>
          <ac:spMkLst>
            <pc:docMk/>
            <pc:sldMk cId="2713344329" sldId="266"/>
            <ac:spMk id="31" creationId="{BACC6370-2D7E-4714-9D71-7542949D7D5D}"/>
          </ac:spMkLst>
        </pc:spChg>
        <pc:spChg chg="add del">
          <ac:chgData name="Recktenwald, Bailey L" userId="21504dc0-d0bf-4adc-a14e-e5ff73a3dc1b" providerId="ADAL" clId="{732A580C-FE87-42BD-B23F-1C593E797535}" dt="2024-08-12T21:12:01.975" v="2290" actId="26606"/>
          <ac:spMkLst>
            <pc:docMk/>
            <pc:sldMk cId="2713344329" sldId="266"/>
            <ac:spMk id="32" creationId="{F68B3F68-107C-434F-AA38-110D5EA91B85}"/>
          </ac:spMkLst>
        </pc:spChg>
        <pc:spChg chg="add del">
          <ac:chgData name="Recktenwald, Bailey L" userId="21504dc0-d0bf-4adc-a14e-e5ff73a3dc1b" providerId="ADAL" clId="{732A580C-FE87-42BD-B23F-1C593E797535}" dt="2024-08-12T21:12:01.975" v="2290" actId="26606"/>
          <ac:spMkLst>
            <pc:docMk/>
            <pc:sldMk cId="2713344329" sldId="266"/>
            <ac:spMk id="33" creationId="{AAD0DBB9-1A4B-4391-81D4-CB19F9AB918A}"/>
          </ac:spMkLst>
        </pc:spChg>
        <pc:spChg chg="add del">
          <ac:chgData name="Recktenwald, Bailey L" userId="21504dc0-d0bf-4adc-a14e-e5ff73a3dc1b" providerId="ADAL" clId="{732A580C-FE87-42BD-B23F-1C593E797535}" dt="2024-08-12T21:12:01.975" v="2290" actId="26606"/>
          <ac:spMkLst>
            <pc:docMk/>
            <pc:sldMk cId="2713344329" sldId="266"/>
            <ac:spMk id="34" creationId="{063BBA22-50EA-4C4D-BE05-F1CE4E63AA56}"/>
          </ac:spMkLst>
        </pc:spChg>
        <pc:spChg chg="add del">
          <ac:chgData name="Recktenwald, Bailey L" userId="21504dc0-d0bf-4adc-a14e-e5ff73a3dc1b" providerId="ADAL" clId="{732A580C-FE87-42BD-B23F-1C593E797535}" dt="2024-08-12T21:11:53.944" v="2285" actId="26606"/>
          <ac:spMkLst>
            <pc:docMk/>
            <pc:sldMk cId="2713344329" sldId="266"/>
            <ac:spMk id="40" creationId="{BACC6370-2D7E-4714-9D71-7542949D7D5D}"/>
          </ac:spMkLst>
        </pc:spChg>
        <pc:spChg chg="add del">
          <ac:chgData name="Recktenwald, Bailey L" userId="21504dc0-d0bf-4adc-a14e-e5ff73a3dc1b" providerId="ADAL" clId="{732A580C-FE87-42BD-B23F-1C593E797535}" dt="2024-08-12T21:11:53.944" v="2285" actId="26606"/>
          <ac:spMkLst>
            <pc:docMk/>
            <pc:sldMk cId="2713344329" sldId="266"/>
            <ac:spMk id="42" creationId="{F68B3F68-107C-434F-AA38-110D5EA91B85}"/>
          </ac:spMkLst>
        </pc:spChg>
        <pc:spChg chg="add del">
          <ac:chgData name="Recktenwald, Bailey L" userId="21504dc0-d0bf-4adc-a14e-e5ff73a3dc1b" providerId="ADAL" clId="{732A580C-FE87-42BD-B23F-1C593E797535}" dt="2024-08-12T21:11:53.944" v="2285" actId="26606"/>
          <ac:spMkLst>
            <pc:docMk/>
            <pc:sldMk cId="2713344329" sldId="266"/>
            <ac:spMk id="44" creationId="{AAD0DBB9-1A4B-4391-81D4-CB19F9AB918A}"/>
          </ac:spMkLst>
        </pc:spChg>
        <pc:spChg chg="add del">
          <ac:chgData name="Recktenwald, Bailey L" userId="21504dc0-d0bf-4adc-a14e-e5ff73a3dc1b" providerId="ADAL" clId="{732A580C-FE87-42BD-B23F-1C593E797535}" dt="2024-08-12T21:11:53.944" v="2285" actId="26606"/>
          <ac:spMkLst>
            <pc:docMk/>
            <pc:sldMk cId="2713344329" sldId="266"/>
            <ac:spMk id="46" creationId="{063BBA22-50EA-4C4D-BE05-F1CE4E63AA56}"/>
          </ac:spMkLst>
        </pc:spChg>
        <pc:spChg chg="add del">
          <ac:chgData name="Recktenwald, Bailey L" userId="21504dc0-d0bf-4adc-a14e-e5ff73a3dc1b" providerId="ADAL" clId="{732A580C-FE87-42BD-B23F-1C593E797535}" dt="2024-08-12T21:11:59.600" v="2287" actId="26606"/>
          <ac:spMkLst>
            <pc:docMk/>
            <pc:sldMk cId="2713344329" sldId="266"/>
            <ac:spMk id="48" creationId="{BACC6370-2D7E-4714-9D71-7542949D7D5D}"/>
          </ac:spMkLst>
        </pc:spChg>
        <pc:spChg chg="add del">
          <ac:chgData name="Recktenwald, Bailey L" userId="21504dc0-d0bf-4adc-a14e-e5ff73a3dc1b" providerId="ADAL" clId="{732A580C-FE87-42BD-B23F-1C593E797535}" dt="2024-08-12T21:11:59.600" v="2287" actId="26606"/>
          <ac:spMkLst>
            <pc:docMk/>
            <pc:sldMk cId="2713344329" sldId="266"/>
            <ac:spMk id="49" creationId="{F68B3F68-107C-434F-AA38-110D5EA91B85}"/>
          </ac:spMkLst>
        </pc:spChg>
        <pc:spChg chg="add del">
          <ac:chgData name="Recktenwald, Bailey L" userId="21504dc0-d0bf-4adc-a14e-e5ff73a3dc1b" providerId="ADAL" clId="{732A580C-FE87-42BD-B23F-1C593E797535}" dt="2024-08-12T21:11:59.600" v="2287" actId="26606"/>
          <ac:spMkLst>
            <pc:docMk/>
            <pc:sldMk cId="2713344329" sldId="266"/>
            <ac:spMk id="50" creationId="{AAD0DBB9-1A4B-4391-81D4-CB19F9AB918A}"/>
          </ac:spMkLst>
        </pc:spChg>
        <pc:spChg chg="add del">
          <ac:chgData name="Recktenwald, Bailey L" userId="21504dc0-d0bf-4adc-a14e-e5ff73a3dc1b" providerId="ADAL" clId="{732A580C-FE87-42BD-B23F-1C593E797535}" dt="2024-08-12T21:11:59.600" v="2287" actId="26606"/>
          <ac:spMkLst>
            <pc:docMk/>
            <pc:sldMk cId="2713344329" sldId="266"/>
            <ac:spMk id="51" creationId="{063BBA22-50EA-4C4D-BE05-F1CE4E63AA56}"/>
          </ac:spMkLst>
        </pc:spChg>
        <pc:spChg chg="add del">
          <ac:chgData name="Recktenwald, Bailey L" userId="21504dc0-d0bf-4adc-a14e-e5ff73a3dc1b" providerId="ADAL" clId="{732A580C-FE87-42BD-B23F-1C593E797535}" dt="2024-08-12T21:12:01.902" v="2289" actId="26606"/>
          <ac:spMkLst>
            <pc:docMk/>
            <pc:sldMk cId="2713344329" sldId="266"/>
            <ac:spMk id="53" creationId="{BACC6370-2D7E-4714-9D71-7542949D7D5D}"/>
          </ac:spMkLst>
        </pc:spChg>
        <pc:spChg chg="add del">
          <ac:chgData name="Recktenwald, Bailey L" userId="21504dc0-d0bf-4adc-a14e-e5ff73a3dc1b" providerId="ADAL" clId="{732A580C-FE87-42BD-B23F-1C593E797535}" dt="2024-08-12T21:12:01.902" v="2289" actId="26606"/>
          <ac:spMkLst>
            <pc:docMk/>
            <pc:sldMk cId="2713344329" sldId="266"/>
            <ac:spMk id="54" creationId="{F68B3F68-107C-434F-AA38-110D5EA91B85}"/>
          </ac:spMkLst>
        </pc:spChg>
        <pc:spChg chg="add del">
          <ac:chgData name="Recktenwald, Bailey L" userId="21504dc0-d0bf-4adc-a14e-e5ff73a3dc1b" providerId="ADAL" clId="{732A580C-FE87-42BD-B23F-1C593E797535}" dt="2024-08-12T21:12:01.902" v="2289" actId="26606"/>
          <ac:spMkLst>
            <pc:docMk/>
            <pc:sldMk cId="2713344329" sldId="266"/>
            <ac:spMk id="55" creationId="{AAD0DBB9-1A4B-4391-81D4-CB19F9AB918A}"/>
          </ac:spMkLst>
        </pc:spChg>
        <pc:spChg chg="add del">
          <ac:chgData name="Recktenwald, Bailey L" userId="21504dc0-d0bf-4adc-a14e-e5ff73a3dc1b" providerId="ADAL" clId="{732A580C-FE87-42BD-B23F-1C593E797535}" dt="2024-08-12T21:12:01.902" v="2289" actId="26606"/>
          <ac:spMkLst>
            <pc:docMk/>
            <pc:sldMk cId="2713344329" sldId="266"/>
            <ac:spMk id="56" creationId="{063BBA22-50EA-4C4D-BE05-F1CE4E63AA56}"/>
          </ac:spMkLst>
        </pc:spChg>
        <pc:spChg chg="add del">
          <ac:chgData name="Recktenwald, Bailey L" userId="21504dc0-d0bf-4adc-a14e-e5ff73a3dc1b" providerId="ADAL" clId="{732A580C-FE87-42BD-B23F-1C593E797535}" dt="2024-08-12T21:24:36.783" v="2341" actId="26606"/>
          <ac:spMkLst>
            <pc:docMk/>
            <pc:sldMk cId="2713344329" sldId="266"/>
            <ac:spMk id="58" creationId="{955A2079-FA98-4876-80F0-72364A7D2EA4}"/>
          </ac:spMkLst>
        </pc:spChg>
        <pc:spChg chg="add del">
          <ac:chgData name="Recktenwald, Bailey L" userId="21504dc0-d0bf-4adc-a14e-e5ff73a3dc1b" providerId="ADAL" clId="{732A580C-FE87-42BD-B23F-1C593E797535}" dt="2024-08-12T21:24:07.134" v="2332" actId="26606"/>
          <ac:spMkLst>
            <pc:docMk/>
            <pc:sldMk cId="2713344329" sldId="266"/>
            <ac:spMk id="63" creationId="{BACC6370-2D7E-4714-9D71-7542949D7D5D}"/>
          </ac:spMkLst>
        </pc:spChg>
        <pc:spChg chg="add del">
          <ac:chgData name="Recktenwald, Bailey L" userId="21504dc0-d0bf-4adc-a14e-e5ff73a3dc1b" providerId="ADAL" clId="{732A580C-FE87-42BD-B23F-1C593E797535}" dt="2024-08-12T21:23:59.631" v="2330" actId="26606"/>
          <ac:spMkLst>
            <pc:docMk/>
            <pc:sldMk cId="2713344329" sldId="266"/>
            <ac:spMk id="64" creationId="{9228552E-C8B1-4A80-8448-0787CE0FC704}"/>
          </ac:spMkLst>
        </pc:spChg>
        <pc:spChg chg="add del">
          <ac:chgData name="Recktenwald, Bailey L" userId="21504dc0-d0bf-4adc-a14e-e5ff73a3dc1b" providerId="ADAL" clId="{732A580C-FE87-42BD-B23F-1C593E797535}" dt="2024-08-12T21:24:07.134" v="2332" actId="26606"/>
          <ac:spMkLst>
            <pc:docMk/>
            <pc:sldMk cId="2713344329" sldId="266"/>
            <ac:spMk id="65" creationId="{F68B3F68-107C-434F-AA38-110D5EA91B85}"/>
          </ac:spMkLst>
        </pc:spChg>
        <pc:spChg chg="add del">
          <ac:chgData name="Recktenwald, Bailey L" userId="21504dc0-d0bf-4adc-a14e-e5ff73a3dc1b" providerId="ADAL" clId="{732A580C-FE87-42BD-B23F-1C593E797535}" dt="2024-08-12T21:24:07.134" v="2332" actId="26606"/>
          <ac:spMkLst>
            <pc:docMk/>
            <pc:sldMk cId="2713344329" sldId="266"/>
            <ac:spMk id="67" creationId="{AAD0DBB9-1A4B-4391-81D4-CB19F9AB918A}"/>
          </ac:spMkLst>
        </pc:spChg>
        <pc:spChg chg="add del">
          <ac:chgData name="Recktenwald, Bailey L" userId="21504dc0-d0bf-4adc-a14e-e5ff73a3dc1b" providerId="ADAL" clId="{732A580C-FE87-42BD-B23F-1C593E797535}" dt="2024-08-12T21:24:07.134" v="2332" actId="26606"/>
          <ac:spMkLst>
            <pc:docMk/>
            <pc:sldMk cId="2713344329" sldId="266"/>
            <ac:spMk id="69" creationId="{063BBA22-50EA-4C4D-BE05-F1CE4E63AA56}"/>
          </ac:spMkLst>
        </pc:spChg>
        <pc:spChg chg="add del">
          <ac:chgData name="Recktenwald, Bailey L" userId="21504dc0-d0bf-4adc-a14e-e5ff73a3dc1b" providerId="ADAL" clId="{732A580C-FE87-42BD-B23F-1C593E797535}" dt="2024-08-12T21:24:11.479" v="2334" actId="26606"/>
          <ac:spMkLst>
            <pc:docMk/>
            <pc:sldMk cId="2713344329" sldId="266"/>
            <ac:spMk id="71" creationId="{BACC6370-2D7E-4714-9D71-7542949D7D5D}"/>
          </ac:spMkLst>
        </pc:spChg>
        <pc:spChg chg="add del">
          <ac:chgData name="Recktenwald, Bailey L" userId="21504dc0-d0bf-4adc-a14e-e5ff73a3dc1b" providerId="ADAL" clId="{732A580C-FE87-42BD-B23F-1C593E797535}" dt="2024-08-12T21:24:11.479" v="2334" actId="26606"/>
          <ac:spMkLst>
            <pc:docMk/>
            <pc:sldMk cId="2713344329" sldId="266"/>
            <ac:spMk id="72" creationId="{F68B3F68-107C-434F-AA38-110D5EA91B85}"/>
          </ac:spMkLst>
        </pc:spChg>
        <pc:spChg chg="add del">
          <ac:chgData name="Recktenwald, Bailey L" userId="21504dc0-d0bf-4adc-a14e-e5ff73a3dc1b" providerId="ADAL" clId="{732A580C-FE87-42BD-B23F-1C593E797535}" dt="2024-08-12T21:24:11.479" v="2334" actId="26606"/>
          <ac:spMkLst>
            <pc:docMk/>
            <pc:sldMk cId="2713344329" sldId="266"/>
            <ac:spMk id="73" creationId="{AAD0DBB9-1A4B-4391-81D4-CB19F9AB918A}"/>
          </ac:spMkLst>
        </pc:spChg>
        <pc:spChg chg="add del">
          <ac:chgData name="Recktenwald, Bailey L" userId="21504dc0-d0bf-4adc-a14e-e5ff73a3dc1b" providerId="ADAL" clId="{732A580C-FE87-42BD-B23F-1C593E797535}" dt="2024-08-12T21:24:11.479" v="2334" actId="26606"/>
          <ac:spMkLst>
            <pc:docMk/>
            <pc:sldMk cId="2713344329" sldId="266"/>
            <ac:spMk id="74" creationId="{063BBA22-50EA-4C4D-BE05-F1CE4E63AA56}"/>
          </ac:spMkLst>
        </pc:spChg>
        <pc:spChg chg="add del">
          <ac:chgData name="Recktenwald, Bailey L" userId="21504dc0-d0bf-4adc-a14e-e5ff73a3dc1b" providerId="ADAL" clId="{732A580C-FE87-42BD-B23F-1C593E797535}" dt="2024-08-12T21:24:27.085" v="2336" actId="26606"/>
          <ac:spMkLst>
            <pc:docMk/>
            <pc:sldMk cId="2713344329" sldId="266"/>
            <ac:spMk id="76" creationId="{BACC6370-2D7E-4714-9D71-7542949D7D5D}"/>
          </ac:spMkLst>
        </pc:spChg>
        <pc:spChg chg="add del">
          <ac:chgData name="Recktenwald, Bailey L" userId="21504dc0-d0bf-4adc-a14e-e5ff73a3dc1b" providerId="ADAL" clId="{732A580C-FE87-42BD-B23F-1C593E797535}" dt="2024-08-12T21:24:27.085" v="2336" actId="26606"/>
          <ac:spMkLst>
            <pc:docMk/>
            <pc:sldMk cId="2713344329" sldId="266"/>
            <ac:spMk id="77" creationId="{F68B3F68-107C-434F-AA38-110D5EA91B85}"/>
          </ac:spMkLst>
        </pc:spChg>
        <pc:spChg chg="add del">
          <ac:chgData name="Recktenwald, Bailey L" userId="21504dc0-d0bf-4adc-a14e-e5ff73a3dc1b" providerId="ADAL" clId="{732A580C-FE87-42BD-B23F-1C593E797535}" dt="2024-08-12T21:24:27.085" v="2336" actId="26606"/>
          <ac:spMkLst>
            <pc:docMk/>
            <pc:sldMk cId="2713344329" sldId="266"/>
            <ac:spMk id="78" creationId="{AAD0DBB9-1A4B-4391-81D4-CB19F9AB918A}"/>
          </ac:spMkLst>
        </pc:spChg>
        <pc:spChg chg="add del">
          <ac:chgData name="Recktenwald, Bailey L" userId="21504dc0-d0bf-4adc-a14e-e5ff73a3dc1b" providerId="ADAL" clId="{732A580C-FE87-42BD-B23F-1C593E797535}" dt="2024-08-12T21:24:27.085" v="2336" actId="26606"/>
          <ac:spMkLst>
            <pc:docMk/>
            <pc:sldMk cId="2713344329" sldId="266"/>
            <ac:spMk id="79" creationId="{063BBA22-50EA-4C4D-BE05-F1CE4E63AA56}"/>
          </ac:spMkLst>
        </pc:spChg>
        <pc:spChg chg="add del">
          <ac:chgData name="Recktenwald, Bailey L" userId="21504dc0-d0bf-4adc-a14e-e5ff73a3dc1b" providerId="ADAL" clId="{732A580C-FE87-42BD-B23F-1C593E797535}" dt="2024-08-12T21:24:33.215" v="2338" actId="26606"/>
          <ac:spMkLst>
            <pc:docMk/>
            <pc:sldMk cId="2713344329" sldId="266"/>
            <ac:spMk id="81" creationId="{BACC6370-2D7E-4714-9D71-7542949D7D5D}"/>
          </ac:spMkLst>
        </pc:spChg>
        <pc:spChg chg="add del">
          <ac:chgData name="Recktenwald, Bailey L" userId="21504dc0-d0bf-4adc-a14e-e5ff73a3dc1b" providerId="ADAL" clId="{732A580C-FE87-42BD-B23F-1C593E797535}" dt="2024-08-12T21:24:33.215" v="2338" actId="26606"/>
          <ac:spMkLst>
            <pc:docMk/>
            <pc:sldMk cId="2713344329" sldId="266"/>
            <ac:spMk id="82" creationId="{F68B3F68-107C-434F-AA38-110D5EA91B85}"/>
          </ac:spMkLst>
        </pc:spChg>
        <pc:spChg chg="add del">
          <ac:chgData name="Recktenwald, Bailey L" userId="21504dc0-d0bf-4adc-a14e-e5ff73a3dc1b" providerId="ADAL" clId="{732A580C-FE87-42BD-B23F-1C593E797535}" dt="2024-08-12T21:24:33.215" v="2338" actId="26606"/>
          <ac:spMkLst>
            <pc:docMk/>
            <pc:sldMk cId="2713344329" sldId="266"/>
            <ac:spMk id="83" creationId="{AAD0DBB9-1A4B-4391-81D4-CB19F9AB918A}"/>
          </ac:spMkLst>
        </pc:spChg>
        <pc:spChg chg="add del">
          <ac:chgData name="Recktenwald, Bailey L" userId="21504dc0-d0bf-4adc-a14e-e5ff73a3dc1b" providerId="ADAL" clId="{732A580C-FE87-42BD-B23F-1C593E797535}" dt="2024-08-12T21:24:33.215" v="2338" actId="26606"/>
          <ac:spMkLst>
            <pc:docMk/>
            <pc:sldMk cId="2713344329" sldId="266"/>
            <ac:spMk id="84" creationId="{063BBA22-50EA-4C4D-BE05-F1CE4E63AA56}"/>
          </ac:spMkLst>
        </pc:spChg>
        <pc:spChg chg="add del">
          <ac:chgData name="Recktenwald, Bailey L" userId="21504dc0-d0bf-4adc-a14e-e5ff73a3dc1b" providerId="ADAL" clId="{732A580C-FE87-42BD-B23F-1C593E797535}" dt="2024-08-12T21:24:36.671" v="2340" actId="26606"/>
          <ac:spMkLst>
            <pc:docMk/>
            <pc:sldMk cId="2713344329" sldId="266"/>
            <ac:spMk id="86" creationId="{955A2079-FA98-4876-80F0-72364A7D2EA4}"/>
          </ac:spMkLst>
        </pc:spChg>
        <pc:spChg chg="add">
          <ac:chgData name="Recktenwald, Bailey L" userId="21504dc0-d0bf-4adc-a14e-e5ff73a3dc1b" providerId="ADAL" clId="{732A580C-FE87-42BD-B23F-1C593E797535}" dt="2024-08-12T21:24:36.783" v="2341" actId="26606"/>
          <ac:spMkLst>
            <pc:docMk/>
            <pc:sldMk cId="2713344329" sldId="266"/>
            <ac:spMk id="88" creationId="{BACC6370-2D7E-4714-9D71-7542949D7D5D}"/>
          </ac:spMkLst>
        </pc:spChg>
        <pc:spChg chg="add">
          <ac:chgData name="Recktenwald, Bailey L" userId="21504dc0-d0bf-4adc-a14e-e5ff73a3dc1b" providerId="ADAL" clId="{732A580C-FE87-42BD-B23F-1C593E797535}" dt="2024-08-12T21:24:36.783" v="2341" actId="26606"/>
          <ac:spMkLst>
            <pc:docMk/>
            <pc:sldMk cId="2713344329" sldId="266"/>
            <ac:spMk id="89" creationId="{F68B3F68-107C-434F-AA38-110D5EA91B85}"/>
          </ac:spMkLst>
        </pc:spChg>
        <pc:spChg chg="add">
          <ac:chgData name="Recktenwald, Bailey L" userId="21504dc0-d0bf-4adc-a14e-e5ff73a3dc1b" providerId="ADAL" clId="{732A580C-FE87-42BD-B23F-1C593E797535}" dt="2024-08-12T21:24:36.783" v="2341" actId="26606"/>
          <ac:spMkLst>
            <pc:docMk/>
            <pc:sldMk cId="2713344329" sldId="266"/>
            <ac:spMk id="90" creationId="{AAD0DBB9-1A4B-4391-81D4-CB19F9AB918A}"/>
          </ac:spMkLst>
        </pc:spChg>
        <pc:spChg chg="add">
          <ac:chgData name="Recktenwald, Bailey L" userId="21504dc0-d0bf-4adc-a14e-e5ff73a3dc1b" providerId="ADAL" clId="{732A580C-FE87-42BD-B23F-1C593E797535}" dt="2024-08-12T21:24:36.783" v="2341" actId="26606"/>
          <ac:spMkLst>
            <pc:docMk/>
            <pc:sldMk cId="2713344329" sldId="266"/>
            <ac:spMk id="91" creationId="{063BBA22-50EA-4C4D-BE05-F1CE4E63AA56}"/>
          </ac:spMkLst>
        </pc:spChg>
        <pc:graphicFrameChg chg="add del">
          <ac:chgData name="Recktenwald, Bailey L" userId="21504dc0-d0bf-4adc-a14e-e5ff73a3dc1b" providerId="ADAL" clId="{732A580C-FE87-42BD-B23F-1C593E797535}" dt="2024-08-12T21:08:43.743" v="2200" actId="26606"/>
          <ac:graphicFrameMkLst>
            <pc:docMk/>
            <pc:sldMk cId="2713344329" sldId="266"/>
            <ac:graphicFrameMk id="5" creationId="{1FD75218-E676-9703-38BB-DA9DA2031DC1}"/>
          </ac:graphicFrameMkLst>
        </pc:graphicFrameChg>
        <pc:graphicFrameChg chg="add del">
          <ac:chgData name="Recktenwald, Bailey L" userId="21504dc0-d0bf-4adc-a14e-e5ff73a3dc1b" providerId="ADAL" clId="{732A580C-FE87-42BD-B23F-1C593E797535}" dt="2024-08-12T21:08:45.880" v="2202" actId="26606"/>
          <ac:graphicFrameMkLst>
            <pc:docMk/>
            <pc:sldMk cId="2713344329" sldId="266"/>
            <ac:graphicFrameMk id="21" creationId="{D0026739-5D2F-5A8A-B97D-37D898711CFE}"/>
          </ac:graphicFrameMkLst>
        </pc:graphicFrameChg>
        <pc:graphicFrameChg chg="add del">
          <ac:chgData name="Recktenwald, Bailey L" userId="21504dc0-d0bf-4adc-a14e-e5ff73a3dc1b" providerId="ADAL" clId="{732A580C-FE87-42BD-B23F-1C593E797535}" dt="2024-08-12T21:08:48.261" v="2204" actId="26606"/>
          <ac:graphicFrameMkLst>
            <pc:docMk/>
            <pc:sldMk cId="2713344329" sldId="266"/>
            <ac:graphicFrameMk id="23" creationId="{082F8C7F-CF0C-522C-ACD9-9B40F39F65BE}"/>
          </ac:graphicFrameMkLst>
        </pc:graphicFrameChg>
        <pc:graphicFrameChg chg="add del">
          <ac:chgData name="Recktenwald, Bailey L" userId="21504dc0-d0bf-4adc-a14e-e5ff73a3dc1b" providerId="ADAL" clId="{732A580C-FE87-42BD-B23F-1C593E797535}" dt="2024-08-12T21:08:57.199" v="2206" actId="26606"/>
          <ac:graphicFrameMkLst>
            <pc:docMk/>
            <pc:sldMk cId="2713344329" sldId="266"/>
            <ac:graphicFrameMk id="25" creationId="{EB2B378A-852E-862A-0380-B0C95D79E107}"/>
          </ac:graphicFrameMkLst>
        </pc:graphicFrameChg>
        <pc:graphicFrameChg chg="add del">
          <ac:chgData name="Recktenwald, Bailey L" userId="21504dc0-d0bf-4adc-a14e-e5ff73a3dc1b" providerId="ADAL" clId="{732A580C-FE87-42BD-B23F-1C593E797535}" dt="2024-08-12T21:09:07.326" v="2208" actId="26606"/>
          <ac:graphicFrameMkLst>
            <pc:docMk/>
            <pc:sldMk cId="2713344329" sldId="266"/>
            <ac:graphicFrameMk id="29" creationId="{81DE24B7-464A-8C07-C64F-68BB38451332}"/>
          </ac:graphicFrameMkLst>
        </pc:graphicFrameChg>
        <pc:graphicFrameChg chg="add mod modGraphic">
          <ac:chgData name="Recktenwald, Bailey L" userId="21504dc0-d0bf-4adc-a14e-e5ff73a3dc1b" providerId="ADAL" clId="{732A580C-FE87-42BD-B23F-1C593E797535}" dt="2024-08-14T18:52:47.248" v="6271" actId="1076"/>
          <ac:graphicFrameMkLst>
            <pc:docMk/>
            <pc:sldMk cId="2713344329" sldId="266"/>
            <ac:graphicFrameMk id="35" creationId="{C0826F00-5517-C221-2640-F16ABA311751}"/>
          </ac:graphicFrameMkLst>
        </pc:graphicFrameChg>
        <pc:picChg chg="add del">
          <ac:chgData name="Recktenwald, Bailey L" userId="21504dc0-d0bf-4adc-a14e-e5ff73a3dc1b" providerId="ADAL" clId="{732A580C-FE87-42BD-B23F-1C593E797535}" dt="2024-08-12T21:08:45.880" v="2202" actId="26606"/>
          <ac:picMkLst>
            <pc:docMk/>
            <pc:sldMk cId="2713344329" sldId="266"/>
            <ac:picMk id="6" creationId="{DA55FB4C-63B1-5D63-8C84-52EDA3A13ED1}"/>
          </ac:picMkLst>
        </pc:picChg>
        <pc:picChg chg="add del">
          <ac:chgData name="Recktenwald, Bailey L" userId="21504dc0-d0bf-4adc-a14e-e5ff73a3dc1b" providerId="ADAL" clId="{732A580C-FE87-42BD-B23F-1C593E797535}" dt="2024-08-12T21:23:59.631" v="2330" actId="26606"/>
          <ac:picMkLst>
            <pc:docMk/>
            <pc:sldMk cId="2713344329" sldId="266"/>
            <ac:picMk id="60" creationId="{88558BB1-5D53-11FB-2178-9419D3FA1977}"/>
          </ac:picMkLst>
        </pc:picChg>
        <pc:cxnChg chg="add del">
          <ac:chgData name="Recktenwald, Bailey L" userId="21504dc0-d0bf-4adc-a14e-e5ff73a3dc1b" providerId="ADAL" clId="{732A580C-FE87-42BD-B23F-1C593E797535}" dt="2024-08-12T21:09:07.326" v="2208" actId="26606"/>
          <ac:cxnSpMkLst>
            <pc:docMk/>
            <pc:sldMk cId="2713344329" sldId="266"/>
            <ac:cxnSpMk id="28" creationId="{C8F51B3F-8331-4E4A-AE96-D47B1006EEAD}"/>
          </ac:cxnSpMkLst>
        </pc:cxnChg>
      </pc:sldChg>
      <pc:sldChg chg="addSp delSp modSp add mod setBg delDesignElem">
        <pc:chgData name="Recktenwald, Bailey L" userId="21504dc0-d0bf-4adc-a14e-e5ff73a3dc1b" providerId="ADAL" clId="{732A580C-FE87-42BD-B23F-1C593E797535}" dt="2024-08-20T14:11:37.444" v="12547" actId="1076"/>
        <pc:sldMkLst>
          <pc:docMk/>
          <pc:sldMk cId="143438552" sldId="267"/>
        </pc:sldMkLst>
        <pc:spChg chg="mod">
          <ac:chgData name="Recktenwald, Bailey L" userId="21504dc0-d0bf-4adc-a14e-e5ff73a3dc1b" providerId="ADAL" clId="{732A580C-FE87-42BD-B23F-1C593E797535}" dt="2024-08-12T14:34:27.348" v="372" actId="26606"/>
          <ac:spMkLst>
            <pc:docMk/>
            <pc:sldMk cId="143438552" sldId="267"/>
            <ac:spMk id="2" creationId="{DC067165-EB04-3360-DEE2-DF1DC389B68F}"/>
          </ac:spMkLst>
        </pc:spChg>
        <pc:spChg chg="mod">
          <ac:chgData name="Recktenwald, Bailey L" userId="21504dc0-d0bf-4adc-a14e-e5ff73a3dc1b" providerId="ADAL" clId="{732A580C-FE87-42BD-B23F-1C593E797535}" dt="2024-08-20T14:11:37.444" v="12547" actId="1076"/>
          <ac:spMkLst>
            <pc:docMk/>
            <pc:sldMk cId="143438552" sldId="267"/>
            <ac:spMk id="4" creationId="{DAB58B69-B414-6EE6-A07D-8E75AFBD1CAC}"/>
          </ac:spMkLst>
        </pc:spChg>
        <pc:spChg chg="mod">
          <ac:chgData name="Recktenwald, Bailey L" userId="21504dc0-d0bf-4adc-a14e-e5ff73a3dc1b" providerId="ADAL" clId="{732A580C-FE87-42BD-B23F-1C593E797535}" dt="2024-08-12T14:34:27.348" v="372" actId="26606"/>
          <ac:spMkLst>
            <pc:docMk/>
            <pc:sldMk cId="143438552" sldId="267"/>
            <ac:spMk id="5" creationId="{2A6DDD85-9A5C-A9BD-A2AB-1CC16EC83A01}"/>
          </ac:spMkLst>
        </pc:spChg>
        <pc:spChg chg="mod">
          <ac:chgData name="Recktenwald, Bailey L" userId="21504dc0-d0bf-4adc-a14e-e5ff73a3dc1b" providerId="ADAL" clId="{732A580C-FE87-42BD-B23F-1C593E797535}" dt="2024-08-12T14:34:47.398" v="382" actId="27636"/>
          <ac:spMkLst>
            <pc:docMk/>
            <pc:sldMk cId="143438552" sldId="267"/>
            <ac:spMk id="6" creationId="{1FA46AFC-470F-E100-2DDE-70A4392811B5}"/>
          </ac:spMkLst>
        </pc:spChg>
        <pc:spChg chg="del">
          <ac:chgData name="Recktenwald, Bailey L" userId="21504dc0-d0bf-4adc-a14e-e5ff73a3dc1b" providerId="ADAL" clId="{732A580C-FE87-42BD-B23F-1C593E797535}" dt="2024-08-12T14:09:22.581" v="23"/>
          <ac:spMkLst>
            <pc:docMk/>
            <pc:sldMk cId="143438552" sldId="267"/>
            <ac:spMk id="34" creationId="{7301F447-EEF7-48F5-AF73-7566EE7F64AD}"/>
          </ac:spMkLst>
        </pc:spChg>
        <pc:spChg chg="del">
          <ac:chgData name="Recktenwald, Bailey L" userId="21504dc0-d0bf-4adc-a14e-e5ff73a3dc1b" providerId="ADAL" clId="{732A580C-FE87-42BD-B23F-1C593E797535}" dt="2024-08-12T14:09:22.581" v="23"/>
          <ac:spMkLst>
            <pc:docMk/>
            <pc:sldMk cId="143438552" sldId="267"/>
            <ac:spMk id="35" creationId="{F7117410-A2A4-4085-9ADC-46744551DBDE}"/>
          </ac:spMkLst>
        </pc:spChg>
        <pc:spChg chg="del">
          <ac:chgData name="Recktenwald, Bailey L" userId="21504dc0-d0bf-4adc-a14e-e5ff73a3dc1b" providerId="ADAL" clId="{732A580C-FE87-42BD-B23F-1C593E797535}" dt="2024-08-12T14:09:22.581" v="23"/>
          <ac:spMkLst>
            <pc:docMk/>
            <pc:sldMk cId="143438552" sldId="267"/>
            <ac:spMk id="36" creationId="{99F74EB5-E547-4FB4-95F5-BCC788F3C4A0}"/>
          </ac:spMkLst>
        </pc:spChg>
        <pc:spChg chg="mod">
          <ac:chgData name="Recktenwald, Bailey L" userId="21504dc0-d0bf-4adc-a14e-e5ff73a3dc1b" providerId="ADAL" clId="{732A580C-FE87-42BD-B23F-1C593E797535}" dt="2024-08-12T14:35:40.397" v="387" actId="20578"/>
          <ac:spMkLst>
            <pc:docMk/>
            <pc:sldMk cId="143438552" sldId="267"/>
            <ac:spMk id="37" creationId="{B4C957F4-2D4F-1885-096E-3754AF9DFF4E}"/>
          </ac:spMkLst>
        </pc:spChg>
        <pc:spChg chg="add">
          <ac:chgData name="Recktenwald, Bailey L" userId="21504dc0-d0bf-4adc-a14e-e5ff73a3dc1b" providerId="ADAL" clId="{732A580C-FE87-42BD-B23F-1C593E797535}" dt="2024-08-12T14:34:27.348" v="372" actId="26606"/>
          <ac:spMkLst>
            <pc:docMk/>
            <pc:sldMk cId="143438552" sldId="267"/>
            <ac:spMk id="42" creationId="{BACC6370-2D7E-4714-9D71-7542949D7D5D}"/>
          </ac:spMkLst>
        </pc:spChg>
        <pc:spChg chg="add">
          <ac:chgData name="Recktenwald, Bailey L" userId="21504dc0-d0bf-4adc-a14e-e5ff73a3dc1b" providerId="ADAL" clId="{732A580C-FE87-42BD-B23F-1C593E797535}" dt="2024-08-12T14:34:27.348" v="372" actId="26606"/>
          <ac:spMkLst>
            <pc:docMk/>
            <pc:sldMk cId="143438552" sldId="267"/>
            <ac:spMk id="44" creationId="{F68B3F68-107C-434F-AA38-110D5EA91B85}"/>
          </ac:spMkLst>
        </pc:spChg>
        <pc:spChg chg="add">
          <ac:chgData name="Recktenwald, Bailey L" userId="21504dc0-d0bf-4adc-a14e-e5ff73a3dc1b" providerId="ADAL" clId="{732A580C-FE87-42BD-B23F-1C593E797535}" dt="2024-08-12T14:34:27.348" v="372" actId="26606"/>
          <ac:spMkLst>
            <pc:docMk/>
            <pc:sldMk cId="143438552" sldId="267"/>
            <ac:spMk id="46" creationId="{AAD0DBB9-1A4B-4391-81D4-CB19F9AB918A}"/>
          </ac:spMkLst>
        </pc:spChg>
        <pc:spChg chg="add">
          <ac:chgData name="Recktenwald, Bailey L" userId="21504dc0-d0bf-4adc-a14e-e5ff73a3dc1b" providerId="ADAL" clId="{732A580C-FE87-42BD-B23F-1C593E797535}" dt="2024-08-12T14:34:27.348" v="372" actId="26606"/>
          <ac:spMkLst>
            <pc:docMk/>
            <pc:sldMk cId="143438552" sldId="267"/>
            <ac:spMk id="48" creationId="{063BBA22-50EA-4C4D-BE05-F1CE4E63AA56}"/>
          </ac:spMkLst>
        </pc:spChg>
      </pc:sldChg>
      <pc:sldChg chg="addSp delSp modSp new mod setBg modClrScheme chgLayout">
        <pc:chgData name="Recktenwald, Bailey L" userId="21504dc0-d0bf-4adc-a14e-e5ff73a3dc1b" providerId="ADAL" clId="{732A580C-FE87-42BD-B23F-1C593E797535}" dt="2024-08-15T19:11:18.600" v="11619" actId="20577"/>
        <pc:sldMkLst>
          <pc:docMk/>
          <pc:sldMk cId="1819680812" sldId="268"/>
        </pc:sldMkLst>
        <pc:spChg chg="del mod ord">
          <ac:chgData name="Recktenwald, Bailey L" userId="21504dc0-d0bf-4adc-a14e-e5ff73a3dc1b" providerId="ADAL" clId="{732A580C-FE87-42BD-B23F-1C593E797535}" dt="2024-08-12T14:10:32.103" v="33" actId="700"/>
          <ac:spMkLst>
            <pc:docMk/>
            <pc:sldMk cId="1819680812" sldId="268"/>
            <ac:spMk id="2" creationId="{500E8128-C67C-4940-3536-3FB1B5075D82}"/>
          </ac:spMkLst>
        </pc:spChg>
        <pc:spChg chg="del">
          <ac:chgData name="Recktenwald, Bailey L" userId="21504dc0-d0bf-4adc-a14e-e5ff73a3dc1b" providerId="ADAL" clId="{732A580C-FE87-42BD-B23F-1C593E797535}" dt="2024-08-12T14:10:25.262" v="31" actId="478"/>
          <ac:spMkLst>
            <pc:docMk/>
            <pc:sldMk cId="1819680812" sldId="268"/>
            <ac:spMk id="3" creationId="{E7B408E8-FC3F-05FC-8DF7-B07DE8DA90A3}"/>
          </ac:spMkLst>
        </pc:spChg>
        <pc:spChg chg="del">
          <ac:chgData name="Recktenwald, Bailey L" userId="21504dc0-d0bf-4adc-a14e-e5ff73a3dc1b" providerId="ADAL" clId="{732A580C-FE87-42BD-B23F-1C593E797535}" dt="2024-08-12T14:10:27.154" v="32" actId="478"/>
          <ac:spMkLst>
            <pc:docMk/>
            <pc:sldMk cId="1819680812" sldId="268"/>
            <ac:spMk id="4" creationId="{CF01CE86-4CD1-55CF-1DC1-6573F8C7F98E}"/>
          </ac:spMkLst>
        </pc:spChg>
        <pc:spChg chg="del">
          <ac:chgData name="Recktenwald, Bailey L" userId="21504dc0-d0bf-4adc-a14e-e5ff73a3dc1b" providerId="ADAL" clId="{732A580C-FE87-42BD-B23F-1C593E797535}" dt="2024-08-12T14:10:32.103" v="33" actId="700"/>
          <ac:spMkLst>
            <pc:docMk/>
            <pc:sldMk cId="1819680812" sldId="268"/>
            <ac:spMk id="5" creationId="{0256DE40-31FD-1584-D5DD-DA3206EC9C8B}"/>
          </ac:spMkLst>
        </pc:spChg>
        <pc:spChg chg="del mod ord">
          <ac:chgData name="Recktenwald, Bailey L" userId="21504dc0-d0bf-4adc-a14e-e5ff73a3dc1b" providerId="ADAL" clId="{732A580C-FE87-42BD-B23F-1C593E797535}" dt="2024-08-12T14:10:32.103" v="33" actId="700"/>
          <ac:spMkLst>
            <pc:docMk/>
            <pc:sldMk cId="1819680812" sldId="268"/>
            <ac:spMk id="6" creationId="{692808E6-1072-6564-FC75-C5E873234907}"/>
          </ac:spMkLst>
        </pc:spChg>
        <pc:spChg chg="add mod ord">
          <ac:chgData name="Recktenwald, Bailey L" userId="21504dc0-d0bf-4adc-a14e-e5ff73a3dc1b" providerId="ADAL" clId="{732A580C-FE87-42BD-B23F-1C593E797535}" dt="2024-08-15T14:23:12.464" v="8425" actId="26606"/>
          <ac:spMkLst>
            <pc:docMk/>
            <pc:sldMk cId="1819680812" sldId="268"/>
            <ac:spMk id="7" creationId="{73E1DD13-620E-B631-18EF-EB4E0D405650}"/>
          </ac:spMkLst>
        </pc:spChg>
        <pc:spChg chg="add del mod ord">
          <ac:chgData name="Recktenwald, Bailey L" userId="21504dc0-d0bf-4adc-a14e-e5ff73a3dc1b" providerId="ADAL" clId="{732A580C-FE87-42BD-B23F-1C593E797535}" dt="2024-08-15T14:23:12.507" v="8426" actId="26606"/>
          <ac:spMkLst>
            <pc:docMk/>
            <pc:sldMk cId="1819680812" sldId="268"/>
            <ac:spMk id="8" creationId="{E3B0B657-A1F5-8A00-EB85-3CC054A85DF4}"/>
          </ac:spMkLst>
        </pc:spChg>
        <pc:spChg chg="add del">
          <ac:chgData name="Recktenwald, Bailey L" userId="21504dc0-d0bf-4adc-a14e-e5ff73a3dc1b" providerId="ADAL" clId="{732A580C-FE87-42BD-B23F-1C593E797535}" dt="2024-08-15T14:23:12.464" v="8425" actId="26606"/>
          <ac:spMkLst>
            <pc:docMk/>
            <pc:sldMk cId="1819680812" sldId="268"/>
            <ac:spMk id="14" creationId="{E51BA4DF-2BD4-4EC2-B1DB-B27C8AC71864}"/>
          </ac:spMkLst>
        </pc:spChg>
        <pc:graphicFrameChg chg="add mod">
          <ac:chgData name="Recktenwald, Bailey L" userId="21504dc0-d0bf-4adc-a14e-e5ff73a3dc1b" providerId="ADAL" clId="{732A580C-FE87-42BD-B23F-1C593E797535}" dt="2024-08-15T19:11:18.600" v="11619" actId="20577"/>
          <ac:graphicFrameMkLst>
            <pc:docMk/>
            <pc:sldMk cId="1819680812" sldId="268"/>
            <ac:graphicFrameMk id="16" creationId="{8B94A24B-2066-B8D0-4150-27E9D1F49E0E}"/>
          </ac:graphicFrameMkLst>
        </pc:graphicFrameChg>
        <pc:picChg chg="add del">
          <ac:chgData name="Recktenwald, Bailey L" userId="21504dc0-d0bf-4adc-a14e-e5ff73a3dc1b" providerId="ADAL" clId="{732A580C-FE87-42BD-B23F-1C593E797535}" dt="2024-08-15T14:23:12.464" v="8425" actId="26606"/>
          <ac:picMkLst>
            <pc:docMk/>
            <pc:sldMk cId="1819680812" sldId="268"/>
            <ac:picMk id="10" creationId="{86AB10F2-C741-6F78-6A7E-76449CA864EA}"/>
          </ac:picMkLst>
        </pc:picChg>
      </pc:sldChg>
      <pc:sldChg chg="addSp delSp modSp add mod setBg">
        <pc:chgData name="Recktenwald, Bailey L" userId="21504dc0-d0bf-4adc-a14e-e5ff73a3dc1b" providerId="ADAL" clId="{732A580C-FE87-42BD-B23F-1C593E797535}" dt="2024-08-19T13:33:21.116" v="11790" actId="20577"/>
        <pc:sldMkLst>
          <pc:docMk/>
          <pc:sldMk cId="2618428426" sldId="269"/>
        </pc:sldMkLst>
        <pc:spChg chg="mod">
          <ac:chgData name="Recktenwald, Bailey L" userId="21504dc0-d0bf-4adc-a14e-e5ff73a3dc1b" providerId="ADAL" clId="{732A580C-FE87-42BD-B23F-1C593E797535}" dt="2024-08-15T18:15:01.726" v="10870" actId="26606"/>
          <ac:spMkLst>
            <pc:docMk/>
            <pc:sldMk cId="2618428426" sldId="269"/>
            <ac:spMk id="7" creationId="{73E1DD13-620E-B631-18EF-EB4E0D405650}"/>
          </ac:spMkLst>
        </pc:spChg>
        <pc:spChg chg="add del mod">
          <ac:chgData name="Recktenwald, Bailey L" userId="21504dc0-d0bf-4adc-a14e-e5ff73a3dc1b" providerId="ADAL" clId="{732A580C-FE87-42BD-B23F-1C593E797535}" dt="2024-08-15T18:09:24.221" v="10849" actId="26606"/>
          <ac:spMkLst>
            <pc:docMk/>
            <pc:sldMk cId="2618428426" sldId="269"/>
            <ac:spMk id="8" creationId="{E3B0B657-A1F5-8A00-EB85-3CC054A85DF4}"/>
          </ac:spMkLst>
        </pc:spChg>
        <pc:spChg chg="add del">
          <ac:chgData name="Recktenwald, Bailey L" userId="21504dc0-d0bf-4adc-a14e-e5ff73a3dc1b" providerId="ADAL" clId="{732A580C-FE87-42BD-B23F-1C593E797535}" dt="2024-08-15T15:44:56.039" v="9903" actId="26606"/>
          <ac:spMkLst>
            <pc:docMk/>
            <pc:sldMk cId="2618428426" sldId="269"/>
            <ac:spMk id="13" creationId="{EDDBB197-D710-4A4F-A9CA-FD2177498BE8}"/>
          </ac:spMkLst>
        </pc:spChg>
        <pc:spChg chg="add del">
          <ac:chgData name="Recktenwald, Bailey L" userId="21504dc0-d0bf-4adc-a14e-e5ff73a3dc1b" providerId="ADAL" clId="{732A580C-FE87-42BD-B23F-1C593E797535}" dt="2024-08-15T15:44:56.039" v="9903" actId="26606"/>
          <ac:spMkLst>
            <pc:docMk/>
            <pc:sldMk cId="2618428426" sldId="269"/>
            <ac:spMk id="14" creationId="{E3B0B657-A1F5-8A00-EB85-3CC054A85DF4}"/>
          </ac:spMkLst>
        </pc:spChg>
        <pc:spChg chg="add del">
          <ac:chgData name="Recktenwald, Bailey L" userId="21504dc0-d0bf-4adc-a14e-e5ff73a3dc1b" providerId="ADAL" clId="{732A580C-FE87-42BD-B23F-1C593E797535}" dt="2024-08-15T15:44:47.827" v="9899" actId="26606"/>
          <ac:spMkLst>
            <pc:docMk/>
            <pc:sldMk cId="2618428426" sldId="269"/>
            <ac:spMk id="15" creationId="{6F4C891B-62D0-4250-AEB7-0F42BAD78D7D}"/>
          </ac:spMkLst>
        </pc:spChg>
        <pc:spChg chg="add del">
          <ac:chgData name="Recktenwald, Bailey L" userId="21504dc0-d0bf-4adc-a14e-e5ff73a3dc1b" providerId="ADAL" clId="{732A580C-FE87-42BD-B23F-1C593E797535}" dt="2024-08-15T15:44:56.039" v="9903" actId="26606"/>
          <ac:spMkLst>
            <pc:docMk/>
            <pc:sldMk cId="2618428426" sldId="269"/>
            <ac:spMk id="17" creationId="{975D1CFA-2CDB-4B64-BD9F-85744E8DA12F}"/>
          </ac:spMkLst>
        </pc:spChg>
        <pc:spChg chg="add del">
          <ac:chgData name="Recktenwald, Bailey L" userId="21504dc0-d0bf-4adc-a14e-e5ff73a3dc1b" providerId="ADAL" clId="{732A580C-FE87-42BD-B23F-1C593E797535}" dt="2024-08-15T15:44:58.583" v="9905" actId="26606"/>
          <ac:spMkLst>
            <pc:docMk/>
            <pc:sldMk cId="2618428426" sldId="269"/>
            <ac:spMk id="18" creationId="{8D9CE0F4-2EB2-4F1F-8AAC-DB3571D9FE10}"/>
          </ac:spMkLst>
        </pc:spChg>
        <pc:spChg chg="add del">
          <ac:chgData name="Recktenwald, Bailey L" userId="21504dc0-d0bf-4adc-a14e-e5ff73a3dc1b" providerId="ADAL" clId="{732A580C-FE87-42BD-B23F-1C593E797535}" dt="2024-08-15T18:09:24.173" v="10848" actId="26606"/>
          <ac:spMkLst>
            <pc:docMk/>
            <pc:sldMk cId="2618428426" sldId="269"/>
            <ac:spMk id="20" creationId="{D93394DA-E684-47C2-9020-13225823F40A}"/>
          </ac:spMkLst>
        </pc:spChg>
        <pc:spChg chg="add del">
          <ac:chgData name="Recktenwald, Bailey L" userId="21504dc0-d0bf-4adc-a14e-e5ff73a3dc1b" providerId="ADAL" clId="{732A580C-FE87-42BD-B23F-1C593E797535}" dt="2024-08-15T15:44:58.583" v="9905" actId="26606"/>
          <ac:spMkLst>
            <pc:docMk/>
            <pc:sldMk cId="2618428426" sldId="269"/>
            <ac:spMk id="25" creationId="{69A38EBA-6E97-44A4-B4B8-D9FB5D33FD89}"/>
          </ac:spMkLst>
        </pc:spChg>
        <pc:spChg chg="add del">
          <ac:chgData name="Recktenwald, Bailey L" userId="21504dc0-d0bf-4adc-a14e-e5ff73a3dc1b" providerId="ADAL" clId="{732A580C-FE87-42BD-B23F-1C593E797535}" dt="2024-08-15T15:44:58.583" v="9905" actId="26606"/>
          <ac:spMkLst>
            <pc:docMk/>
            <pc:sldMk cId="2618428426" sldId="269"/>
            <ac:spMk id="26" creationId="{33AE4636-AEEC-45D6-84D4-7AC2DA48ECF8}"/>
          </ac:spMkLst>
        </pc:spChg>
        <pc:spChg chg="add del">
          <ac:chgData name="Recktenwald, Bailey L" userId="21504dc0-d0bf-4adc-a14e-e5ff73a3dc1b" providerId="ADAL" clId="{732A580C-FE87-42BD-B23F-1C593E797535}" dt="2024-08-15T15:44:58.583" v="9905" actId="26606"/>
          <ac:spMkLst>
            <pc:docMk/>
            <pc:sldMk cId="2618428426" sldId="269"/>
            <ac:spMk id="27" creationId="{E3B0B657-A1F5-8A00-EB85-3CC054A85DF4}"/>
          </ac:spMkLst>
        </pc:spChg>
        <pc:spChg chg="add del">
          <ac:chgData name="Recktenwald, Bailey L" userId="21504dc0-d0bf-4adc-a14e-e5ff73a3dc1b" providerId="ADAL" clId="{732A580C-FE87-42BD-B23F-1C593E797535}" dt="2024-08-15T18:12:12.934" v="10854" actId="26606"/>
          <ac:spMkLst>
            <pc:docMk/>
            <pc:sldMk cId="2618428426" sldId="269"/>
            <ac:spMk id="29" creationId="{BACC6370-2D7E-4714-9D71-7542949D7D5D}"/>
          </ac:spMkLst>
        </pc:spChg>
        <pc:spChg chg="add del">
          <ac:chgData name="Recktenwald, Bailey L" userId="21504dc0-d0bf-4adc-a14e-e5ff73a3dc1b" providerId="ADAL" clId="{732A580C-FE87-42BD-B23F-1C593E797535}" dt="2024-08-15T15:44:59.275" v="9907" actId="26606"/>
          <ac:spMkLst>
            <pc:docMk/>
            <pc:sldMk cId="2618428426" sldId="269"/>
            <ac:spMk id="30" creationId="{3ECBE1F1-D69B-4AFA-ABD5-8E41720EF6DE}"/>
          </ac:spMkLst>
        </pc:spChg>
        <pc:spChg chg="add del">
          <ac:chgData name="Recktenwald, Bailey L" userId="21504dc0-d0bf-4adc-a14e-e5ff73a3dc1b" providerId="ADAL" clId="{732A580C-FE87-42BD-B23F-1C593E797535}" dt="2024-08-15T15:44:59.275" v="9907" actId="26606"/>
          <ac:spMkLst>
            <pc:docMk/>
            <pc:sldMk cId="2618428426" sldId="269"/>
            <ac:spMk id="32" creationId="{603A6265-E10C-4B85-9C20-E75FCAF9CC63}"/>
          </ac:spMkLst>
        </pc:spChg>
        <pc:spChg chg="add del">
          <ac:chgData name="Recktenwald, Bailey L" userId="21504dc0-d0bf-4adc-a14e-e5ff73a3dc1b" providerId="ADAL" clId="{732A580C-FE87-42BD-B23F-1C593E797535}" dt="2024-08-15T15:44:59.275" v="9907" actId="26606"/>
          <ac:spMkLst>
            <pc:docMk/>
            <pc:sldMk cId="2618428426" sldId="269"/>
            <ac:spMk id="33" creationId="{E3B0B657-A1F5-8A00-EB85-3CC054A85DF4}"/>
          </ac:spMkLst>
        </pc:spChg>
        <pc:spChg chg="add del">
          <ac:chgData name="Recktenwald, Bailey L" userId="21504dc0-d0bf-4adc-a14e-e5ff73a3dc1b" providerId="ADAL" clId="{732A580C-FE87-42BD-B23F-1C593E797535}" dt="2024-08-15T18:12:12.934" v="10854" actId="26606"/>
          <ac:spMkLst>
            <pc:docMk/>
            <pc:sldMk cId="2618428426" sldId="269"/>
            <ac:spMk id="34" creationId="{063BBA22-50EA-4C4D-BE05-F1CE4E63AA56}"/>
          </ac:spMkLst>
        </pc:spChg>
        <pc:spChg chg="add del">
          <ac:chgData name="Recktenwald, Bailey L" userId="21504dc0-d0bf-4adc-a14e-e5ff73a3dc1b" providerId="ADAL" clId="{732A580C-FE87-42BD-B23F-1C593E797535}" dt="2024-08-15T15:45:00.573" v="9909" actId="26606"/>
          <ac:spMkLst>
            <pc:docMk/>
            <pc:sldMk cId="2618428426" sldId="269"/>
            <ac:spMk id="35" creationId="{E51BA4DF-2BD4-4EC2-B1DB-B27C8AC71864}"/>
          </ac:spMkLst>
        </pc:spChg>
        <pc:spChg chg="add del">
          <ac:chgData name="Recktenwald, Bailey L" userId="21504dc0-d0bf-4adc-a14e-e5ff73a3dc1b" providerId="ADAL" clId="{732A580C-FE87-42BD-B23F-1C593E797535}" dt="2024-08-15T15:45:00.573" v="9909" actId="26606"/>
          <ac:spMkLst>
            <pc:docMk/>
            <pc:sldMk cId="2618428426" sldId="269"/>
            <ac:spMk id="37" creationId="{E3B0B657-A1F5-8A00-EB85-3CC054A85DF4}"/>
          </ac:spMkLst>
        </pc:spChg>
        <pc:spChg chg="add del">
          <ac:chgData name="Recktenwald, Bailey L" userId="21504dc0-d0bf-4adc-a14e-e5ff73a3dc1b" providerId="ADAL" clId="{732A580C-FE87-42BD-B23F-1C593E797535}" dt="2024-08-15T18:12:12.934" v="10854" actId="26606"/>
          <ac:spMkLst>
            <pc:docMk/>
            <pc:sldMk cId="2618428426" sldId="269"/>
            <ac:spMk id="38" creationId="{F68B3F68-107C-434F-AA38-110D5EA91B85}"/>
          </ac:spMkLst>
        </pc:spChg>
        <pc:spChg chg="add del">
          <ac:chgData name="Recktenwald, Bailey L" userId="21504dc0-d0bf-4adc-a14e-e5ff73a3dc1b" providerId="ADAL" clId="{732A580C-FE87-42BD-B23F-1C593E797535}" dt="2024-08-15T15:45:01.460" v="9911" actId="26606"/>
          <ac:spMkLst>
            <pc:docMk/>
            <pc:sldMk cId="2618428426" sldId="269"/>
            <ac:spMk id="39" creationId="{245A9F99-D9B1-4094-A2E2-B90AC1DB7B9C}"/>
          </ac:spMkLst>
        </pc:spChg>
        <pc:spChg chg="add del">
          <ac:chgData name="Recktenwald, Bailey L" userId="21504dc0-d0bf-4adc-a14e-e5ff73a3dc1b" providerId="ADAL" clId="{732A580C-FE87-42BD-B23F-1C593E797535}" dt="2024-08-15T15:45:01.460" v="9911" actId="26606"/>
          <ac:spMkLst>
            <pc:docMk/>
            <pc:sldMk cId="2618428426" sldId="269"/>
            <ac:spMk id="40" creationId="{B7FAF607-473A-4A43-A23D-BBFF5C4117BB}"/>
          </ac:spMkLst>
        </pc:spChg>
        <pc:spChg chg="add del">
          <ac:chgData name="Recktenwald, Bailey L" userId="21504dc0-d0bf-4adc-a14e-e5ff73a3dc1b" providerId="ADAL" clId="{732A580C-FE87-42BD-B23F-1C593E797535}" dt="2024-08-15T15:45:01.460" v="9911" actId="26606"/>
          <ac:spMkLst>
            <pc:docMk/>
            <pc:sldMk cId="2618428426" sldId="269"/>
            <ac:spMk id="42" creationId="{E3B0B657-A1F5-8A00-EB85-3CC054A85DF4}"/>
          </ac:spMkLst>
        </pc:spChg>
        <pc:spChg chg="add del">
          <ac:chgData name="Recktenwald, Bailey L" userId="21504dc0-d0bf-4adc-a14e-e5ff73a3dc1b" providerId="ADAL" clId="{732A580C-FE87-42BD-B23F-1C593E797535}" dt="2024-08-15T18:12:12.934" v="10854" actId="26606"/>
          <ac:spMkLst>
            <pc:docMk/>
            <pc:sldMk cId="2618428426" sldId="269"/>
            <ac:spMk id="44" creationId="{AAD0DBB9-1A4B-4391-81D4-CB19F9AB918A}"/>
          </ac:spMkLst>
        </pc:spChg>
        <pc:spChg chg="add del">
          <ac:chgData name="Recktenwald, Bailey L" userId="21504dc0-d0bf-4adc-a14e-e5ff73a3dc1b" providerId="ADAL" clId="{732A580C-FE87-42BD-B23F-1C593E797535}" dt="2024-08-15T15:45:04.325" v="9913" actId="26606"/>
          <ac:spMkLst>
            <pc:docMk/>
            <pc:sldMk cId="2618428426" sldId="269"/>
            <ac:spMk id="45" creationId="{245A9F99-D9B1-4094-A2E2-B90AC1DB7B9C}"/>
          </ac:spMkLst>
        </pc:spChg>
        <pc:spChg chg="add del">
          <ac:chgData name="Recktenwald, Bailey L" userId="21504dc0-d0bf-4adc-a14e-e5ff73a3dc1b" providerId="ADAL" clId="{732A580C-FE87-42BD-B23F-1C593E797535}" dt="2024-08-15T15:45:04.325" v="9913" actId="26606"/>
          <ac:spMkLst>
            <pc:docMk/>
            <pc:sldMk cId="2618428426" sldId="269"/>
            <ac:spMk id="46" creationId="{B7FAF607-473A-4A43-A23D-BBFF5C4117BB}"/>
          </ac:spMkLst>
        </pc:spChg>
        <pc:spChg chg="add del">
          <ac:chgData name="Recktenwald, Bailey L" userId="21504dc0-d0bf-4adc-a14e-e5ff73a3dc1b" providerId="ADAL" clId="{732A580C-FE87-42BD-B23F-1C593E797535}" dt="2024-08-15T15:45:04.325" v="9913" actId="26606"/>
          <ac:spMkLst>
            <pc:docMk/>
            <pc:sldMk cId="2618428426" sldId="269"/>
            <ac:spMk id="48" creationId="{E3B0B657-A1F5-8A00-EB85-3CC054A85DF4}"/>
          </ac:spMkLst>
        </pc:spChg>
        <pc:spChg chg="add del">
          <ac:chgData name="Recktenwald, Bailey L" userId="21504dc0-d0bf-4adc-a14e-e5ff73a3dc1b" providerId="ADAL" clId="{732A580C-FE87-42BD-B23F-1C593E797535}" dt="2024-08-15T18:15:01.726" v="10870" actId="26606"/>
          <ac:spMkLst>
            <pc:docMk/>
            <pc:sldMk cId="2618428426" sldId="269"/>
            <ac:spMk id="50" creationId="{ED9C414A-A284-4D73-B9C7-54C138F6DC3D}"/>
          </ac:spMkLst>
        </pc:spChg>
        <pc:spChg chg="add del">
          <ac:chgData name="Recktenwald, Bailey L" userId="21504dc0-d0bf-4adc-a14e-e5ff73a3dc1b" providerId="ADAL" clId="{732A580C-FE87-42BD-B23F-1C593E797535}" dt="2024-08-15T18:15:01.726" v="10870" actId="26606"/>
          <ac:spMkLst>
            <pc:docMk/>
            <pc:sldMk cId="2618428426" sldId="269"/>
            <ac:spMk id="51" creationId="{A3DAD80A-CFC8-4003-858B-671FF2048CE2}"/>
          </ac:spMkLst>
        </pc:spChg>
        <pc:grpChg chg="add del">
          <ac:chgData name="Recktenwald, Bailey L" userId="21504dc0-d0bf-4adc-a14e-e5ff73a3dc1b" providerId="ADAL" clId="{732A580C-FE87-42BD-B23F-1C593E797535}" dt="2024-08-15T15:44:56.039" v="9903" actId="26606"/>
          <ac:grpSpMkLst>
            <pc:docMk/>
            <pc:sldMk cId="2618428426" sldId="269"/>
            <ac:grpSpMk id="19" creationId="{25EE5136-01F1-466C-962D-BA9B4C6757AA}"/>
          </ac:grpSpMkLst>
        </pc:grpChg>
        <pc:grpChg chg="add del">
          <ac:chgData name="Recktenwald, Bailey L" userId="21504dc0-d0bf-4adc-a14e-e5ff73a3dc1b" providerId="ADAL" clId="{732A580C-FE87-42BD-B23F-1C593E797535}" dt="2024-08-15T15:45:01.460" v="9911" actId="26606"/>
          <ac:grpSpMkLst>
            <pc:docMk/>
            <pc:sldMk cId="2618428426" sldId="269"/>
            <ac:grpSpMk id="43" creationId="{C5F6476F-D303-44D3-B30F-1BA348F0F64A}"/>
          </ac:grpSpMkLst>
        </pc:grpChg>
        <pc:grpChg chg="add del">
          <ac:chgData name="Recktenwald, Bailey L" userId="21504dc0-d0bf-4adc-a14e-e5ff73a3dc1b" providerId="ADAL" clId="{732A580C-FE87-42BD-B23F-1C593E797535}" dt="2024-08-15T15:45:04.325" v="9913" actId="26606"/>
          <ac:grpSpMkLst>
            <pc:docMk/>
            <pc:sldMk cId="2618428426" sldId="269"/>
            <ac:grpSpMk id="49" creationId="{C5F6476F-D303-44D3-B30F-1BA348F0F64A}"/>
          </ac:grpSpMkLst>
        </pc:grpChg>
        <pc:graphicFrameChg chg="add del">
          <ac:chgData name="Recktenwald, Bailey L" userId="21504dc0-d0bf-4adc-a14e-e5ff73a3dc1b" providerId="ADAL" clId="{732A580C-FE87-42BD-B23F-1C593E797535}" dt="2024-08-15T15:44:55" v="9901" actId="26606"/>
          <ac:graphicFrameMkLst>
            <pc:docMk/>
            <pc:sldMk cId="2618428426" sldId="269"/>
            <ac:graphicFrameMk id="10" creationId="{8141C947-32B7-53CA-C933-DC2E3707BB18}"/>
          </ac:graphicFrameMkLst>
        </pc:graphicFrameChg>
        <pc:graphicFrameChg chg="add del">
          <ac:chgData name="Recktenwald, Bailey L" userId="21504dc0-d0bf-4adc-a14e-e5ff73a3dc1b" providerId="ADAL" clId="{732A580C-FE87-42BD-B23F-1C593E797535}" dt="2024-08-15T18:09:24.173" v="10848" actId="26606"/>
          <ac:graphicFrameMkLst>
            <pc:docMk/>
            <pc:sldMk cId="2618428426" sldId="269"/>
            <ac:graphicFrameMk id="21" creationId="{1E2A9DE3-3C80-EFB4-9FED-24611A2BE2AD}"/>
          </ac:graphicFrameMkLst>
        </pc:graphicFrameChg>
        <pc:graphicFrameChg chg="add mod modGraphic">
          <ac:chgData name="Recktenwald, Bailey L" userId="21504dc0-d0bf-4adc-a14e-e5ff73a3dc1b" providerId="ADAL" clId="{732A580C-FE87-42BD-B23F-1C593E797535}" dt="2024-08-19T13:33:21.116" v="11790" actId="20577"/>
          <ac:graphicFrameMkLst>
            <pc:docMk/>
            <pc:sldMk cId="2618428426" sldId="269"/>
            <ac:graphicFrameMk id="23" creationId="{E7F6AC1D-F5EF-F854-9D54-DBFE2161B342}"/>
          </ac:graphicFrameMkLst>
        </pc:graphicFrameChg>
        <pc:picChg chg="add del">
          <ac:chgData name="Recktenwald, Bailey L" userId="21504dc0-d0bf-4adc-a14e-e5ff73a3dc1b" providerId="ADAL" clId="{732A580C-FE87-42BD-B23F-1C593E797535}" dt="2024-08-15T18:09:24.173" v="10848" actId="26606"/>
          <ac:picMkLst>
            <pc:docMk/>
            <pc:sldMk cId="2618428426" sldId="269"/>
            <ac:picMk id="11" creationId="{A0136A70-2EA5-FAE0-E445-0E20CEE46A5C}"/>
          </ac:picMkLst>
        </pc:picChg>
        <pc:picChg chg="add del">
          <ac:chgData name="Recktenwald, Bailey L" userId="21504dc0-d0bf-4adc-a14e-e5ff73a3dc1b" providerId="ADAL" clId="{732A580C-FE87-42BD-B23F-1C593E797535}" dt="2024-08-15T15:44:47.827" v="9899" actId="26606"/>
          <ac:picMkLst>
            <pc:docMk/>
            <pc:sldMk cId="2618428426" sldId="269"/>
            <ac:picMk id="12" creationId="{BDE2A36E-BFE7-B51A-7F0A-FC6AEDD6B4E9}"/>
          </ac:picMkLst>
        </pc:picChg>
        <pc:picChg chg="add del">
          <ac:chgData name="Recktenwald, Bailey L" userId="21504dc0-d0bf-4adc-a14e-e5ff73a3dc1b" providerId="ADAL" clId="{732A580C-FE87-42BD-B23F-1C593E797535}" dt="2024-08-15T15:44:56.039" v="9903" actId="26606"/>
          <ac:picMkLst>
            <pc:docMk/>
            <pc:sldMk cId="2618428426" sldId="269"/>
            <ac:picMk id="16" creationId="{CD2A1EB7-C5ED-7C85-A767-C5F00FFB92D6}"/>
          </ac:picMkLst>
        </pc:picChg>
        <pc:picChg chg="add del">
          <ac:chgData name="Recktenwald, Bailey L" userId="21504dc0-d0bf-4adc-a14e-e5ff73a3dc1b" providerId="ADAL" clId="{732A580C-FE87-42BD-B23F-1C593E797535}" dt="2024-08-15T15:44:58.583" v="9905" actId="26606"/>
          <ac:picMkLst>
            <pc:docMk/>
            <pc:sldMk cId="2618428426" sldId="269"/>
            <ac:picMk id="28" creationId="{010F9832-71C8-14C1-F2AE-B80FD522547B}"/>
          </ac:picMkLst>
        </pc:picChg>
        <pc:picChg chg="add del">
          <ac:chgData name="Recktenwald, Bailey L" userId="21504dc0-d0bf-4adc-a14e-e5ff73a3dc1b" providerId="ADAL" clId="{732A580C-FE87-42BD-B23F-1C593E797535}" dt="2024-08-15T15:44:59.275" v="9907" actId="26606"/>
          <ac:picMkLst>
            <pc:docMk/>
            <pc:sldMk cId="2618428426" sldId="269"/>
            <ac:picMk id="31" creationId="{BE9F9977-352F-DA1A-524F-9E80BF4F8C52}"/>
          </ac:picMkLst>
        </pc:picChg>
        <pc:picChg chg="add del">
          <ac:chgData name="Recktenwald, Bailey L" userId="21504dc0-d0bf-4adc-a14e-e5ff73a3dc1b" providerId="ADAL" clId="{732A580C-FE87-42BD-B23F-1C593E797535}" dt="2024-08-15T15:45:00.573" v="9909" actId="26606"/>
          <ac:picMkLst>
            <pc:docMk/>
            <pc:sldMk cId="2618428426" sldId="269"/>
            <ac:picMk id="36" creationId="{BDEDC667-7DCA-CF09-4C21-ABD98C05152F}"/>
          </ac:picMkLst>
        </pc:picChg>
        <pc:picChg chg="add del">
          <ac:chgData name="Recktenwald, Bailey L" userId="21504dc0-d0bf-4adc-a14e-e5ff73a3dc1b" providerId="ADAL" clId="{732A580C-FE87-42BD-B23F-1C593E797535}" dt="2024-08-15T15:45:01.460" v="9911" actId="26606"/>
          <ac:picMkLst>
            <pc:docMk/>
            <pc:sldMk cId="2618428426" sldId="269"/>
            <ac:picMk id="41" creationId="{93B60F4A-7D66-D65B-A5C6-D75DFF7D3981}"/>
          </ac:picMkLst>
        </pc:picChg>
        <pc:picChg chg="add del">
          <ac:chgData name="Recktenwald, Bailey L" userId="21504dc0-d0bf-4adc-a14e-e5ff73a3dc1b" providerId="ADAL" clId="{732A580C-FE87-42BD-B23F-1C593E797535}" dt="2024-08-15T15:45:04.325" v="9913" actId="26606"/>
          <ac:picMkLst>
            <pc:docMk/>
            <pc:sldMk cId="2618428426" sldId="269"/>
            <ac:picMk id="47" creationId="{D8FF0502-DF70-1874-17B4-28C9671EA1DE}"/>
          </ac:picMkLst>
        </pc:picChg>
      </pc:sldChg>
      <pc:sldChg chg="addSp delSp modSp add mod setBg">
        <pc:chgData name="Recktenwald, Bailey L" userId="21504dc0-d0bf-4adc-a14e-e5ff73a3dc1b" providerId="ADAL" clId="{732A580C-FE87-42BD-B23F-1C593E797535}" dt="2024-08-20T13:59:39.025" v="12543" actId="20577"/>
        <pc:sldMkLst>
          <pc:docMk/>
          <pc:sldMk cId="3284236024" sldId="270"/>
        </pc:sldMkLst>
        <pc:spChg chg="mod">
          <ac:chgData name="Recktenwald, Bailey L" userId="21504dc0-d0bf-4adc-a14e-e5ff73a3dc1b" providerId="ADAL" clId="{732A580C-FE87-42BD-B23F-1C593E797535}" dt="2024-08-19T13:34:34.133" v="11797" actId="26606"/>
          <ac:spMkLst>
            <pc:docMk/>
            <pc:sldMk cId="3284236024" sldId="270"/>
            <ac:spMk id="7" creationId="{73E1DD13-620E-B631-18EF-EB4E0D405650}"/>
          </ac:spMkLst>
        </pc:spChg>
        <pc:spChg chg="add del mod">
          <ac:chgData name="Recktenwald, Bailey L" userId="21504dc0-d0bf-4adc-a14e-e5ff73a3dc1b" providerId="ADAL" clId="{732A580C-FE87-42BD-B23F-1C593E797535}" dt="2024-08-14T16:22:18.640" v="3878" actId="26606"/>
          <ac:spMkLst>
            <pc:docMk/>
            <pc:sldMk cId="3284236024" sldId="270"/>
            <ac:spMk id="8" creationId="{E3B0B657-A1F5-8A00-EB85-3CC054A85DF4}"/>
          </ac:spMkLst>
        </pc:spChg>
        <pc:spChg chg="add del">
          <ac:chgData name="Recktenwald, Bailey L" userId="21504dc0-d0bf-4adc-a14e-e5ff73a3dc1b" providerId="ADAL" clId="{732A580C-FE87-42BD-B23F-1C593E797535}" dt="2024-08-14T16:21:30.104" v="3861" actId="26606"/>
          <ac:spMkLst>
            <pc:docMk/>
            <pc:sldMk cId="3284236024" sldId="270"/>
            <ac:spMk id="11" creationId="{BACC6370-2D7E-4714-9D71-7542949D7D5D}"/>
          </ac:spMkLst>
        </pc:spChg>
        <pc:spChg chg="add del">
          <ac:chgData name="Recktenwald, Bailey L" userId="21504dc0-d0bf-4adc-a14e-e5ff73a3dc1b" providerId="ADAL" clId="{732A580C-FE87-42BD-B23F-1C593E797535}" dt="2024-08-14T16:21:30.104" v="3861" actId="26606"/>
          <ac:spMkLst>
            <pc:docMk/>
            <pc:sldMk cId="3284236024" sldId="270"/>
            <ac:spMk id="16" creationId="{F68B3F68-107C-434F-AA38-110D5EA91B85}"/>
          </ac:spMkLst>
        </pc:spChg>
        <pc:spChg chg="add del">
          <ac:chgData name="Recktenwald, Bailey L" userId="21504dc0-d0bf-4adc-a14e-e5ff73a3dc1b" providerId="ADAL" clId="{732A580C-FE87-42BD-B23F-1C593E797535}" dt="2024-08-14T16:21:30.104" v="3861" actId="26606"/>
          <ac:spMkLst>
            <pc:docMk/>
            <pc:sldMk cId="3284236024" sldId="270"/>
            <ac:spMk id="18" creationId="{AAD0DBB9-1A4B-4391-81D4-CB19F9AB918A}"/>
          </ac:spMkLst>
        </pc:spChg>
        <pc:spChg chg="add del">
          <ac:chgData name="Recktenwald, Bailey L" userId="21504dc0-d0bf-4adc-a14e-e5ff73a3dc1b" providerId="ADAL" clId="{732A580C-FE87-42BD-B23F-1C593E797535}" dt="2024-08-14T16:21:30.104" v="3861" actId="26606"/>
          <ac:spMkLst>
            <pc:docMk/>
            <pc:sldMk cId="3284236024" sldId="270"/>
            <ac:spMk id="20" creationId="{063BBA22-50EA-4C4D-BE05-F1CE4E63AA56}"/>
          </ac:spMkLst>
        </pc:spChg>
        <pc:spChg chg="add del">
          <ac:chgData name="Recktenwald, Bailey L" userId="21504dc0-d0bf-4adc-a14e-e5ff73a3dc1b" providerId="ADAL" clId="{732A580C-FE87-42BD-B23F-1C593E797535}" dt="2024-08-14T16:21:39.193" v="3863" actId="26606"/>
          <ac:spMkLst>
            <pc:docMk/>
            <pc:sldMk cId="3284236024" sldId="270"/>
            <ac:spMk id="22" creationId="{738F59A4-4431-460D-8E49-6E65C189A566}"/>
          </ac:spMkLst>
        </pc:spChg>
        <pc:spChg chg="add del">
          <ac:chgData name="Recktenwald, Bailey L" userId="21504dc0-d0bf-4adc-a14e-e5ff73a3dc1b" providerId="ADAL" clId="{732A580C-FE87-42BD-B23F-1C593E797535}" dt="2024-08-14T16:21:53.888" v="3869" actId="26606"/>
          <ac:spMkLst>
            <pc:docMk/>
            <pc:sldMk cId="3284236024" sldId="270"/>
            <ac:spMk id="31" creationId="{6D1A2CED-DA9B-4CCF-8215-CFC65FE71603}"/>
          </ac:spMkLst>
        </pc:spChg>
        <pc:spChg chg="add del">
          <ac:chgData name="Recktenwald, Bailey L" userId="21504dc0-d0bf-4adc-a14e-e5ff73a3dc1b" providerId="ADAL" clId="{732A580C-FE87-42BD-B23F-1C593E797535}" dt="2024-08-14T16:21:53.888" v="3869" actId="26606"/>
          <ac:spMkLst>
            <pc:docMk/>
            <pc:sldMk cId="3284236024" sldId="270"/>
            <ac:spMk id="32" creationId="{562DFC44-A40C-4573-9230-B3EDB3EC8EEB}"/>
          </ac:spMkLst>
        </pc:spChg>
        <pc:spChg chg="add del">
          <ac:chgData name="Recktenwald, Bailey L" userId="21504dc0-d0bf-4adc-a14e-e5ff73a3dc1b" providerId="ADAL" clId="{732A580C-FE87-42BD-B23F-1C593E797535}" dt="2024-08-14T16:21:53.888" v="3869" actId="26606"/>
          <ac:spMkLst>
            <pc:docMk/>
            <pc:sldMk cId="3284236024" sldId="270"/>
            <ac:spMk id="33" creationId="{15589D35-CF9F-4DE9-A792-8571A09E9BC9}"/>
          </ac:spMkLst>
        </pc:spChg>
        <pc:spChg chg="add del">
          <ac:chgData name="Recktenwald, Bailey L" userId="21504dc0-d0bf-4adc-a14e-e5ff73a3dc1b" providerId="ADAL" clId="{732A580C-FE87-42BD-B23F-1C593E797535}" dt="2024-08-14T16:22:08.033" v="3871" actId="26606"/>
          <ac:spMkLst>
            <pc:docMk/>
            <pc:sldMk cId="3284236024" sldId="270"/>
            <ac:spMk id="36" creationId="{2A11688B-0A27-4E86-8D55-76F71ADF299B}"/>
          </ac:spMkLst>
        </pc:spChg>
        <pc:spChg chg="add del">
          <ac:chgData name="Recktenwald, Bailey L" userId="21504dc0-d0bf-4adc-a14e-e5ff73a3dc1b" providerId="ADAL" clId="{732A580C-FE87-42BD-B23F-1C593E797535}" dt="2024-08-14T16:22:08.033" v="3871" actId="26606"/>
          <ac:spMkLst>
            <pc:docMk/>
            <pc:sldMk cId="3284236024" sldId="270"/>
            <ac:spMk id="39" creationId="{40F88E6C-5782-452A-8C4F-9D2C2EAC8499}"/>
          </ac:spMkLst>
        </pc:spChg>
        <pc:spChg chg="add del">
          <ac:chgData name="Recktenwald, Bailey L" userId="21504dc0-d0bf-4adc-a14e-e5ff73a3dc1b" providerId="ADAL" clId="{732A580C-FE87-42BD-B23F-1C593E797535}" dt="2024-08-14T16:22:10.683" v="3873" actId="26606"/>
          <ac:spMkLst>
            <pc:docMk/>
            <pc:sldMk cId="3284236024" sldId="270"/>
            <ac:spMk id="42" creationId="{2E442304-DDBD-4F7B-8017-36BCC863FB40}"/>
          </ac:spMkLst>
        </pc:spChg>
        <pc:spChg chg="add del">
          <ac:chgData name="Recktenwald, Bailey L" userId="21504dc0-d0bf-4adc-a14e-e5ff73a3dc1b" providerId="ADAL" clId="{732A580C-FE87-42BD-B23F-1C593E797535}" dt="2024-08-14T16:22:10.683" v="3873" actId="26606"/>
          <ac:spMkLst>
            <pc:docMk/>
            <pc:sldMk cId="3284236024" sldId="270"/>
            <ac:spMk id="43" creationId="{5E107275-3853-46FD-A241-DE4355A42675}"/>
          </ac:spMkLst>
        </pc:spChg>
        <pc:spChg chg="add del">
          <ac:chgData name="Recktenwald, Bailey L" userId="21504dc0-d0bf-4adc-a14e-e5ff73a3dc1b" providerId="ADAL" clId="{732A580C-FE87-42BD-B23F-1C593E797535}" dt="2024-08-14T16:22:14.419" v="3875" actId="26606"/>
          <ac:spMkLst>
            <pc:docMk/>
            <pc:sldMk cId="3284236024" sldId="270"/>
            <ac:spMk id="46" creationId="{738F59A4-4431-460D-8E49-6E65C189A566}"/>
          </ac:spMkLst>
        </pc:spChg>
        <pc:spChg chg="add del">
          <ac:chgData name="Recktenwald, Bailey L" userId="21504dc0-d0bf-4adc-a14e-e5ff73a3dc1b" providerId="ADAL" clId="{732A580C-FE87-42BD-B23F-1C593E797535}" dt="2024-08-14T16:22:18.584" v="3877" actId="26606"/>
          <ac:spMkLst>
            <pc:docMk/>
            <pc:sldMk cId="3284236024" sldId="270"/>
            <ac:spMk id="51" creationId="{BACC6370-2D7E-4714-9D71-7542949D7D5D}"/>
          </ac:spMkLst>
        </pc:spChg>
        <pc:spChg chg="add del">
          <ac:chgData name="Recktenwald, Bailey L" userId="21504dc0-d0bf-4adc-a14e-e5ff73a3dc1b" providerId="ADAL" clId="{732A580C-FE87-42BD-B23F-1C593E797535}" dt="2024-08-14T16:22:18.584" v="3877" actId="26606"/>
          <ac:spMkLst>
            <pc:docMk/>
            <pc:sldMk cId="3284236024" sldId="270"/>
            <ac:spMk id="52" creationId="{F68B3F68-107C-434F-AA38-110D5EA91B85}"/>
          </ac:spMkLst>
        </pc:spChg>
        <pc:spChg chg="add del">
          <ac:chgData name="Recktenwald, Bailey L" userId="21504dc0-d0bf-4adc-a14e-e5ff73a3dc1b" providerId="ADAL" clId="{732A580C-FE87-42BD-B23F-1C593E797535}" dt="2024-08-14T16:22:18.584" v="3877" actId="26606"/>
          <ac:spMkLst>
            <pc:docMk/>
            <pc:sldMk cId="3284236024" sldId="270"/>
            <ac:spMk id="53" creationId="{AAD0DBB9-1A4B-4391-81D4-CB19F9AB918A}"/>
          </ac:spMkLst>
        </pc:spChg>
        <pc:spChg chg="add del">
          <ac:chgData name="Recktenwald, Bailey L" userId="21504dc0-d0bf-4adc-a14e-e5ff73a3dc1b" providerId="ADAL" clId="{732A580C-FE87-42BD-B23F-1C593E797535}" dt="2024-08-14T16:22:18.584" v="3877" actId="26606"/>
          <ac:spMkLst>
            <pc:docMk/>
            <pc:sldMk cId="3284236024" sldId="270"/>
            <ac:spMk id="54" creationId="{063BBA22-50EA-4C4D-BE05-F1CE4E63AA56}"/>
          </ac:spMkLst>
        </pc:spChg>
        <pc:spChg chg="add del">
          <ac:chgData name="Recktenwald, Bailey L" userId="21504dc0-d0bf-4adc-a14e-e5ff73a3dc1b" providerId="ADAL" clId="{732A580C-FE87-42BD-B23F-1C593E797535}" dt="2024-08-19T13:34:34.133" v="11797" actId="26606"/>
          <ac:spMkLst>
            <pc:docMk/>
            <pc:sldMk cId="3284236024" sldId="270"/>
            <ac:spMk id="62" creationId="{81D377EB-C9D2-4ED0-86A6-740A297E3EAC}"/>
          </ac:spMkLst>
        </pc:spChg>
        <pc:spChg chg="add del">
          <ac:chgData name="Recktenwald, Bailey L" userId="21504dc0-d0bf-4adc-a14e-e5ff73a3dc1b" providerId="ADAL" clId="{732A580C-FE87-42BD-B23F-1C593E797535}" dt="2024-08-19T13:34:34.133" v="11797" actId="26606"/>
          <ac:spMkLst>
            <pc:docMk/>
            <pc:sldMk cId="3284236024" sldId="270"/>
            <ac:spMk id="64" creationId="{066346BE-FDB4-4772-A696-0719490ABD64}"/>
          </ac:spMkLst>
        </pc:spChg>
        <pc:spChg chg="add del">
          <ac:chgData name="Recktenwald, Bailey L" userId="21504dc0-d0bf-4adc-a14e-e5ff73a3dc1b" providerId="ADAL" clId="{732A580C-FE87-42BD-B23F-1C593E797535}" dt="2024-08-19T13:34:34.133" v="11797" actId="26606"/>
          <ac:spMkLst>
            <pc:docMk/>
            <pc:sldMk cId="3284236024" sldId="270"/>
            <ac:spMk id="66" creationId="{FB92FFCE-0C90-454E-AA25-D4EE9A6C39C5}"/>
          </ac:spMkLst>
        </pc:spChg>
        <pc:spChg chg="add del">
          <ac:chgData name="Recktenwald, Bailey L" userId="21504dc0-d0bf-4adc-a14e-e5ff73a3dc1b" providerId="ADAL" clId="{732A580C-FE87-42BD-B23F-1C593E797535}" dt="2024-08-19T13:34:33.993" v="11796" actId="26606"/>
          <ac:spMkLst>
            <pc:docMk/>
            <pc:sldMk cId="3284236024" sldId="270"/>
            <ac:spMk id="71" creationId="{6C4028FD-8BAA-4A19-BFDE-594D991B7552}"/>
          </ac:spMkLst>
        </pc:spChg>
        <pc:spChg chg="add">
          <ac:chgData name="Recktenwald, Bailey L" userId="21504dc0-d0bf-4adc-a14e-e5ff73a3dc1b" providerId="ADAL" clId="{732A580C-FE87-42BD-B23F-1C593E797535}" dt="2024-08-19T13:34:34.133" v="11797" actId="26606"/>
          <ac:spMkLst>
            <pc:docMk/>
            <pc:sldMk cId="3284236024" sldId="270"/>
            <ac:spMk id="73" creationId="{955A2079-FA98-4876-80F0-72364A7D2EA4}"/>
          </ac:spMkLst>
        </pc:spChg>
        <pc:grpChg chg="add del">
          <ac:chgData name="Recktenwald, Bailey L" userId="21504dc0-d0bf-4adc-a14e-e5ff73a3dc1b" providerId="ADAL" clId="{732A580C-FE87-42BD-B23F-1C593E797535}" dt="2024-08-14T16:21:39.193" v="3863" actId="26606"/>
          <ac:grpSpMkLst>
            <pc:docMk/>
            <pc:sldMk cId="3284236024" sldId="270"/>
            <ac:grpSpMk id="23" creationId="{8A919B9C-5C01-47E4-B2F2-45F589208ABF}"/>
          </ac:grpSpMkLst>
        </pc:grpChg>
        <pc:grpChg chg="add del">
          <ac:chgData name="Recktenwald, Bailey L" userId="21504dc0-d0bf-4adc-a14e-e5ff73a3dc1b" providerId="ADAL" clId="{732A580C-FE87-42BD-B23F-1C593E797535}" dt="2024-08-14T16:22:08.033" v="3871" actId="26606"/>
          <ac:grpSpMkLst>
            <pc:docMk/>
            <pc:sldMk cId="3284236024" sldId="270"/>
            <ac:grpSpMk id="37" creationId="{C84A868B-654E-447C-8D9C-0F9328308CA2}"/>
          </ac:grpSpMkLst>
        </pc:grpChg>
        <pc:grpChg chg="add del">
          <ac:chgData name="Recktenwald, Bailey L" userId="21504dc0-d0bf-4adc-a14e-e5ff73a3dc1b" providerId="ADAL" clId="{732A580C-FE87-42BD-B23F-1C593E797535}" dt="2024-08-14T16:22:14.419" v="3875" actId="26606"/>
          <ac:grpSpMkLst>
            <pc:docMk/>
            <pc:sldMk cId="3284236024" sldId="270"/>
            <ac:grpSpMk id="47" creationId="{8A919B9C-5C01-47E4-B2F2-45F589208ABF}"/>
          </ac:grpSpMkLst>
        </pc:grpChg>
        <pc:graphicFrameChg chg="add del">
          <ac:chgData name="Recktenwald, Bailey L" userId="21504dc0-d0bf-4adc-a14e-e5ff73a3dc1b" providerId="ADAL" clId="{732A580C-FE87-42BD-B23F-1C593E797535}" dt="2024-08-14T15:58:14.983" v="3623" actId="26606"/>
          <ac:graphicFrameMkLst>
            <pc:docMk/>
            <pc:sldMk cId="3284236024" sldId="270"/>
            <ac:graphicFrameMk id="10" creationId="{27D5B605-05C8-C55B-1593-000E57F069C4}"/>
          </ac:graphicFrameMkLst>
        </pc:graphicFrameChg>
        <pc:graphicFrameChg chg="add del">
          <ac:chgData name="Recktenwald, Bailey L" userId="21504dc0-d0bf-4adc-a14e-e5ff73a3dc1b" providerId="ADAL" clId="{732A580C-FE87-42BD-B23F-1C593E797535}" dt="2024-08-14T15:58:20.732" v="3625" actId="26606"/>
          <ac:graphicFrameMkLst>
            <pc:docMk/>
            <pc:sldMk cId="3284236024" sldId="270"/>
            <ac:graphicFrameMk id="12" creationId="{A70B356A-9AB5-2BAC-D214-7F748825701E}"/>
          </ac:graphicFrameMkLst>
        </pc:graphicFrameChg>
        <pc:graphicFrameChg chg="add del">
          <ac:chgData name="Recktenwald, Bailey L" userId="21504dc0-d0bf-4adc-a14e-e5ff73a3dc1b" providerId="ADAL" clId="{732A580C-FE87-42BD-B23F-1C593E797535}" dt="2024-08-14T16:21:30.104" v="3861" actId="26606"/>
          <ac:graphicFrameMkLst>
            <pc:docMk/>
            <pc:sldMk cId="3284236024" sldId="270"/>
            <ac:graphicFrameMk id="13" creationId="{C4E2750C-E38C-FD3E-03AB-F13B7F2ECEE0}"/>
          </ac:graphicFrameMkLst>
        </pc:graphicFrameChg>
        <pc:graphicFrameChg chg="add del">
          <ac:chgData name="Recktenwald, Bailey L" userId="21504dc0-d0bf-4adc-a14e-e5ff73a3dc1b" providerId="ADAL" clId="{732A580C-FE87-42BD-B23F-1C593E797535}" dt="2024-08-14T15:58:25.720" v="3627" actId="26606"/>
          <ac:graphicFrameMkLst>
            <pc:docMk/>
            <pc:sldMk cId="3284236024" sldId="270"/>
            <ac:graphicFrameMk id="14" creationId="{27D5B605-05C8-C55B-1593-000E57F069C4}"/>
          </ac:graphicFrameMkLst>
        </pc:graphicFrameChg>
        <pc:graphicFrameChg chg="add del">
          <ac:chgData name="Recktenwald, Bailey L" userId="21504dc0-d0bf-4adc-a14e-e5ff73a3dc1b" providerId="ADAL" clId="{732A580C-FE87-42BD-B23F-1C593E797535}" dt="2024-08-14T16:21:39.193" v="3863" actId="26606"/>
          <ac:graphicFrameMkLst>
            <pc:docMk/>
            <pc:sldMk cId="3284236024" sldId="270"/>
            <ac:graphicFrameMk id="25" creationId="{D029B55A-6E15-AE2C-3335-CFECE44A5F36}"/>
          </ac:graphicFrameMkLst>
        </pc:graphicFrameChg>
        <pc:graphicFrameChg chg="add del">
          <ac:chgData name="Recktenwald, Bailey L" userId="21504dc0-d0bf-4adc-a14e-e5ff73a3dc1b" providerId="ADAL" clId="{732A580C-FE87-42BD-B23F-1C593E797535}" dt="2024-08-14T16:21:40.812" v="3865" actId="26606"/>
          <ac:graphicFrameMkLst>
            <pc:docMk/>
            <pc:sldMk cId="3284236024" sldId="270"/>
            <ac:graphicFrameMk id="27" creationId="{7A61ACBA-1D91-0B29-4505-E1460EBC82BA}"/>
          </ac:graphicFrameMkLst>
        </pc:graphicFrameChg>
        <pc:graphicFrameChg chg="add del">
          <ac:chgData name="Recktenwald, Bailey L" userId="21504dc0-d0bf-4adc-a14e-e5ff73a3dc1b" providerId="ADAL" clId="{732A580C-FE87-42BD-B23F-1C593E797535}" dt="2024-08-14T16:21:47.580" v="3867" actId="26606"/>
          <ac:graphicFrameMkLst>
            <pc:docMk/>
            <pc:sldMk cId="3284236024" sldId="270"/>
            <ac:graphicFrameMk id="29" creationId="{B4D0DBAA-D65B-F38D-A72D-9130E913C168}"/>
          </ac:graphicFrameMkLst>
        </pc:graphicFrameChg>
        <pc:graphicFrameChg chg="add del">
          <ac:chgData name="Recktenwald, Bailey L" userId="21504dc0-d0bf-4adc-a14e-e5ff73a3dc1b" providerId="ADAL" clId="{732A580C-FE87-42BD-B23F-1C593E797535}" dt="2024-08-14T16:21:53.888" v="3869" actId="26606"/>
          <ac:graphicFrameMkLst>
            <pc:docMk/>
            <pc:sldMk cId="3284236024" sldId="270"/>
            <ac:graphicFrameMk id="34" creationId="{B56CE25E-4530-0DCE-3573-3DB8571789FD}"/>
          </ac:graphicFrameMkLst>
        </pc:graphicFrameChg>
        <pc:graphicFrameChg chg="add del">
          <ac:chgData name="Recktenwald, Bailey L" userId="21504dc0-d0bf-4adc-a14e-e5ff73a3dc1b" providerId="ADAL" clId="{732A580C-FE87-42BD-B23F-1C593E797535}" dt="2024-08-14T16:22:08.033" v="3871" actId="26606"/>
          <ac:graphicFrameMkLst>
            <pc:docMk/>
            <pc:sldMk cId="3284236024" sldId="270"/>
            <ac:graphicFrameMk id="40" creationId="{196FA936-31F1-AA68-659C-E6E69463DDDE}"/>
          </ac:graphicFrameMkLst>
        </pc:graphicFrameChg>
        <pc:graphicFrameChg chg="add del">
          <ac:chgData name="Recktenwald, Bailey L" userId="21504dc0-d0bf-4adc-a14e-e5ff73a3dc1b" providerId="ADAL" clId="{732A580C-FE87-42BD-B23F-1C593E797535}" dt="2024-08-14T16:22:10.683" v="3873" actId="26606"/>
          <ac:graphicFrameMkLst>
            <pc:docMk/>
            <pc:sldMk cId="3284236024" sldId="270"/>
            <ac:graphicFrameMk id="44" creationId="{54682626-31E9-BFAF-C9F8-C8A109D040F7}"/>
          </ac:graphicFrameMkLst>
        </pc:graphicFrameChg>
        <pc:graphicFrameChg chg="add del">
          <ac:chgData name="Recktenwald, Bailey L" userId="21504dc0-d0bf-4adc-a14e-e5ff73a3dc1b" providerId="ADAL" clId="{732A580C-FE87-42BD-B23F-1C593E797535}" dt="2024-08-14T16:22:14.419" v="3875" actId="26606"/>
          <ac:graphicFrameMkLst>
            <pc:docMk/>
            <pc:sldMk cId="3284236024" sldId="270"/>
            <ac:graphicFrameMk id="49" creationId="{D029B55A-6E15-AE2C-3335-CFECE44A5F36}"/>
          </ac:graphicFrameMkLst>
        </pc:graphicFrameChg>
        <pc:graphicFrameChg chg="add del">
          <ac:chgData name="Recktenwald, Bailey L" userId="21504dc0-d0bf-4adc-a14e-e5ff73a3dc1b" providerId="ADAL" clId="{732A580C-FE87-42BD-B23F-1C593E797535}" dt="2024-08-14T16:22:18.584" v="3877" actId="26606"/>
          <ac:graphicFrameMkLst>
            <pc:docMk/>
            <pc:sldMk cId="3284236024" sldId="270"/>
            <ac:graphicFrameMk id="55" creationId="{C4E2750C-E38C-FD3E-03AB-F13B7F2ECEE0}"/>
          </ac:graphicFrameMkLst>
        </pc:graphicFrameChg>
        <pc:graphicFrameChg chg="add mod modGraphic">
          <ac:chgData name="Recktenwald, Bailey L" userId="21504dc0-d0bf-4adc-a14e-e5ff73a3dc1b" providerId="ADAL" clId="{732A580C-FE87-42BD-B23F-1C593E797535}" dt="2024-08-20T13:59:39.025" v="12543" actId="20577"/>
          <ac:graphicFrameMkLst>
            <pc:docMk/>
            <pc:sldMk cId="3284236024" sldId="270"/>
            <ac:graphicFrameMk id="57" creationId="{B4D0DBAA-D65B-F38D-A72D-9130E913C168}"/>
          </ac:graphicFrameMkLst>
        </pc:graphicFrameChg>
      </pc:sldChg>
      <pc:sldChg chg="addSp delSp modSp add mod">
        <pc:chgData name="Recktenwald, Bailey L" userId="21504dc0-d0bf-4adc-a14e-e5ff73a3dc1b" providerId="ADAL" clId="{732A580C-FE87-42BD-B23F-1C593E797535}" dt="2024-08-15T18:30:18.472" v="11330" actId="26606"/>
        <pc:sldMkLst>
          <pc:docMk/>
          <pc:sldMk cId="101046125" sldId="271"/>
        </pc:sldMkLst>
        <pc:spChg chg="mod">
          <ac:chgData name="Recktenwald, Bailey L" userId="21504dc0-d0bf-4adc-a14e-e5ff73a3dc1b" providerId="ADAL" clId="{732A580C-FE87-42BD-B23F-1C593E797535}" dt="2024-08-12T14:11:29.703" v="131" actId="20577"/>
          <ac:spMkLst>
            <pc:docMk/>
            <pc:sldMk cId="101046125" sldId="271"/>
            <ac:spMk id="7" creationId="{73E1DD13-620E-B631-18EF-EB4E0D405650}"/>
          </ac:spMkLst>
        </pc:spChg>
        <pc:spChg chg="del mod">
          <ac:chgData name="Recktenwald, Bailey L" userId="21504dc0-d0bf-4adc-a14e-e5ff73a3dc1b" providerId="ADAL" clId="{732A580C-FE87-42BD-B23F-1C593E797535}" dt="2024-08-15T18:30:18.472" v="11330" actId="26606"/>
          <ac:spMkLst>
            <pc:docMk/>
            <pc:sldMk cId="101046125" sldId="271"/>
            <ac:spMk id="8" creationId="{E3B0B657-A1F5-8A00-EB85-3CC054A85DF4}"/>
          </ac:spMkLst>
        </pc:spChg>
        <pc:graphicFrameChg chg="add">
          <ac:chgData name="Recktenwald, Bailey L" userId="21504dc0-d0bf-4adc-a14e-e5ff73a3dc1b" providerId="ADAL" clId="{732A580C-FE87-42BD-B23F-1C593E797535}" dt="2024-08-15T18:30:18.472" v="11330" actId="26606"/>
          <ac:graphicFrameMkLst>
            <pc:docMk/>
            <pc:sldMk cId="101046125" sldId="271"/>
            <ac:graphicFrameMk id="10" creationId="{53D06256-4197-8DCE-364A-7ACF399F5A6B}"/>
          </ac:graphicFrameMkLst>
        </pc:graphicFrameChg>
      </pc:sldChg>
      <pc:sldChg chg="addSp delSp modSp add mod setBg">
        <pc:chgData name="Recktenwald, Bailey L" userId="21504dc0-d0bf-4adc-a14e-e5ff73a3dc1b" providerId="ADAL" clId="{732A580C-FE87-42BD-B23F-1C593E797535}" dt="2024-08-19T13:37:34.691" v="11807" actId="1076"/>
        <pc:sldMkLst>
          <pc:docMk/>
          <pc:sldMk cId="1063063751" sldId="272"/>
        </pc:sldMkLst>
        <pc:spChg chg="mod">
          <ac:chgData name="Recktenwald, Bailey L" userId="21504dc0-d0bf-4adc-a14e-e5ff73a3dc1b" providerId="ADAL" clId="{732A580C-FE87-42BD-B23F-1C593E797535}" dt="2024-08-19T13:37:30.122" v="11805" actId="1076"/>
          <ac:spMkLst>
            <pc:docMk/>
            <pc:sldMk cId="1063063751" sldId="272"/>
            <ac:spMk id="7" creationId="{73E1DD13-620E-B631-18EF-EB4E0D405650}"/>
          </ac:spMkLst>
        </pc:spChg>
        <pc:spChg chg="add del mod">
          <ac:chgData name="Recktenwald, Bailey L" userId="21504dc0-d0bf-4adc-a14e-e5ff73a3dc1b" providerId="ADAL" clId="{732A580C-FE87-42BD-B23F-1C593E797535}" dt="2024-08-12T19:54:25.185" v="1792" actId="26606"/>
          <ac:spMkLst>
            <pc:docMk/>
            <pc:sldMk cId="1063063751" sldId="272"/>
            <ac:spMk id="8" creationId="{E3B0B657-A1F5-8A00-EB85-3CC054A85DF4}"/>
          </ac:spMkLst>
        </pc:spChg>
        <pc:spChg chg="add del">
          <ac:chgData name="Recktenwald, Bailey L" userId="21504dc0-d0bf-4adc-a14e-e5ff73a3dc1b" providerId="ADAL" clId="{732A580C-FE87-42BD-B23F-1C593E797535}" dt="2024-08-12T19:54:25.172" v="1791" actId="26606"/>
          <ac:spMkLst>
            <pc:docMk/>
            <pc:sldMk cId="1063063751" sldId="272"/>
            <ac:spMk id="10" creationId="{DCE12B23-0F3E-4D27-80BF-1FC934CC285D}"/>
          </ac:spMkLst>
        </pc:spChg>
        <pc:spChg chg="add del">
          <ac:chgData name="Recktenwald, Bailey L" userId="21504dc0-d0bf-4adc-a14e-e5ff73a3dc1b" providerId="ADAL" clId="{732A580C-FE87-42BD-B23F-1C593E797535}" dt="2024-08-12T19:54:25.172" v="1791" actId="26606"/>
          <ac:spMkLst>
            <pc:docMk/>
            <pc:sldMk cId="1063063751" sldId="272"/>
            <ac:spMk id="11" creationId="{F489C2E0-4895-4B72-85EA-7EE9FAFFDC7E}"/>
          </ac:spMkLst>
        </pc:spChg>
        <pc:spChg chg="add del">
          <ac:chgData name="Recktenwald, Bailey L" userId="21504dc0-d0bf-4adc-a14e-e5ff73a3dc1b" providerId="ADAL" clId="{732A580C-FE87-42BD-B23F-1C593E797535}" dt="2024-08-12T19:54:25.172" v="1791" actId="26606"/>
          <ac:spMkLst>
            <pc:docMk/>
            <pc:sldMk cId="1063063751" sldId="272"/>
            <ac:spMk id="12" creationId="{13A48C6C-3CC4-4EE5-A773-EC1EB7F59CD4}"/>
          </ac:spMkLst>
        </pc:spChg>
        <pc:spChg chg="add del">
          <ac:chgData name="Recktenwald, Bailey L" userId="21504dc0-d0bf-4adc-a14e-e5ff73a3dc1b" providerId="ADAL" clId="{732A580C-FE87-42BD-B23F-1C593E797535}" dt="2024-08-12T19:54:19.079" v="1789" actId="26606"/>
          <ac:spMkLst>
            <pc:docMk/>
            <pc:sldMk cId="1063063751" sldId="272"/>
            <ac:spMk id="13" creationId="{DCE12B23-0F3E-4D27-80BF-1FC934CC285D}"/>
          </ac:spMkLst>
        </pc:spChg>
        <pc:spChg chg="add del">
          <ac:chgData name="Recktenwald, Bailey L" userId="21504dc0-d0bf-4adc-a14e-e5ff73a3dc1b" providerId="ADAL" clId="{732A580C-FE87-42BD-B23F-1C593E797535}" dt="2024-08-15T19:08:59.312" v="11611" actId="26606"/>
          <ac:spMkLst>
            <pc:docMk/>
            <pc:sldMk cId="1063063751" sldId="272"/>
            <ac:spMk id="14" creationId="{649C91A9-84E7-4BF0-9026-62F01380D853}"/>
          </ac:spMkLst>
        </pc:spChg>
        <pc:spChg chg="add del">
          <ac:chgData name="Recktenwald, Bailey L" userId="21504dc0-d0bf-4adc-a14e-e5ff73a3dc1b" providerId="ADAL" clId="{732A580C-FE87-42BD-B23F-1C593E797535}" dt="2024-08-12T19:54:19.079" v="1789" actId="26606"/>
          <ac:spMkLst>
            <pc:docMk/>
            <pc:sldMk cId="1063063751" sldId="272"/>
            <ac:spMk id="15" creationId="{F489C2E0-4895-4B72-85EA-7EE9FAFFDC7E}"/>
          </ac:spMkLst>
        </pc:spChg>
        <pc:spChg chg="add mod">
          <ac:chgData name="Recktenwald, Bailey L" userId="21504dc0-d0bf-4adc-a14e-e5ff73a3dc1b" providerId="ADAL" clId="{732A580C-FE87-42BD-B23F-1C593E797535}" dt="2024-08-19T13:37:26.634" v="11804" actId="1076"/>
          <ac:spMkLst>
            <pc:docMk/>
            <pc:sldMk cId="1063063751" sldId="272"/>
            <ac:spMk id="16" creationId="{E3B0B657-A1F5-8A00-EB85-3CC054A85DF4}"/>
          </ac:spMkLst>
        </pc:spChg>
        <pc:spChg chg="add del">
          <ac:chgData name="Recktenwald, Bailey L" userId="21504dc0-d0bf-4adc-a14e-e5ff73a3dc1b" providerId="ADAL" clId="{732A580C-FE87-42BD-B23F-1C593E797535}" dt="2024-08-12T19:54:19.079" v="1789" actId="26606"/>
          <ac:spMkLst>
            <pc:docMk/>
            <pc:sldMk cId="1063063751" sldId="272"/>
            <ac:spMk id="17" creationId="{13A48C6C-3CC4-4EE5-A773-EC1EB7F59CD4}"/>
          </ac:spMkLst>
        </pc:spChg>
        <pc:spChg chg="add del">
          <ac:chgData name="Recktenwald, Bailey L" userId="21504dc0-d0bf-4adc-a14e-e5ff73a3dc1b" providerId="ADAL" clId="{732A580C-FE87-42BD-B23F-1C593E797535}" dt="2024-08-15T19:08:59.312" v="11611" actId="26606"/>
          <ac:spMkLst>
            <pc:docMk/>
            <pc:sldMk cId="1063063751" sldId="272"/>
            <ac:spMk id="18" creationId="{9B47378D-AD27-45D0-8C1C-5B1098DCC068}"/>
          </ac:spMkLst>
        </pc:spChg>
        <pc:spChg chg="add">
          <ac:chgData name="Recktenwald, Bailey L" userId="21504dc0-d0bf-4adc-a14e-e5ff73a3dc1b" providerId="ADAL" clId="{732A580C-FE87-42BD-B23F-1C593E797535}" dt="2024-08-15T19:08:59.312" v="11611" actId="26606"/>
          <ac:spMkLst>
            <pc:docMk/>
            <pc:sldMk cId="1063063751" sldId="272"/>
            <ac:spMk id="23" creationId="{12609869-9E80-471B-A487-A53288E0E791}"/>
          </ac:spMkLst>
        </pc:spChg>
        <pc:spChg chg="add">
          <ac:chgData name="Recktenwald, Bailey L" userId="21504dc0-d0bf-4adc-a14e-e5ff73a3dc1b" providerId="ADAL" clId="{732A580C-FE87-42BD-B23F-1C593E797535}" dt="2024-08-15T19:08:59.312" v="11611" actId="26606"/>
          <ac:spMkLst>
            <pc:docMk/>
            <pc:sldMk cId="1063063751" sldId="272"/>
            <ac:spMk id="25" creationId="{7004738A-9D34-43E8-97D2-CA0EED4F8BE0}"/>
          </ac:spMkLst>
        </pc:spChg>
        <pc:spChg chg="add">
          <ac:chgData name="Recktenwald, Bailey L" userId="21504dc0-d0bf-4adc-a14e-e5ff73a3dc1b" providerId="ADAL" clId="{732A580C-FE87-42BD-B23F-1C593E797535}" dt="2024-08-15T19:08:59.312" v="11611" actId="26606"/>
          <ac:spMkLst>
            <pc:docMk/>
            <pc:sldMk cId="1063063751" sldId="272"/>
            <ac:spMk id="27" creationId="{B8B8D07F-F13E-443E-BA68-2D26672D76B9}"/>
          </ac:spMkLst>
        </pc:spChg>
        <pc:spChg chg="add">
          <ac:chgData name="Recktenwald, Bailey L" userId="21504dc0-d0bf-4adc-a14e-e5ff73a3dc1b" providerId="ADAL" clId="{732A580C-FE87-42BD-B23F-1C593E797535}" dt="2024-08-15T19:08:59.312" v="11611" actId="26606"/>
          <ac:spMkLst>
            <pc:docMk/>
            <pc:sldMk cId="1063063751" sldId="272"/>
            <ac:spMk id="29" creationId="{2813A4FA-24A5-41ED-A534-3807D1B2F344}"/>
          </ac:spMkLst>
        </pc:spChg>
        <pc:spChg chg="add">
          <ac:chgData name="Recktenwald, Bailey L" userId="21504dc0-d0bf-4adc-a14e-e5ff73a3dc1b" providerId="ADAL" clId="{732A580C-FE87-42BD-B23F-1C593E797535}" dt="2024-08-15T19:08:59.312" v="11611" actId="26606"/>
          <ac:spMkLst>
            <pc:docMk/>
            <pc:sldMk cId="1063063751" sldId="272"/>
            <ac:spMk id="31" creationId="{C3944F27-CA70-4E84-A51A-E6BF89558979}"/>
          </ac:spMkLst>
        </pc:spChg>
        <pc:picChg chg="add mod">
          <ac:chgData name="Recktenwald, Bailey L" userId="21504dc0-d0bf-4adc-a14e-e5ff73a3dc1b" providerId="ADAL" clId="{732A580C-FE87-42BD-B23F-1C593E797535}" dt="2024-08-19T13:37:34.691" v="11807" actId="1076"/>
          <ac:picMkLst>
            <pc:docMk/>
            <pc:sldMk cId="1063063751" sldId="272"/>
            <ac:picMk id="3" creationId="{A018098F-45F5-A3F9-A77E-712ECC901696}"/>
          </ac:picMkLst>
        </pc:picChg>
      </pc:sldChg>
      <pc:sldChg chg="addSp modSp new mod setBg">
        <pc:chgData name="Recktenwald, Bailey L" userId="21504dc0-d0bf-4adc-a14e-e5ff73a3dc1b" providerId="ADAL" clId="{732A580C-FE87-42BD-B23F-1C593E797535}" dt="2024-08-20T14:14:57.225" v="12693" actId="20577"/>
        <pc:sldMkLst>
          <pc:docMk/>
          <pc:sldMk cId="2234018417" sldId="273"/>
        </pc:sldMkLst>
        <pc:spChg chg="mod">
          <ac:chgData name="Recktenwald, Bailey L" userId="21504dc0-d0bf-4adc-a14e-e5ff73a3dc1b" providerId="ADAL" clId="{732A580C-FE87-42BD-B23F-1C593E797535}" dt="2024-08-15T19:12:05.211" v="11620" actId="26606"/>
          <ac:spMkLst>
            <pc:docMk/>
            <pc:sldMk cId="2234018417" sldId="273"/>
            <ac:spMk id="2" creationId="{D9EB3601-E9F7-69FB-3024-6C998F46102B}"/>
          </ac:spMkLst>
        </pc:spChg>
        <pc:spChg chg="mod">
          <ac:chgData name="Recktenwald, Bailey L" userId="21504dc0-d0bf-4adc-a14e-e5ff73a3dc1b" providerId="ADAL" clId="{732A580C-FE87-42BD-B23F-1C593E797535}" dt="2024-08-20T14:14:57.225" v="12693" actId="20577"/>
          <ac:spMkLst>
            <pc:docMk/>
            <pc:sldMk cId="2234018417" sldId="273"/>
            <ac:spMk id="3" creationId="{7214FA45-C363-EDFC-28D1-96368B1456B7}"/>
          </ac:spMkLst>
        </pc:spChg>
        <pc:spChg chg="add">
          <ac:chgData name="Recktenwald, Bailey L" userId="21504dc0-d0bf-4adc-a14e-e5ff73a3dc1b" providerId="ADAL" clId="{732A580C-FE87-42BD-B23F-1C593E797535}" dt="2024-08-15T19:12:05.211" v="11620" actId="26606"/>
          <ac:spMkLst>
            <pc:docMk/>
            <pc:sldMk cId="2234018417" sldId="273"/>
            <ac:spMk id="8" creationId="{1B15ED52-F352-441B-82BF-E0EA34836D08}"/>
          </ac:spMkLst>
        </pc:spChg>
        <pc:spChg chg="add">
          <ac:chgData name="Recktenwald, Bailey L" userId="21504dc0-d0bf-4adc-a14e-e5ff73a3dc1b" providerId="ADAL" clId="{732A580C-FE87-42BD-B23F-1C593E797535}" dt="2024-08-15T19:12:05.211" v="11620" actId="26606"/>
          <ac:spMkLst>
            <pc:docMk/>
            <pc:sldMk cId="2234018417" sldId="273"/>
            <ac:spMk id="10" creationId="{3B2E3793-BFE6-45A2-9B7B-E18844431C99}"/>
          </ac:spMkLst>
        </pc:spChg>
        <pc:spChg chg="add">
          <ac:chgData name="Recktenwald, Bailey L" userId="21504dc0-d0bf-4adc-a14e-e5ff73a3dc1b" providerId="ADAL" clId="{732A580C-FE87-42BD-B23F-1C593E797535}" dt="2024-08-15T19:12:05.211" v="11620" actId="26606"/>
          <ac:spMkLst>
            <pc:docMk/>
            <pc:sldMk cId="2234018417" sldId="273"/>
            <ac:spMk id="12" creationId="{BC4C4868-CB8F-4AF9-9CDB-8108F2C19B67}"/>
          </ac:spMkLst>
        </pc:spChg>
        <pc:spChg chg="add">
          <ac:chgData name="Recktenwald, Bailey L" userId="21504dc0-d0bf-4adc-a14e-e5ff73a3dc1b" providerId="ADAL" clId="{732A580C-FE87-42BD-B23F-1C593E797535}" dt="2024-08-15T19:12:05.211" v="11620" actId="26606"/>
          <ac:spMkLst>
            <pc:docMk/>
            <pc:sldMk cId="2234018417" sldId="273"/>
            <ac:spMk id="14" creationId="{375E0459-6403-40CD-989D-56A4407CA12E}"/>
          </ac:spMkLst>
        </pc:spChg>
        <pc:spChg chg="add">
          <ac:chgData name="Recktenwald, Bailey L" userId="21504dc0-d0bf-4adc-a14e-e5ff73a3dc1b" providerId="ADAL" clId="{732A580C-FE87-42BD-B23F-1C593E797535}" dt="2024-08-15T19:12:05.211" v="11620" actId="26606"/>
          <ac:spMkLst>
            <pc:docMk/>
            <pc:sldMk cId="2234018417" sldId="273"/>
            <ac:spMk id="16" creationId="{53E5B1A8-3AC9-4BD1-9BBC-78CA94F2D1BA}"/>
          </ac:spMkLst>
        </pc:spChg>
      </pc:sldChg>
      <pc:sldChg chg="addSp delSp modSp new mod">
        <pc:chgData name="Recktenwald, Bailey L" userId="21504dc0-d0bf-4adc-a14e-e5ff73a3dc1b" providerId="ADAL" clId="{732A580C-FE87-42BD-B23F-1C593E797535}" dt="2024-08-19T16:20:45.742" v="12481" actId="20577"/>
        <pc:sldMkLst>
          <pc:docMk/>
          <pc:sldMk cId="2979198904" sldId="274"/>
        </pc:sldMkLst>
        <pc:spChg chg="mod">
          <ac:chgData name="Recktenwald, Bailey L" userId="21504dc0-d0bf-4adc-a14e-e5ff73a3dc1b" providerId="ADAL" clId="{732A580C-FE87-42BD-B23F-1C593E797535}" dt="2024-08-12T14:37:21.312" v="477" actId="20577"/>
          <ac:spMkLst>
            <pc:docMk/>
            <pc:sldMk cId="2979198904" sldId="274"/>
            <ac:spMk id="2" creationId="{FC057803-FE82-C431-F917-F282EF1ED569}"/>
          </ac:spMkLst>
        </pc:spChg>
        <pc:spChg chg="del">
          <ac:chgData name="Recktenwald, Bailey L" userId="21504dc0-d0bf-4adc-a14e-e5ff73a3dc1b" providerId="ADAL" clId="{732A580C-FE87-42BD-B23F-1C593E797535}" dt="2024-08-12T21:19:09.402" v="2299" actId="931"/>
          <ac:spMkLst>
            <pc:docMk/>
            <pc:sldMk cId="2979198904" sldId="274"/>
            <ac:spMk id="3" creationId="{9D58EF3D-2C4F-4698-CEBA-6C6DF3DA8127}"/>
          </ac:spMkLst>
        </pc:spChg>
        <pc:spChg chg="add mod">
          <ac:chgData name="Recktenwald, Bailey L" userId="21504dc0-d0bf-4adc-a14e-e5ff73a3dc1b" providerId="ADAL" clId="{732A580C-FE87-42BD-B23F-1C593E797535}" dt="2024-08-19T16:20:45.742" v="12481" actId="20577"/>
          <ac:spMkLst>
            <pc:docMk/>
            <pc:sldMk cId="2979198904" sldId="274"/>
            <ac:spMk id="11" creationId="{ADC11B48-5B4D-ACAF-9397-16031F8580E7}"/>
          </ac:spMkLst>
        </pc:spChg>
        <pc:picChg chg="add del mod">
          <ac:chgData name="Recktenwald, Bailey L" userId="21504dc0-d0bf-4adc-a14e-e5ff73a3dc1b" providerId="ADAL" clId="{732A580C-FE87-42BD-B23F-1C593E797535}" dt="2024-08-12T21:18:54.603" v="2298" actId="478"/>
          <ac:picMkLst>
            <pc:docMk/>
            <pc:sldMk cId="2979198904" sldId="274"/>
            <ac:picMk id="5" creationId="{4F06CC1F-010C-0D98-9CE7-8F18D7D90949}"/>
          </ac:picMkLst>
        </pc:picChg>
        <pc:picChg chg="add del mod">
          <ac:chgData name="Recktenwald, Bailey L" userId="21504dc0-d0bf-4adc-a14e-e5ff73a3dc1b" providerId="ADAL" clId="{732A580C-FE87-42BD-B23F-1C593E797535}" dt="2024-08-12T21:19:49.853" v="2307" actId="478"/>
          <ac:picMkLst>
            <pc:docMk/>
            <pc:sldMk cId="2979198904" sldId="274"/>
            <ac:picMk id="7" creationId="{C5924069-F129-B564-EFF4-8E1425A14309}"/>
          </ac:picMkLst>
        </pc:picChg>
        <pc:picChg chg="add mod">
          <ac:chgData name="Recktenwald, Bailey L" userId="21504dc0-d0bf-4adc-a14e-e5ff73a3dc1b" providerId="ADAL" clId="{732A580C-FE87-42BD-B23F-1C593E797535}" dt="2024-08-19T16:16:15.747" v="12290" actId="1076"/>
          <ac:picMkLst>
            <pc:docMk/>
            <pc:sldMk cId="2979198904" sldId="274"/>
            <ac:picMk id="9" creationId="{1AE8162D-8ED7-2AAE-B208-8053836ED405}"/>
          </ac:picMkLst>
        </pc:picChg>
      </pc:sldChg>
      <pc:sldChg chg="addSp delSp modSp new mod setBg">
        <pc:chgData name="Recktenwald, Bailey L" userId="21504dc0-d0bf-4adc-a14e-e5ff73a3dc1b" providerId="ADAL" clId="{732A580C-FE87-42BD-B23F-1C593E797535}" dt="2024-08-14T20:15:08.075" v="7375" actId="255"/>
        <pc:sldMkLst>
          <pc:docMk/>
          <pc:sldMk cId="2039213409" sldId="275"/>
        </pc:sldMkLst>
        <pc:spChg chg="mod">
          <ac:chgData name="Recktenwald, Bailey L" userId="21504dc0-d0bf-4adc-a14e-e5ff73a3dc1b" providerId="ADAL" clId="{732A580C-FE87-42BD-B23F-1C593E797535}" dt="2024-08-14T20:14:37.676" v="7372" actId="26606"/>
          <ac:spMkLst>
            <pc:docMk/>
            <pc:sldMk cId="2039213409" sldId="275"/>
            <ac:spMk id="2" creationId="{23650D2B-6233-DFF0-7201-E0EB13243194}"/>
          </ac:spMkLst>
        </pc:spChg>
        <pc:spChg chg="add del mod">
          <ac:chgData name="Recktenwald, Bailey L" userId="21504dc0-d0bf-4adc-a14e-e5ff73a3dc1b" providerId="ADAL" clId="{732A580C-FE87-42BD-B23F-1C593E797535}" dt="2024-08-14T20:14:37.676" v="7372" actId="26606"/>
          <ac:spMkLst>
            <pc:docMk/>
            <pc:sldMk cId="2039213409" sldId="275"/>
            <ac:spMk id="3" creationId="{D051932D-6F64-712E-FDD7-0AB51D290C5E}"/>
          </ac:spMkLst>
        </pc:spChg>
        <pc:spChg chg="add del">
          <ac:chgData name="Recktenwald, Bailey L" userId="21504dc0-d0bf-4adc-a14e-e5ff73a3dc1b" providerId="ADAL" clId="{732A580C-FE87-42BD-B23F-1C593E797535}" dt="2024-08-14T20:13:57.746" v="7361" actId="26606"/>
          <ac:spMkLst>
            <pc:docMk/>
            <pc:sldMk cId="2039213409" sldId="275"/>
            <ac:spMk id="8" creationId="{100EDD19-6802-4EC3-95CE-CFFAB042CFD6}"/>
          </ac:spMkLst>
        </pc:spChg>
        <pc:spChg chg="add del">
          <ac:chgData name="Recktenwald, Bailey L" userId="21504dc0-d0bf-4adc-a14e-e5ff73a3dc1b" providerId="ADAL" clId="{732A580C-FE87-42BD-B23F-1C593E797535}" dt="2024-08-14T20:13:48.774" v="7359" actId="26606"/>
          <ac:spMkLst>
            <pc:docMk/>
            <pc:sldMk cId="2039213409" sldId="275"/>
            <ac:spMk id="9" creationId="{BACC6370-2D7E-4714-9D71-7542949D7D5D}"/>
          </ac:spMkLst>
        </pc:spChg>
        <pc:spChg chg="add del">
          <ac:chgData name="Recktenwald, Bailey L" userId="21504dc0-d0bf-4adc-a14e-e5ff73a3dc1b" providerId="ADAL" clId="{732A580C-FE87-42BD-B23F-1C593E797535}" dt="2024-08-14T20:13:57.746" v="7361" actId="26606"/>
          <ac:spMkLst>
            <pc:docMk/>
            <pc:sldMk cId="2039213409" sldId="275"/>
            <ac:spMk id="10" creationId="{DB17E863-922E-4C26-BD64-E8FD41D28661}"/>
          </ac:spMkLst>
        </pc:spChg>
        <pc:spChg chg="add del">
          <ac:chgData name="Recktenwald, Bailey L" userId="21504dc0-d0bf-4adc-a14e-e5ff73a3dc1b" providerId="ADAL" clId="{732A580C-FE87-42BD-B23F-1C593E797535}" dt="2024-08-14T20:13:48.774" v="7359" actId="26606"/>
          <ac:spMkLst>
            <pc:docMk/>
            <pc:sldMk cId="2039213409" sldId="275"/>
            <ac:spMk id="11" creationId="{F68B3F68-107C-434F-AA38-110D5EA91B85}"/>
          </ac:spMkLst>
        </pc:spChg>
        <pc:spChg chg="add del">
          <ac:chgData name="Recktenwald, Bailey L" userId="21504dc0-d0bf-4adc-a14e-e5ff73a3dc1b" providerId="ADAL" clId="{732A580C-FE87-42BD-B23F-1C593E797535}" dt="2024-08-14T20:14:37.654" v="7371" actId="26606"/>
          <ac:spMkLst>
            <pc:docMk/>
            <pc:sldMk cId="2039213409" sldId="275"/>
            <ac:spMk id="12" creationId="{450D3AD2-FA80-415F-A9CE-54D884561CD7}"/>
          </ac:spMkLst>
        </pc:spChg>
        <pc:spChg chg="add del">
          <ac:chgData name="Recktenwald, Bailey L" userId="21504dc0-d0bf-4adc-a14e-e5ff73a3dc1b" providerId="ADAL" clId="{732A580C-FE87-42BD-B23F-1C593E797535}" dt="2024-08-14T20:13:48.774" v="7359" actId="26606"/>
          <ac:spMkLst>
            <pc:docMk/>
            <pc:sldMk cId="2039213409" sldId="275"/>
            <ac:spMk id="13" creationId="{AAD0DBB9-1A4B-4391-81D4-CB19F9AB918A}"/>
          </ac:spMkLst>
        </pc:spChg>
        <pc:spChg chg="add">
          <ac:chgData name="Recktenwald, Bailey L" userId="21504dc0-d0bf-4adc-a14e-e5ff73a3dc1b" providerId="ADAL" clId="{732A580C-FE87-42BD-B23F-1C593E797535}" dt="2024-08-14T20:14:37.676" v="7372" actId="26606"/>
          <ac:spMkLst>
            <pc:docMk/>
            <pc:sldMk cId="2039213409" sldId="275"/>
            <ac:spMk id="14" creationId="{375E0459-6403-40CD-989D-56A4407CA12E}"/>
          </ac:spMkLst>
        </pc:spChg>
        <pc:spChg chg="add del">
          <ac:chgData name="Recktenwald, Bailey L" userId="21504dc0-d0bf-4adc-a14e-e5ff73a3dc1b" providerId="ADAL" clId="{732A580C-FE87-42BD-B23F-1C593E797535}" dt="2024-08-14T20:13:48.774" v="7359" actId="26606"/>
          <ac:spMkLst>
            <pc:docMk/>
            <pc:sldMk cId="2039213409" sldId="275"/>
            <ac:spMk id="15" creationId="{063BBA22-50EA-4C4D-BE05-F1CE4E63AA56}"/>
          </ac:spMkLst>
        </pc:spChg>
        <pc:spChg chg="add">
          <ac:chgData name="Recktenwald, Bailey L" userId="21504dc0-d0bf-4adc-a14e-e5ff73a3dc1b" providerId="ADAL" clId="{732A580C-FE87-42BD-B23F-1C593E797535}" dt="2024-08-14T20:14:37.676" v="7372" actId="26606"/>
          <ac:spMkLst>
            <pc:docMk/>
            <pc:sldMk cId="2039213409" sldId="275"/>
            <ac:spMk id="16" creationId="{53E5B1A8-3AC9-4BD1-9BBC-78CA94F2D1BA}"/>
          </ac:spMkLst>
        </pc:spChg>
        <pc:spChg chg="add del">
          <ac:chgData name="Recktenwald, Bailey L" userId="21504dc0-d0bf-4adc-a14e-e5ff73a3dc1b" providerId="ADAL" clId="{732A580C-FE87-42BD-B23F-1C593E797535}" dt="2024-08-14T20:13:57.746" v="7361" actId="26606"/>
          <ac:spMkLst>
            <pc:docMk/>
            <pc:sldMk cId="2039213409" sldId="275"/>
            <ac:spMk id="17" creationId="{D051932D-6F64-712E-FDD7-0AB51D290C5E}"/>
          </ac:spMkLst>
        </pc:spChg>
        <pc:spChg chg="add del">
          <ac:chgData name="Recktenwald, Bailey L" userId="21504dc0-d0bf-4adc-a14e-e5ff73a3dc1b" providerId="ADAL" clId="{732A580C-FE87-42BD-B23F-1C593E797535}" dt="2024-08-14T20:14:07.088" v="7363" actId="26606"/>
          <ac:spMkLst>
            <pc:docMk/>
            <pc:sldMk cId="2039213409" sldId="275"/>
            <ac:spMk id="19" creationId="{04812C46-200A-4DEB-A05E-3ED6C68C2387}"/>
          </ac:spMkLst>
        </pc:spChg>
        <pc:spChg chg="add del">
          <ac:chgData name="Recktenwald, Bailey L" userId="21504dc0-d0bf-4adc-a14e-e5ff73a3dc1b" providerId="ADAL" clId="{732A580C-FE87-42BD-B23F-1C593E797535}" dt="2024-08-14T20:14:07.088" v="7363" actId="26606"/>
          <ac:spMkLst>
            <pc:docMk/>
            <pc:sldMk cId="2039213409" sldId="275"/>
            <ac:spMk id="21" creationId="{D1EA859B-E555-4109-94F3-6700E046E008}"/>
          </ac:spMkLst>
        </pc:spChg>
        <pc:spChg chg="add del">
          <ac:chgData name="Recktenwald, Bailey L" userId="21504dc0-d0bf-4adc-a14e-e5ff73a3dc1b" providerId="ADAL" clId="{732A580C-FE87-42BD-B23F-1C593E797535}" dt="2024-08-14T20:14:07.088" v="7363" actId="26606"/>
          <ac:spMkLst>
            <pc:docMk/>
            <pc:sldMk cId="2039213409" sldId="275"/>
            <ac:spMk id="22" creationId="{D051932D-6F64-712E-FDD7-0AB51D290C5E}"/>
          </ac:spMkLst>
        </pc:spChg>
        <pc:spChg chg="add del">
          <ac:chgData name="Recktenwald, Bailey L" userId="21504dc0-d0bf-4adc-a14e-e5ff73a3dc1b" providerId="ADAL" clId="{732A580C-FE87-42BD-B23F-1C593E797535}" dt="2024-08-14T20:14:09.506" v="7365" actId="26606"/>
          <ac:spMkLst>
            <pc:docMk/>
            <pc:sldMk cId="2039213409" sldId="275"/>
            <ac:spMk id="24" creationId="{AE2B703B-46F9-481A-A605-82E2A828C4FA}"/>
          </ac:spMkLst>
        </pc:spChg>
        <pc:spChg chg="add del">
          <ac:chgData name="Recktenwald, Bailey L" userId="21504dc0-d0bf-4adc-a14e-e5ff73a3dc1b" providerId="ADAL" clId="{732A580C-FE87-42BD-B23F-1C593E797535}" dt="2024-08-14T20:14:09.506" v="7365" actId="26606"/>
          <ac:spMkLst>
            <pc:docMk/>
            <pc:sldMk cId="2039213409" sldId="275"/>
            <ac:spMk id="25" creationId="{F13BE4D7-0C3D-4906-B230-A1C5B4665CCF}"/>
          </ac:spMkLst>
        </pc:spChg>
        <pc:spChg chg="add del">
          <ac:chgData name="Recktenwald, Bailey L" userId="21504dc0-d0bf-4adc-a14e-e5ff73a3dc1b" providerId="ADAL" clId="{732A580C-FE87-42BD-B23F-1C593E797535}" dt="2024-08-14T20:14:29.358" v="7367" actId="26606"/>
          <ac:spMkLst>
            <pc:docMk/>
            <pc:sldMk cId="2039213409" sldId="275"/>
            <ac:spMk id="28" creationId="{B6CDA21F-E7AF-4C75-8395-33F58D5B0E45}"/>
          </ac:spMkLst>
        </pc:spChg>
        <pc:spChg chg="add del">
          <ac:chgData name="Recktenwald, Bailey L" userId="21504dc0-d0bf-4adc-a14e-e5ff73a3dc1b" providerId="ADAL" clId="{732A580C-FE87-42BD-B23F-1C593E797535}" dt="2024-08-14T20:14:29.358" v="7367" actId="26606"/>
          <ac:spMkLst>
            <pc:docMk/>
            <pc:sldMk cId="2039213409" sldId="275"/>
            <ac:spMk id="32" creationId="{D5B0017B-2ECA-49AF-B397-DC140825DF8D}"/>
          </ac:spMkLst>
        </pc:spChg>
        <pc:spChg chg="add del">
          <ac:chgData name="Recktenwald, Bailey L" userId="21504dc0-d0bf-4adc-a14e-e5ff73a3dc1b" providerId="ADAL" clId="{732A580C-FE87-42BD-B23F-1C593E797535}" dt="2024-08-14T20:14:29.358" v="7367" actId="26606"/>
          <ac:spMkLst>
            <pc:docMk/>
            <pc:sldMk cId="2039213409" sldId="275"/>
            <ac:spMk id="33" creationId="{D051932D-6F64-712E-FDD7-0AB51D290C5E}"/>
          </ac:spMkLst>
        </pc:spChg>
        <pc:spChg chg="add del">
          <ac:chgData name="Recktenwald, Bailey L" userId="21504dc0-d0bf-4adc-a14e-e5ff73a3dc1b" providerId="ADAL" clId="{732A580C-FE87-42BD-B23F-1C593E797535}" dt="2024-08-14T20:14:30.876" v="7369" actId="26606"/>
          <ac:spMkLst>
            <pc:docMk/>
            <pc:sldMk cId="2039213409" sldId="275"/>
            <ac:spMk id="36" creationId="{C9A36457-A5F4-4103-A443-02581C09185B}"/>
          </ac:spMkLst>
        </pc:spChg>
        <pc:spChg chg="add del">
          <ac:chgData name="Recktenwald, Bailey L" userId="21504dc0-d0bf-4adc-a14e-e5ff73a3dc1b" providerId="ADAL" clId="{732A580C-FE87-42BD-B23F-1C593E797535}" dt="2024-08-14T20:14:30.876" v="7369" actId="26606"/>
          <ac:spMkLst>
            <pc:docMk/>
            <pc:sldMk cId="2039213409" sldId="275"/>
            <ac:spMk id="37" creationId="{DC5FB7E8-B636-40FA-BE8D-48145C0F5C57}"/>
          </ac:spMkLst>
        </pc:spChg>
        <pc:spChg chg="add del">
          <ac:chgData name="Recktenwald, Bailey L" userId="21504dc0-d0bf-4adc-a14e-e5ff73a3dc1b" providerId="ADAL" clId="{732A580C-FE87-42BD-B23F-1C593E797535}" dt="2024-08-14T20:14:30.876" v="7369" actId="26606"/>
          <ac:spMkLst>
            <pc:docMk/>
            <pc:sldMk cId="2039213409" sldId="275"/>
            <ac:spMk id="38" creationId="{D051932D-6F64-712E-FDD7-0AB51D290C5E}"/>
          </ac:spMkLst>
        </pc:spChg>
        <pc:spChg chg="add del">
          <ac:chgData name="Recktenwald, Bailey L" userId="21504dc0-d0bf-4adc-a14e-e5ff73a3dc1b" providerId="ADAL" clId="{732A580C-FE87-42BD-B23F-1C593E797535}" dt="2024-08-14T20:14:30.876" v="7369" actId="26606"/>
          <ac:spMkLst>
            <pc:docMk/>
            <pc:sldMk cId="2039213409" sldId="275"/>
            <ac:spMk id="39" creationId="{142DCE2C-2863-46FA-9BE7-24365A24D9BA}"/>
          </ac:spMkLst>
        </pc:spChg>
        <pc:spChg chg="add del">
          <ac:chgData name="Recktenwald, Bailey L" userId="21504dc0-d0bf-4adc-a14e-e5ff73a3dc1b" providerId="ADAL" clId="{732A580C-FE87-42BD-B23F-1C593E797535}" dt="2024-08-14T20:14:37.654" v="7371" actId="26606"/>
          <ac:spMkLst>
            <pc:docMk/>
            <pc:sldMk cId="2039213409" sldId="275"/>
            <ac:spMk id="41" creationId="{70DFC902-7D23-471A-B557-B6B6917D7A0D}"/>
          </ac:spMkLst>
        </pc:spChg>
        <pc:spChg chg="add del">
          <ac:chgData name="Recktenwald, Bailey L" userId="21504dc0-d0bf-4adc-a14e-e5ff73a3dc1b" providerId="ADAL" clId="{732A580C-FE87-42BD-B23F-1C593E797535}" dt="2024-08-14T20:14:37.654" v="7371" actId="26606"/>
          <ac:spMkLst>
            <pc:docMk/>
            <pc:sldMk cId="2039213409" sldId="275"/>
            <ac:spMk id="42" creationId="{A55D5633-D557-4DCA-982C-FF36EB7A1C00}"/>
          </ac:spMkLst>
        </pc:spChg>
        <pc:spChg chg="add del">
          <ac:chgData name="Recktenwald, Bailey L" userId="21504dc0-d0bf-4adc-a14e-e5ff73a3dc1b" providerId="ADAL" clId="{732A580C-FE87-42BD-B23F-1C593E797535}" dt="2024-08-14T20:14:37.654" v="7371" actId="26606"/>
          <ac:spMkLst>
            <pc:docMk/>
            <pc:sldMk cId="2039213409" sldId="275"/>
            <ac:spMk id="43" creationId="{D051932D-6F64-712E-FDD7-0AB51D290C5E}"/>
          </ac:spMkLst>
        </pc:spChg>
        <pc:spChg chg="add">
          <ac:chgData name="Recktenwald, Bailey L" userId="21504dc0-d0bf-4adc-a14e-e5ff73a3dc1b" providerId="ADAL" clId="{732A580C-FE87-42BD-B23F-1C593E797535}" dt="2024-08-14T20:14:37.676" v="7372" actId="26606"/>
          <ac:spMkLst>
            <pc:docMk/>
            <pc:sldMk cId="2039213409" sldId="275"/>
            <ac:spMk id="45" creationId="{1B15ED52-F352-441B-82BF-E0EA34836D08}"/>
          </ac:spMkLst>
        </pc:spChg>
        <pc:spChg chg="add">
          <ac:chgData name="Recktenwald, Bailey L" userId="21504dc0-d0bf-4adc-a14e-e5ff73a3dc1b" providerId="ADAL" clId="{732A580C-FE87-42BD-B23F-1C593E797535}" dt="2024-08-14T20:14:37.676" v="7372" actId="26606"/>
          <ac:spMkLst>
            <pc:docMk/>
            <pc:sldMk cId="2039213409" sldId="275"/>
            <ac:spMk id="46" creationId="{3B2E3793-BFE6-45A2-9B7B-E18844431C99}"/>
          </ac:spMkLst>
        </pc:spChg>
        <pc:spChg chg="add">
          <ac:chgData name="Recktenwald, Bailey L" userId="21504dc0-d0bf-4adc-a14e-e5ff73a3dc1b" providerId="ADAL" clId="{732A580C-FE87-42BD-B23F-1C593E797535}" dt="2024-08-14T20:14:37.676" v="7372" actId="26606"/>
          <ac:spMkLst>
            <pc:docMk/>
            <pc:sldMk cId="2039213409" sldId="275"/>
            <ac:spMk id="47" creationId="{BC4C4868-CB8F-4AF9-9CDB-8108F2C19B67}"/>
          </ac:spMkLst>
        </pc:spChg>
        <pc:spChg chg="add mod">
          <ac:chgData name="Recktenwald, Bailey L" userId="21504dc0-d0bf-4adc-a14e-e5ff73a3dc1b" providerId="ADAL" clId="{732A580C-FE87-42BD-B23F-1C593E797535}" dt="2024-08-14T20:15:08.075" v="7375" actId="255"/>
          <ac:spMkLst>
            <pc:docMk/>
            <pc:sldMk cId="2039213409" sldId="275"/>
            <ac:spMk id="48" creationId="{D051932D-6F64-712E-FDD7-0AB51D290C5E}"/>
          </ac:spMkLst>
        </pc:spChg>
        <pc:grpChg chg="add del">
          <ac:chgData name="Recktenwald, Bailey L" userId="21504dc0-d0bf-4adc-a14e-e5ff73a3dc1b" providerId="ADAL" clId="{732A580C-FE87-42BD-B23F-1C593E797535}" dt="2024-08-14T20:14:29.358" v="7367" actId="26606"/>
          <ac:grpSpMkLst>
            <pc:docMk/>
            <pc:sldMk cId="2039213409" sldId="275"/>
            <ac:grpSpMk id="29" creationId="{AE1C45F0-260A-458C-96ED-C1F6D2151219}"/>
          </ac:grpSpMkLst>
        </pc:grpChg>
        <pc:graphicFrameChg chg="add del">
          <ac:chgData name="Recktenwald, Bailey L" userId="21504dc0-d0bf-4adc-a14e-e5ff73a3dc1b" providerId="ADAL" clId="{732A580C-FE87-42BD-B23F-1C593E797535}" dt="2024-08-14T20:13:48.774" v="7359" actId="26606"/>
          <ac:graphicFrameMkLst>
            <pc:docMk/>
            <pc:sldMk cId="2039213409" sldId="275"/>
            <ac:graphicFrameMk id="5" creationId="{5CA4DCFA-569E-125B-AA5D-769550F1DB30}"/>
          </ac:graphicFrameMkLst>
        </pc:graphicFrameChg>
        <pc:graphicFrameChg chg="add del">
          <ac:chgData name="Recktenwald, Bailey L" userId="21504dc0-d0bf-4adc-a14e-e5ff73a3dc1b" providerId="ADAL" clId="{732A580C-FE87-42BD-B23F-1C593E797535}" dt="2024-08-14T20:14:09.506" v="7365" actId="26606"/>
          <ac:graphicFrameMkLst>
            <pc:docMk/>
            <pc:sldMk cId="2039213409" sldId="275"/>
            <ac:graphicFrameMk id="26" creationId="{C0D0E10D-1E92-BB1E-860D-70919D6099B2}"/>
          </ac:graphicFrameMkLst>
        </pc:graphicFrameChg>
        <pc:picChg chg="add del">
          <ac:chgData name="Recktenwald, Bailey L" userId="21504dc0-d0bf-4adc-a14e-e5ff73a3dc1b" providerId="ADAL" clId="{732A580C-FE87-42BD-B23F-1C593E797535}" dt="2024-08-14T20:14:07.088" v="7363" actId="26606"/>
          <ac:picMkLst>
            <pc:docMk/>
            <pc:sldMk cId="2039213409" sldId="275"/>
            <ac:picMk id="20" creationId="{11508407-98E2-333A-8A9E-3EFFDA996FEC}"/>
          </ac:picMkLst>
        </pc:picChg>
        <pc:cxnChg chg="add del">
          <ac:chgData name="Recktenwald, Bailey L" userId="21504dc0-d0bf-4adc-a14e-e5ff73a3dc1b" providerId="ADAL" clId="{732A580C-FE87-42BD-B23F-1C593E797535}" dt="2024-08-14T20:14:29.358" v="7367" actId="26606"/>
          <ac:cxnSpMkLst>
            <pc:docMk/>
            <pc:sldMk cId="2039213409" sldId="275"/>
            <ac:cxnSpMk id="34" creationId="{6CF1BAF6-AD41-4082-B212-8A1F9A2E8779}"/>
          </ac:cxnSpMkLst>
        </pc:cxnChg>
      </pc:sldChg>
      <pc:sldChg chg="addSp delSp modSp new mod setBg">
        <pc:chgData name="Recktenwald, Bailey L" userId="21504dc0-d0bf-4adc-a14e-e5ff73a3dc1b" providerId="ADAL" clId="{732A580C-FE87-42BD-B23F-1C593E797535}" dt="2024-08-12T14:41:03.839" v="627" actId="26606"/>
        <pc:sldMkLst>
          <pc:docMk/>
          <pc:sldMk cId="2790219500" sldId="276"/>
        </pc:sldMkLst>
        <pc:spChg chg="mod">
          <ac:chgData name="Recktenwald, Bailey L" userId="21504dc0-d0bf-4adc-a14e-e5ff73a3dc1b" providerId="ADAL" clId="{732A580C-FE87-42BD-B23F-1C593E797535}" dt="2024-08-12T14:41:03.839" v="627" actId="26606"/>
          <ac:spMkLst>
            <pc:docMk/>
            <pc:sldMk cId="2790219500" sldId="276"/>
            <ac:spMk id="2" creationId="{F8CBEB7A-BA87-B375-EECF-5A506B14E3CD}"/>
          </ac:spMkLst>
        </pc:spChg>
        <pc:spChg chg="del">
          <ac:chgData name="Recktenwald, Bailey L" userId="21504dc0-d0bf-4adc-a14e-e5ff73a3dc1b" providerId="ADAL" clId="{732A580C-FE87-42BD-B23F-1C593E797535}" dt="2024-08-12T14:41:00.348" v="624" actId="478"/>
          <ac:spMkLst>
            <pc:docMk/>
            <pc:sldMk cId="2790219500" sldId="276"/>
            <ac:spMk id="3" creationId="{6C282217-B2C9-38E3-95E1-49638E0F97BC}"/>
          </ac:spMkLst>
        </pc:spChg>
        <pc:spChg chg="add del">
          <ac:chgData name="Recktenwald, Bailey L" userId="21504dc0-d0bf-4adc-a14e-e5ff73a3dc1b" providerId="ADAL" clId="{732A580C-FE87-42BD-B23F-1C593E797535}" dt="2024-08-12T14:41:03.826" v="626" actId="26606"/>
          <ac:spMkLst>
            <pc:docMk/>
            <pc:sldMk cId="2790219500" sldId="276"/>
            <ac:spMk id="7" creationId="{577D6B2E-37A3-429E-A37C-F30ED6487282}"/>
          </ac:spMkLst>
        </pc:spChg>
        <pc:spChg chg="add del">
          <ac:chgData name="Recktenwald, Bailey L" userId="21504dc0-d0bf-4adc-a14e-e5ff73a3dc1b" providerId="ADAL" clId="{732A580C-FE87-42BD-B23F-1C593E797535}" dt="2024-08-12T14:41:03.826" v="626" actId="26606"/>
          <ac:spMkLst>
            <pc:docMk/>
            <pc:sldMk cId="2790219500" sldId="276"/>
            <ac:spMk id="9" creationId="{5CEAD642-85CF-4750-8432-7C80C901F001}"/>
          </ac:spMkLst>
        </pc:spChg>
        <pc:spChg chg="add del">
          <ac:chgData name="Recktenwald, Bailey L" userId="21504dc0-d0bf-4adc-a14e-e5ff73a3dc1b" providerId="ADAL" clId="{732A580C-FE87-42BD-B23F-1C593E797535}" dt="2024-08-12T14:41:03.826" v="626" actId="26606"/>
          <ac:spMkLst>
            <pc:docMk/>
            <pc:sldMk cId="2790219500" sldId="276"/>
            <ac:spMk id="11" creationId="{FA33EEAE-15D5-4119-8C1E-89D943F911EF}"/>
          </ac:spMkLst>
        </pc:spChg>
        <pc:spChg chg="add del">
          <ac:chgData name="Recktenwald, Bailey L" userId="21504dc0-d0bf-4adc-a14e-e5ff73a3dc1b" providerId="ADAL" clId="{732A580C-FE87-42BD-B23F-1C593E797535}" dt="2024-08-12T14:41:03.826" v="626" actId="26606"/>
          <ac:spMkLst>
            <pc:docMk/>
            <pc:sldMk cId="2790219500" sldId="276"/>
            <ac:spMk id="13" creationId="{730D8B3B-9B80-4025-B934-26DC7D7CD231}"/>
          </ac:spMkLst>
        </pc:spChg>
        <pc:spChg chg="add del">
          <ac:chgData name="Recktenwald, Bailey L" userId="21504dc0-d0bf-4adc-a14e-e5ff73a3dc1b" providerId="ADAL" clId="{732A580C-FE87-42BD-B23F-1C593E797535}" dt="2024-08-12T14:41:03.826" v="626" actId="26606"/>
          <ac:spMkLst>
            <pc:docMk/>
            <pc:sldMk cId="2790219500" sldId="276"/>
            <ac:spMk id="15" creationId="{1064D5D5-227B-4F66-9AEA-46F570E793BD}"/>
          </ac:spMkLst>
        </pc:spChg>
        <pc:spChg chg="add del">
          <ac:chgData name="Recktenwald, Bailey L" userId="21504dc0-d0bf-4adc-a14e-e5ff73a3dc1b" providerId="ADAL" clId="{732A580C-FE87-42BD-B23F-1C593E797535}" dt="2024-08-12T14:41:03.826" v="626" actId="26606"/>
          <ac:spMkLst>
            <pc:docMk/>
            <pc:sldMk cId="2790219500" sldId="276"/>
            <ac:spMk id="17" creationId="{646B67A4-D328-4747-A82B-65E84FA46368}"/>
          </ac:spMkLst>
        </pc:spChg>
        <pc:spChg chg="add del">
          <ac:chgData name="Recktenwald, Bailey L" userId="21504dc0-d0bf-4adc-a14e-e5ff73a3dc1b" providerId="ADAL" clId="{732A580C-FE87-42BD-B23F-1C593E797535}" dt="2024-08-12T14:41:03.826" v="626" actId="26606"/>
          <ac:spMkLst>
            <pc:docMk/>
            <pc:sldMk cId="2790219500" sldId="276"/>
            <ac:spMk id="19" creationId="{B5A1B09C-1565-46F8-B70F-621C5EB48A09}"/>
          </ac:spMkLst>
        </pc:spChg>
        <pc:spChg chg="add del">
          <ac:chgData name="Recktenwald, Bailey L" userId="21504dc0-d0bf-4adc-a14e-e5ff73a3dc1b" providerId="ADAL" clId="{732A580C-FE87-42BD-B23F-1C593E797535}" dt="2024-08-12T14:41:03.826" v="626" actId="26606"/>
          <ac:spMkLst>
            <pc:docMk/>
            <pc:sldMk cId="2790219500" sldId="276"/>
            <ac:spMk id="21" creationId="{8C516CC8-80AC-446C-A56E-9F54B7210402}"/>
          </ac:spMkLst>
        </pc:spChg>
        <pc:spChg chg="add">
          <ac:chgData name="Recktenwald, Bailey L" userId="21504dc0-d0bf-4adc-a14e-e5ff73a3dc1b" providerId="ADAL" clId="{732A580C-FE87-42BD-B23F-1C593E797535}" dt="2024-08-12T14:41:03.839" v="627" actId="26606"/>
          <ac:spMkLst>
            <pc:docMk/>
            <pc:sldMk cId="2790219500" sldId="276"/>
            <ac:spMk id="23" creationId="{DA9C8D46-54D8-4DF1-99A2-E651C7B132F4}"/>
          </ac:spMkLst>
        </pc:spChg>
        <pc:spChg chg="add">
          <ac:chgData name="Recktenwald, Bailey L" userId="21504dc0-d0bf-4adc-a14e-e5ff73a3dc1b" providerId="ADAL" clId="{732A580C-FE87-42BD-B23F-1C593E797535}" dt="2024-08-12T14:41:03.839" v="627" actId="26606"/>
          <ac:spMkLst>
            <pc:docMk/>
            <pc:sldMk cId="2790219500" sldId="276"/>
            <ac:spMk id="24" creationId="{9715DAF0-AE1B-46C9-8A6B-DB2AA05AB91D}"/>
          </ac:spMkLst>
        </pc:spChg>
        <pc:spChg chg="add">
          <ac:chgData name="Recktenwald, Bailey L" userId="21504dc0-d0bf-4adc-a14e-e5ff73a3dc1b" providerId="ADAL" clId="{732A580C-FE87-42BD-B23F-1C593E797535}" dt="2024-08-12T14:41:03.839" v="627" actId="26606"/>
          <ac:spMkLst>
            <pc:docMk/>
            <pc:sldMk cId="2790219500" sldId="276"/>
            <ac:spMk id="25" creationId="{DE12BF4D-F47A-41C1-85FC-652E412D3B47}"/>
          </ac:spMkLst>
        </pc:spChg>
        <pc:spChg chg="add">
          <ac:chgData name="Recktenwald, Bailey L" userId="21504dc0-d0bf-4adc-a14e-e5ff73a3dc1b" providerId="ADAL" clId="{732A580C-FE87-42BD-B23F-1C593E797535}" dt="2024-08-12T14:41:03.839" v="627" actId="26606"/>
          <ac:spMkLst>
            <pc:docMk/>
            <pc:sldMk cId="2790219500" sldId="276"/>
            <ac:spMk id="26" creationId="{AAF055B3-1F95-4ABA-BFE4-A58320A8206E}"/>
          </ac:spMkLst>
        </pc:spChg>
        <pc:spChg chg="add">
          <ac:chgData name="Recktenwald, Bailey L" userId="21504dc0-d0bf-4adc-a14e-e5ff73a3dc1b" providerId="ADAL" clId="{732A580C-FE87-42BD-B23F-1C593E797535}" dt="2024-08-12T14:41:03.839" v="627" actId="26606"/>
          <ac:spMkLst>
            <pc:docMk/>
            <pc:sldMk cId="2790219500" sldId="276"/>
            <ac:spMk id="27" creationId="{65FBF53F-BBBA-4974-AD72-0E8CD294E50F}"/>
          </ac:spMkLst>
        </pc:spChg>
        <pc:spChg chg="add">
          <ac:chgData name="Recktenwald, Bailey L" userId="21504dc0-d0bf-4adc-a14e-e5ff73a3dc1b" providerId="ADAL" clId="{732A580C-FE87-42BD-B23F-1C593E797535}" dt="2024-08-12T14:41:03.839" v="627" actId="26606"/>
          <ac:spMkLst>
            <pc:docMk/>
            <pc:sldMk cId="2790219500" sldId="276"/>
            <ac:spMk id="28" creationId="{5A2875D7-3769-4291-959E-9FAD764A760C}"/>
          </ac:spMkLst>
        </pc:spChg>
      </pc:sldChg>
      <pc:sldChg chg="modSp new del mod">
        <pc:chgData name="Recktenwald, Bailey L" userId="21504dc0-d0bf-4adc-a14e-e5ff73a3dc1b" providerId="ADAL" clId="{732A580C-FE87-42BD-B23F-1C593E797535}" dt="2024-08-12T14:39:26.157" v="590" actId="680"/>
        <pc:sldMkLst>
          <pc:docMk/>
          <pc:sldMk cId="3664222515" sldId="277"/>
        </pc:sldMkLst>
        <pc:spChg chg="mod">
          <ac:chgData name="Recktenwald, Bailey L" userId="21504dc0-d0bf-4adc-a14e-e5ff73a3dc1b" providerId="ADAL" clId="{732A580C-FE87-42BD-B23F-1C593E797535}" dt="2024-08-12T14:39:25.940" v="589" actId="20577"/>
          <ac:spMkLst>
            <pc:docMk/>
            <pc:sldMk cId="3664222515" sldId="277"/>
            <ac:spMk id="2" creationId="{DD3C15D8-8980-5068-6F55-1150AB627964}"/>
          </ac:spMkLst>
        </pc:spChg>
      </pc:sldChg>
      <pc:sldChg chg="addSp delSp modSp new mod setBg">
        <pc:chgData name="Recktenwald, Bailey L" userId="21504dc0-d0bf-4adc-a14e-e5ff73a3dc1b" providerId="ADAL" clId="{732A580C-FE87-42BD-B23F-1C593E797535}" dt="2024-08-12T21:28:03.044" v="2359" actId="26606"/>
        <pc:sldMkLst>
          <pc:docMk/>
          <pc:sldMk cId="4050918852" sldId="277"/>
        </pc:sldMkLst>
        <pc:spChg chg="mod">
          <ac:chgData name="Recktenwald, Bailey L" userId="21504dc0-d0bf-4adc-a14e-e5ff73a3dc1b" providerId="ADAL" clId="{732A580C-FE87-42BD-B23F-1C593E797535}" dt="2024-08-12T21:28:03.044" v="2359" actId="26606"/>
          <ac:spMkLst>
            <pc:docMk/>
            <pc:sldMk cId="4050918852" sldId="277"/>
            <ac:spMk id="2" creationId="{6AB76C1A-9576-9EA0-F89B-FD8B13748E3B}"/>
          </ac:spMkLst>
        </pc:spChg>
        <pc:spChg chg="del mod">
          <ac:chgData name="Recktenwald, Bailey L" userId="21504dc0-d0bf-4adc-a14e-e5ff73a3dc1b" providerId="ADAL" clId="{732A580C-FE87-42BD-B23F-1C593E797535}" dt="2024-08-12T14:40:02.403" v="614" actId="478"/>
          <ac:spMkLst>
            <pc:docMk/>
            <pc:sldMk cId="4050918852" sldId="277"/>
            <ac:spMk id="3" creationId="{D3F507D8-7D6B-2898-6987-C479E77F8668}"/>
          </ac:spMkLst>
        </pc:spChg>
        <pc:spChg chg="add del">
          <ac:chgData name="Recktenwald, Bailey L" userId="21504dc0-d0bf-4adc-a14e-e5ff73a3dc1b" providerId="ADAL" clId="{732A580C-FE87-42BD-B23F-1C593E797535}" dt="2024-08-12T14:40:19.247" v="617" actId="26606"/>
          <ac:spMkLst>
            <pc:docMk/>
            <pc:sldMk cId="4050918852" sldId="277"/>
            <ac:spMk id="8" creationId="{0E30439A-8A5B-46EC-8283-9B6B031D40D0}"/>
          </ac:spMkLst>
        </pc:spChg>
        <pc:spChg chg="add del">
          <ac:chgData name="Recktenwald, Bailey L" userId="21504dc0-d0bf-4adc-a14e-e5ff73a3dc1b" providerId="ADAL" clId="{732A580C-FE87-42BD-B23F-1C593E797535}" dt="2024-08-12T14:40:19.247" v="617" actId="26606"/>
          <ac:spMkLst>
            <pc:docMk/>
            <pc:sldMk cId="4050918852" sldId="277"/>
            <ac:spMk id="10" creationId="{5CEAD642-85CF-4750-8432-7C80C901F001}"/>
          </ac:spMkLst>
        </pc:spChg>
        <pc:spChg chg="add del">
          <ac:chgData name="Recktenwald, Bailey L" userId="21504dc0-d0bf-4adc-a14e-e5ff73a3dc1b" providerId="ADAL" clId="{732A580C-FE87-42BD-B23F-1C593E797535}" dt="2024-08-12T14:40:19.247" v="617" actId="26606"/>
          <ac:spMkLst>
            <pc:docMk/>
            <pc:sldMk cId="4050918852" sldId="277"/>
            <ac:spMk id="12" creationId="{FA33EEAE-15D5-4119-8C1E-89D943F911EF}"/>
          </ac:spMkLst>
        </pc:spChg>
        <pc:spChg chg="add del">
          <ac:chgData name="Recktenwald, Bailey L" userId="21504dc0-d0bf-4adc-a14e-e5ff73a3dc1b" providerId="ADAL" clId="{732A580C-FE87-42BD-B23F-1C593E797535}" dt="2024-08-12T14:40:19.247" v="617" actId="26606"/>
          <ac:spMkLst>
            <pc:docMk/>
            <pc:sldMk cId="4050918852" sldId="277"/>
            <ac:spMk id="14" creationId="{730D8B3B-9B80-4025-B934-26DC7D7CD231}"/>
          </ac:spMkLst>
        </pc:spChg>
        <pc:spChg chg="add del">
          <ac:chgData name="Recktenwald, Bailey L" userId="21504dc0-d0bf-4adc-a14e-e5ff73a3dc1b" providerId="ADAL" clId="{732A580C-FE87-42BD-B23F-1C593E797535}" dt="2024-08-12T14:40:19.247" v="617" actId="26606"/>
          <ac:spMkLst>
            <pc:docMk/>
            <pc:sldMk cId="4050918852" sldId="277"/>
            <ac:spMk id="16" creationId="{B5A1B09C-1565-46F8-B70F-621C5EB48A09}"/>
          </ac:spMkLst>
        </pc:spChg>
        <pc:spChg chg="add del">
          <ac:chgData name="Recktenwald, Bailey L" userId="21504dc0-d0bf-4adc-a14e-e5ff73a3dc1b" providerId="ADAL" clId="{732A580C-FE87-42BD-B23F-1C593E797535}" dt="2024-08-12T14:40:19.247" v="617" actId="26606"/>
          <ac:spMkLst>
            <pc:docMk/>
            <pc:sldMk cId="4050918852" sldId="277"/>
            <ac:spMk id="18" creationId="{8C516CC8-80AC-446C-A56E-9F54B7210402}"/>
          </ac:spMkLst>
        </pc:spChg>
        <pc:spChg chg="add del">
          <ac:chgData name="Recktenwald, Bailey L" userId="21504dc0-d0bf-4adc-a14e-e5ff73a3dc1b" providerId="ADAL" clId="{732A580C-FE87-42BD-B23F-1C593E797535}" dt="2024-08-12T14:40:19.247" v="617" actId="26606"/>
          <ac:spMkLst>
            <pc:docMk/>
            <pc:sldMk cId="4050918852" sldId="277"/>
            <ac:spMk id="20" creationId="{53947E58-F088-49F1-A3D1-DEA690192E84}"/>
          </ac:spMkLst>
        </pc:spChg>
        <pc:spChg chg="add del">
          <ac:chgData name="Recktenwald, Bailey L" userId="21504dc0-d0bf-4adc-a14e-e5ff73a3dc1b" providerId="ADAL" clId="{732A580C-FE87-42BD-B23F-1C593E797535}" dt="2024-08-12T14:40:19.226" v="616" actId="26606"/>
          <ac:spMkLst>
            <pc:docMk/>
            <pc:sldMk cId="4050918852" sldId="277"/>
            <ac:spMk id="25" creationId="{43C48B49-6135-48B6-AC0F-97E5D8D1F03F}"/>
          </ac:spMkLst>
        </pc:spChg>
        <pc:spChg chg="add del">
          <ac:chgData name="Recktenwald, Bailey L" userId="21504dc0-d0bf-4adc-a14e-e5ff73a3dc1b" providerId="ADAL" clId="{732A580C-FE87-42BD-B23F-1C593E797535}" dt="2024-08-12T14:40:19.226" v="616" actId="26606"/>
          <ac:spMkLst>
            <pc:docMk/>
            <pc:sldMk cId="4050918852" sldId="277"/>
            <ac:spMk id="27" creationId="{9715DAF0-AE1B-46C9-8A6B-DB2AA05AB91D}"/>
          </ac:spMkLst>
        </pc:spChg>
        <pc:spChg chg="add del">
          <ac:chgData name="Recktenwald, Bailey L" userId="21504dc0-d0bf-4adc-a14e-e5ff73a3dc1b" providerId="ADAL" clId="{732A580C-FE87-42BD-B23F-1C593E797535}" dt="2024-08-12T14:40:19.226" v="616" actId="26606"/>
          <ac:spMkLst>
            <pc:docMk/>
            <pc:sldMk cId="4050918852" sldId="277"/>
            <ac:spMk id="29" creationId="{DC631C0B-6DA6-4E57-8231-CE32B3434A7E}"/>
          </ac:spMkLst>
        </pc:spChg>
        <pc:spChg chg="add del">
          <ac:chgData name="Recktenwald, Bailey L" userId="21504dc0-d0bf-4adc-a14e-e5ff73a3dc1b" providerId="ADAL" clId="{732A580C-FE87-42BD-B23F-1C593E797535}" dt="2024-08-12T14:40:19.226" v="616" actId="26606"/>
          <ac:spMkLst>
            <pc:docMk/>
            <pc:sldMk cId="4050918852" sldId="277"/>
            <ac:spMk id="31" creationId="{F256AC18-FB41-4977-8B0C-F5082335AB7D}"/>
          </ac:spMkLst>
        </pc:spChg>
        <pc:spChg chg="add del">
          <ac:chgData name="Recktenwald, Bailey L" userId="21504dc0-d0bf-4adc-a14e-e5ff73a3dc1b" providerId="ADAL" clId="{732A580C-FE87-42BD-B23F-1C593E797535}" dt="2024-08-12T14:40:19.226" v="616" actId="26606"/>
          <ac:spMkLst>
            <pc:docMk/>
            <pc:sldMk cId="4050918852" sldId="277"/>
            <ac:spMk id="33" creationId="{AFF4A713-7B75-4B21-90D7-5AB19547C728}"/>
          </ac:spMkLst>
        </pc:spChg>
        <pc:spChg chg="add del">
          <ac:chgData name="Recktenwald, Bailey L" userId="21504dc0-d0bf-4adc-a14e-e5ff73a3dc1b" providerId="ADAL" clId="{732A580C-FE87-42BD-B23F-1C593E797535}" dt="2024-08-12T14:40:50.697" v="623" actId="26606"/>
          <ac:spMkLst>
            <pc:docMk/>
            <pc:sldMk cId="4050918852" sldId="277"/>
            <ac:spMk id="35" creationId="{8C516CC8-80AC-446C-A56E-9F54B7210402}"/>
          </ac:spMkLst>
        </pc:spChg>
        <pc:spChg chg="add del">
          <ac:chgData name="Recktenwald, Bailey L" userId="21504dc0-d0bf-4adc-a14e-e5ff73a3dc1b" providerId="ADAL" clId="{732A580C-FE87-42BD-B23F-1C593E797535}" dt="2024-08-12T14:40:50.697" v="623" actId="26606"/>
          <ac:spMkLst>
            <pc:docMk/>
            <pc:sldMk cId="4050918852" sldId="277"/>
            <ac:spMk id="36" creationId="{0E30439A-8A5B-46EC-8283-9B6B031D40D0}"/>
          </ac:spMkLst>
        </pc:spChg>
        <pc:spChg chg="add del">
          <ac:chgData name="Recktenwald, Bailey L" userId="21504dc0-d0bf-4adc-a14e-e5ff73a3dc1b" providerId="ADAL" clId="{732A580C-FE87-42BD-B23F-1C593E797535}" dt="2024-08-12T14:40:50.697" v="623" actId="26606"/>
          <ac:spMkLst>
            <pc:docMk/>
            <pc:sldMk cId="4050918852" sldId="277"/>
            <ac:spMk id="37" creationId="{53947E58-F088-49F1-A3D1-DEA690192E84}"/>
          </ac:spMkLst>
        </pc:spChg>
        <pc:spChg chg="add del">
          <ac:chgData name="Recktenwald, Bailey L" userId="21504dc0-d0bf-4adc-a14e-e5ff73a3dc1b" providerId="ADAL" clId="{732A580C-FE87-42BD-B23F-1C593E797535}" dt="2024-08-12T14:40:50.697" v="623" actId="26606"/>
          <ac:spMkLst>
            <pc:docMk/>
            <pc:sldMk cId="4050918852" sldId="277"/>
            <ac:spMk id="38" creationId="{5CEAD642-85CF-4750-8432-7C80C901F001}"/>
          </ac:spMkLst>
        </pc:spChg>
        <pc:spChg chg="add del">
          <ac:chgData name="Recktenwald, Bailey L" userId="21504dc0-d0bf-4adc-a14e-e5ff73a3dc1b" providerId="ADAL" clId="{732A580C-FE87-42BD-B23F-1C593E797535}" dt="2024-08-12T14:40:50.697" v="623" actId="26606"/>
          <ac:spMkLst>
            <pc:docMk/>
            <pc:sldMk cId="4050918852" sldId="277"/>
            <ac:spMk id="39" creationId="{FA33EEAE-15D5-4119-8C1E-89D943F911EF}"/>
          </ac:spMkLst>
        </pc:spChg>
        <pc:spChg chg="add del">
          <ac:chgData name="Recktenwald, Bailey L" userId="21504dc0-d0bf-4adc-a14e-e5ff73a3dc1b" providerId="ADAL" clId="{732A580C-FE87-42BD-B23F-1C593E797535}" dt="2024-08-12T14:40:50.697" v="623" actId="26606"/>
          <ac:spMkLst>
            <pc:docMk/>
            <pc:sldMk cId="4050918852" sldId="277"/>
            <ac:spMk id="40" creationId="{730D8B3B-9B80-4025-B934-26DC7D7CD231}"/>
          </ac:spMkLst>
        </pc:spChg>
        <pc:spChg chg="add del">
          <ac:chgData name="Recktenwald, Bailey L" userId="21504dc0-d0bf-4adc-a14e-e5ff73a3dc1b" providerId="ADAL" clId="{732A580C-FE87-42BD-B23F-1C593E797535}" dt="2024-08-12T14:40:50.697" v="623" actId="26606"/>
          <ac:spMkLst>
            <pc:docMk/>
            <pc:sldMk cId="4050918852" sldId="277"/>
            <ac:spMk id="41" creationId="{B5A1B09C-1565-46F8-B70F-621C5EB48A09}"/>
          </ac:spMkLst>
        </pc:spChg>
        <pc:spChg chg="add del">
          <ac:chgData name="Recktenwald, Bailey L" userId="21504dc0-d0bf-4adc-a14e-e5ff73a3dc1b" providerId="ADAL" clId="{732A580C-FE87-42BD-B23F-1C593E797535}" dt="2024-08-12T14:40:50.684" v="622" actId="26606"/>
          <ac:spMkLst>
            <pc:docMk/>
            <pc:sldMk cId="4050918852" sldId="277"/>
            <ac:spMk id="46" creationId="{577D6B2E-37A3-429E-A37C-F30ED6487282}"/>
          </ac:spMkLst>
        </pc:spChg>
        <pc:spChg chg="add del">
          <ac:chgData name="Recktenwald, Bailey L" userId="21504dc0-d0bf-4adc-a14e-e5ff73a3dc1b" providerId="ADAL" clId="{732A580C-FE87-42BD-B23F-1C593E797535}" dt="2024-08-12T14:40:50.684" v="622" actId="26606"/>
          <ac:spMkLst>
            <pc:docMk/>
            <pc:sldMk cId="4050918852" sldId="277"/>
            <ac:spMk id="48" creationId="{5CEAD642-85CF-4750-8432-7C80C901F001}"/>
          </ac:spMkLst>
        </pc:spChg>
        <pc:spChg chg="add del">
          <ac:chgData name="Recktenwald, Bailey L" userId="21504dc0-d0bf-4adc-a14e-e5ff73a3dc1b" providerId="ADAL" clId="{732A580C-FE87-42BD-B23F-1C593E797535}" dt="2024-08-12T14:40:50.684" v="622" actId="26606"/>
          <ac:spMkLst>
            <pc:docMk/>
            <pc:sldMk cId="4050918852" sldId="277"/>
            <ac:spMk id="50" creationId="{FA33EEAE-15D5-4119-8C1E-89D943F911EF}"/>
          </ac:spMkLst>
        </pc:spChg>
        <pc:spChg chg="add del">
          <ac:chgData name="Recktenwald, Bailey L" userId="21504dc0-d0bf-4adc-a14e-e5ff73a3dc1b" providerId="ADAL" clId="{732A580C-FE87-42BD-B23F-1C593E797535}" dt="2024-08-12T14:40:50.684" v="622" actId="26606"/>
          <ac:spMkLst>
            <pc:docMk/>
            <pc:sldMk cId="4050918852" sldId="277"/>
            <ac:spMk id="52" creationId="{730D8B3B-9B80-4025-B934-26DC7D7CD231}"/>
          </ac:spMkLst>
        </pc:spChg>
        <pc:spChg chg="add del">
          <ac:chgData name="Recktenwald, Bailey L" userId="21504dc0-d0bf-4adc-a14e-e5ff73a3dc1b" providerId="ADAL" clId="{732A580C-FE87-42BD-B23F-1C593E797535}" dt="2024-08-12T14:40:50.684" v="622" actId="26606"/>
          <ac:spMkLst>
            <pc:docMk/>
            <pc:sldMk cId="4050918852" sldId="277"/>
            <ac:spMk id="54" creationId="{1064D5D5-227B-4F66-9AEA-46F570E793BD}"/>
          </ac:spMkLst>
        </pc:spChg>
        <pc:spChg chg="add del">
          <ac:chgData name="Recktenwald, Bailey L" userId="21504dc0-d0bf-4adc-a14e-e5ff73a3dc1b" providerId="ADAL" clId="{732A580C-FE87-42BD-B23F-1C593E797535}" dt="2024-08-12T14:40:50.684" v="622" actId="26606"/>
          <ac:spMkLst>
            <pc:docMk/>
            <pc:sldMk cId="4050918852" sldId="277"/>
            <ac:spMk id="56" creationId="{646B67A4-D328-4747-A82B-65E84FA46368}"/>
          </ac:spMkLst>
        </pc:spChg>
        <pc:spChg chg="add del">
          <ac:chgData name="Recktenwald, Bailey L" userId="21504dc0-d0bf-4adc-a14e-e5ff73a3dc1b" providerId="ADAL" clId="{732A580C-FE87-42BD-B23F-1C593E797535}" dt="2024-08-12T14:40:50.684" v="622" actId="26606"/>
          <ac:spMkLst>
            <pc:docMk/>
            <pc:sldMk cId="4050918852" sldId="277"/>
            <ac:spMk id="58" creationId="{B5A1B09C-1565-46F8-B70F-621C5EB48A09}"/>
          </ac:spMkLst>
        </pc:spChg>
        <pc:spChg chg="add del">
          <ac:chgData name="Recktenwald, Bailey L" userId="21504dc0-d0bf-4adc-a14e-e5ff73a3dc1b" providerId="ADAL" clId="{732A580C-FE87-42BD-B23F-1C593E797535}" dt="2024-08-12T14:40:50.684" v="622" actId="26606"/>
          <ac:spMkLst>
            <pc:docMk/>
            <pc:sldMk cId="4050918852" sldId="277"/>
            <ac:spMk id="60" creationId="{8C516CC8-80AC-446C-A56E-9F54B7210402}"/>
          </ac:spMkLst>
        </pc:spChg>
        <pc:spChg chg="add del">
          <ac:chgData name="Recktenwald, Bailey L" userId="21504dc0-d0bf-4adc-a14e-e5ff73a3dc1b" providerId="ADAL" clId="{732A580C-FE87-42BD-B23F-1C593E797535}" dt="2024-08-12T21:28:03.044" v="2359" actId="26606"/>
          <ac:spMkLst>
            <pc:docMk/>
            <pc:sldMk cId="4050918852" sldId="277"/>
            <ac:spMk id="62" creationId="{DA9C8D46-54D8-4DF1-99A2-E651C7B132F4}"/>
          </ac:spMkLst>
        </pc:spChg>
        <pc:spChg chg="add del">
          <ac:chgData name="Recktenwald, Bailey L" userId="21504dc0-d0bf-4adc-a14e-e5ff73a3dc1b" providerId="ADAL" clId="{732A580C-FE87-42BD-B23F-1C593E797535}" dt="2024-08-12T21:28:03.044" v="2359" actId="26606"/>
          <ac:spMkLst>
            <pc:docMk/>
            <pc:sldMk cId="4050918852" sldId="277"/>
            <ac:spMk id="63" creationId="{9715DAF0-AE1B-46C9-8A6B-DB2AA05AB91D}"/>
          </ac:spMkLst>
        </pc:spChg>
        <pc:spChg chg="add del">
          <ac:chgData name="Recktenwald, Bailey L" userId="21504dc0-d0bf-4adc-a14e-e5ff73a3dc1b" providerId="ADAL" clId="{732A580C-FE87-42BD-B23F-1C593E797535}" dt="2024-08-12T21:28:03.044" v="2359" actId="26606"/>
          <ac:spMkLst>
            <pc:docMk/>
            <pc:sldMk cId="4050918852" sldId="277"/>
            <ac:spMk id="64" creationId="{DE12BF4D-F47A-41C1-85FC-652E412D3B47}"/>
          </ac:spMkLst>
        </pc:spChg>
        <pc:spChg chg="add del">
          <ac:chgData name="Recktenwald, Bailey L" userId="21504dc0-d0bf-4adc-a14e-e5ff73a3dc1b" providerId="ADAL" clId="{732A580C-FE87-42BD-B23F-1C593E797535}" dt="2024-08-12T21:28:03.044" v="2359" actId="26606"/>
          <ac:spMkLst>
            <pc:docMk/>
            <pc:sldMk cId="4050918852" sldId="277"/>
            <ac:spMk id="65" creationId="{AAF055B3-1F95-4ABA-BFE4-A58320A8206E}"/>
          </ac:spMkLst>
        </pc:spChg>
        <pc:spChg chg="add del">
          <ac:chgData name="Recktenwald, Bailey L" userId="21504dc0-d0bf-4adc-a14e-e5ff73a3dc1b" providerId="ADAL" clId="{732A580C-FE87-42BD-B23F-1C593E797535}" dt="2024-08-12T21:28:03.044" v="2359" actId="26606"/>
          <ac:spMkLst>
            <pc:docMk/>
            <pc:sldMk cId="4050918852" sldId="277"/>
            <ac:spMk id="66" creationId="{65FBF53F-BBBA-4974-AD72-0E8CD294E50F}"/>
          </ac:spMkLst>
        </pc:spChg>
        <pc:spChg chg="add del">
          <ac:chgData name="Recktenwald, Bailey L" userId="21504dc0-d0bf-4adc-a14e-e5ff73a3dc1b" providerId="ADAL" clId="{732A580C-FE87-42BD-B23F-1C593E797535}" dt="2024-08-12T21:28:03.044" v="2359" actId="26606"/>
          <ac:spMkLst>
            <pc:docMk/>
            <pc:sldMk cId="4050918852" sldId="277"/>
            <ac:spMk id="67" creationId="{5A2875D7-3769-4291-959E-9FAD764A760C}"/>
          </ac:spMkLst>
        </pc:spChg>
        <pc:spChg chg="add">
          <ac:chgData name="Recktenwald, Bailey L" userId="21504dc0-d0bf-4adc-a14e-e5ff73a3dc1b" providerId="ADAL" clId="{732A580C-FE87-42BD-B23F-1C593E797535}" dt="2024-08-12T21:28:03.044" v="2359" actId="26606"/>
          <ac:spMkLst>
            <pc:docMk/>
            <pc:sldMk cId="4050918852" sldId="277"/>
            <ac:spMk id="72" creationId="{0E30439A-8A5B-46EC-8283-9B6B031D40D0}"/>
          </ac:spMkLst>
        </pc:spChg>
        <pc:spChg chg="add">
          <ac:chgData name="Recktenwald, Bailey L" userId="21504dc0-d0bf-4adc-a14e-e5ff73a3dc1b" providerId="ADAL" clId="{732A580C-FE87-42BD-B23F-1C593E797535}" dt="2024-08-12T21:28:03.044" v="2359" actId="26606"/>
          <ac:spMkLst>
            <pc:docMk/>
            <pc:sldMk cId="4050918852" sldId="277"/>
            <ac:spMk id="74" creationId="{5CEAD642-85CF-4750-8432-7C80C901F001}"/>
          </ac:spMkLst>
        </pc:spChg>
        <pc:spChg chg="add">
          <ac:chgData name="Recktenwald, Bailey L" userId="21504dc0-d0bf-4adc-a14e-e5ff73a3dc1b" providerId="ADAL" clId="{732A580C-FE87-42BD-B23F-1C593E797535}" dt="2024-08-12T21:28:03.044" v="2359" actId="26606"/>
          <ac:spMkLst>
            <pc:docMk/>
            <pc:sldMk cId="4050918852" sldId="277"/>
            <ac:spMk id="76" creationId="{FA33EEAE-15D5-4119-8C1E-89D943F911EF}"/>
          </ac:spMkLst>
        </pc:spChg>
        <pc:spChg chg="add">
          <ac:chgData name="Recktenwald, Bailey L" userId="21504dc0-d0bf-4adc-a14e-e5ff73a3dc1b" providerId="ADAL" clId="{732A580C-FE87-42BD-B23F-1C593E797535}" dt="2024-08-12T21:28:03.044" v="2359" actId="26606"/>
          <ac:spMkLst>
            <pc:docMk/>
            <pc:sldMk cId="4050918852" sldId="277"/>
            <ac:spMk id="78" creationId="{730D8B3B-9B80-4025-B934-26DC7D7CD231}"/>
          </ac:spMkLst>
        </pc:spChg>
        <pc:spChg chg="add">
          <ac:chgData name="Recktenwald, Bailey L" userId="21504dc0-d0bf-4adc-a14e-e5ff73a3dc1b" providerId="ADAL" clId="{732A580C-FE87-42BD-B23F-1C593E797535}" dt="2024-08-12T21:28:03.044" v="2359" actId="26606"/>
          <ac:spMkLst>
            <pc:docMk/>
            <pc:sldMk cId="4050918852" sldId="277"/>
            <ac:spMk id="80" creationId="{B5A1B09C-1565-46F8-B70F-621C5EB48A09}"/>
          </ac:spMkLst>
        </pc:spChg>
        <pc:spChg chg="add">
          <ac:chgData name="Recktenwald, Bailey L" userId="21504dc0-d0bf-4adc-a14e-e5ff73a3dc1b" providerId="ADAL" clId="{732A580C-FE87-42BD-B23F-1C593E797535}" dt="2024-08-12T21:28:03.044" v="2359" actId="26606"/>
          <ac:spMkLst>
            <pc:docMk/>
            <pc:sldMk cId="4050918852" sldId="277"/>
            <ac:spMk id="82" creationId="{8C516CC8-80AC-446C-A56E-9F54B7210402}"/>
          </ac:spMkLst>
        </pc:spChg>
        <pc:spChg chg="add">
          <ac:chgData name="Recktenwald, Bailey L" userId="21504dc0-d0bf-4adc-a14e-e5ff73a3dc1b" providerId="ADAL" clId="{732A580C-FE87-42BD-B23F-1C593E797535}" dt="2024-08-12T21:28:03.044" v="2359" actId="26606"/>
          <ac:spMkLst>
            <pc:docMk/>
            <pc:sldMk cId="4050918852" sldId="277"/>
            <ac:spMk id="84" creationId="{53947E58-F088-49F1-A3D1-DEA690192E84}"/>
          </ac:spMkLst>
        </pc:spChg>
      </pc:sldChg>
      <pc:sldChg chg="addSp delSp modSp new mod setBg">
        <pc:chgData name="Recktenwald, Bailey L" userId="21504dc0-d0bf-4adc-a14e-e5ff73a3dc1b" providerId="ADAL" clId="{732A580C-FE87-42BD-B23F-1C593E797535}" dt="2024-08-12T14:41:59.840" v="652" actId="26606"/>
        <pc:sldMkLst>
          <pc:docMk/>
          <pc:sldMk cId="2727558457" sldId="278"/>
        </pc:sldMkLst>
        <pc:spChg chg="mod">
          <ac:chgData name="Recktenwald, Bailey L" userId="21504dc0-d0bf-4adc-a14e-e5ff73a3dc1b" providerId="ADAL" clId="{732A580C-FE87-42BD-B23F-1C593E797535}" dt="2024-08-12T14:41:59.840" v="652" actId="26606"/>
          <ac:spMkLst>
            <pc:docMk/>
            <pc:sldMk cId="2727558457" sldId="278"/>
            <ac:spMk id="2" creationId="{B3601196-614A-986D-C240-3899DEDFD539}"/>
          </ac:spMkLst>
        </pc:spChg>
        <pc:spChg chg="del">
          <ac:chgData name="Recktenwald, Bailey L" userId="21504dc0-d0bf-4adc-a14e-e5ff73a3dc1b" providerId="ADAL" clId="{732A580C-FE87-42BD-B23F-1C593E797535}" dt="2024-08-12T14:41:54.590" v="651" actId="478"/>
          <ac:spMkLst>
            <pc:docMk/>
            <pc:sldMk cId="2727558457" sldId="278"/>
            <ac:spMk id="3" creationId="{1C00567C-7B61-620F-1275-E1F7528E83EA}"/>
          </ac:spMkLst>
        </pc:spChg>
        <pc:spChg chg="add">
          <ac:chgData name="Recktenwald, Bailey L" userId="21504dc0-d0bf-4adc-a14e-e5ff73a3dc1b" providerId="ADAL" clId="{732A580C-FE87-42BD-B23F-1C593E797535}" dt="2024-08-12T14:41:59.840" v="652" actId="26606"/>
          <ac:spMkLst>
            <pc:docMk/>
            <pc:sldMk cId="2727558457" sldId="278"/>
            <ac:spMk id="7" creationId="{DA9C8D46-54D8-4DF1-99A2-E651C7B132F4}"/>
          </ac:spMkLst>
        </pc:spChg>
        <pc:spChg chg="add">
          <ac:chgData name="Recktenwald, Bailey L" userId="21504dc0-d0bf-4adc-a14e-e5ff73a3dc1b" providerId="ADAL" clId="{732A580C-FE87-42BD-B23F-1C593E797535}" dt="2024-08-12T14:41:59.840" v="652" actId="26606"/>
          <ac:spMkLst>
            <pc:docMk/>
            <pc:sldMk cId="2727558457" sldId="278"/>
            <ac:spMk id="9" creationId="{9715DAF0-AE1B-46C9-8A6B-DB2AA05AB91D}"/>
          </ac:spMkLst>
        </pc:spChg>
        <pc:spChg chg="add">
          <ac:chgData name="Recktenwald, Bailey L" userId="21504dc0-d0bf-4adc-a14e-e5ff73a3dc1b" providerId="ADAL" clId="{732A580C-FE87-42BD-B23F-1C593E797535}" dt="2024-08-12T14:41:59.840" v="652" actId="26606"/>
          <ac:spMkLst>
            <pc:docMk/>
            <pc:sldMk cId="2727558457" sldId="278"/>
            <ac:spMk id="11" creationId="{DE12BF4D-F47A-41C1-85FC-652E412D3B47}"/>
          </ac:spMkLst>
        </pc:spChg>
        <pc:spChg chg="add">
          <ac:chgData name="Recktenwald, Bailey L" userId="21504dc0-d0bf-4adc-a14e-e5ff73a3dc1b" providerId="ADAL" clId="{732A580C-FE87-42BD-B23F-1C593E797535}" dt="2024-08-12T14:41:59.840" v="652" actId="26606"/>
          <ac:spMkLst>
            <pc:docMk/>
            <pc:sldMk cId="2727558457" sldId="278"/>
            <ac:spMk id="13" creationId="{AAF055B3-1F95-4ABA-BFE4-A58320A8206E}"/>
          </ac:spMkLst>
        </pc:spChg>
        <pc:spChg chg="add">
          <ac:chgData name="Recktenwald, Bailey L" userId="21504dc0-d0bf-4adc-a14e-e5ff73a3dc1b" providerId="ADAL" clId="{732A580C-FE87-42BD-B23F-1C593E797535}" dt="2024-08-12T14:41:59.840" v="652" actId="26606"/>
          <ac:spMkLst>
            <pc:docMk/>
            <pc:sldMk cId="2727558457" sldId="278"/>
            <ac:spMk id="15" creationId="{65FBF53F-BBBA-4974-AD72-0E8CD294E50F}"/>
          </ac:spMkLst>
        </pc:spChg>
        <pc:spChg chg="add">
          <ac:chgData name="Recktenwald, Bailey L" userId="21504dc0-d0bf-4adc-a14e-e5ff73a3dc1b" providerId="ADAL" clId="{732A580C-FE87-42BD-B23F-1C593E797535}" dt="2024-08-12T14:41:59.840" v="652" actId="26606"/>
          <ac:spMkLst>
            <pc:docMk/>
            <pc:sldMk cId="2727558457" sldId="278"/>
            <ac:spMk id="17" creationId="{5A2875D7-3769-4291-959E-9FAD764A760C}"/>
          </ac:spMkLst>
        </pc:spChg>
      </pc:sldChg>
      <pc:sldChg chg="addSp delSp modSp new mod setBg modClrScheme chgLayout">
        <pc:chgData name="Recktenwald, Bailey L" userId="21504dc0-d0bf-4adc-a14e-e5ff73a3dc1b" providerId="ADAL" clId="{732A580C-FE87-42BD-B23F-1C593E797535}" dt="2024-08-14T20:30:29.221" v="7631" actId="20577"/>
        <pc:sldMkLst>
          <pc:docMk/>
          <pc:sldMk cId="4141065784" sldId="279"/>
        </pc:sldMkLst>
        <pc:spChg chg="del mod ord">
          <ac:chgData name="Recktenwald, Bailey L" userId="21504dc0-d0bf-4adc-a14e-e5ff73a3dc1b" providerId="ADAL" clId="{732A580C-FE87-42BD-B23F-1C593E797535}" dt="2024-08-12T14:42:10.299" v="654" actId="700"/>
          <ac:spMkLst>
            <pc:docMk/>
            <pc:sldMk cId="4141065784" sldId="279"/>
            <ac:spMk id="2" creationId="{45AFCD48-9545-550C-7CDB-D0D67B3890A0}"/>
          </ac:spMkLst>
        </pc:spChg>
        <pc:spChg chg="del mod ord">
          <ac:chgData name="Recktenwald, Bailey L" userId="21504dc0-d0bf-4adc-a14e-e5ff73a3dc1b" providerId="ADAL" clId="{732A580C-FE87-42BD-B23F-1C593E797535}" dt="2024-08-12T14:42:10.299" v="654" actId="700"/>
          <ac:spMkLst>
            <pc:docMk/>
            <pc:sldMk cId="4141065784" sldId="279"/>
            <ac:spMk id="3" creationId="{2A97C2EB-58CE-A285-4B47-5957D4034E6A}"/>
          </ac:spMkLst>
        </pc:spChg>
        <pc:spChg chg="add mod">
          <ac:chgData name="Recktenwald, Bailey L" userId="21504dc0-d0bf-4adc-a14e-e5ff73a3dc1b" providerId="ADAL" clId="{732A580C-FE87-42BD-B23F-1C593E797535}" dt="2024-08-14T20:30:29.221" v="7631" actId="20577"/>
          <ac:spMkLst>
            <pc:docMk/>
            <pc:sldMk cId="4141065784" sldId="279"/>
            <ac:spMk id="3" creationId="{975F884D-A571-A039-B8D5-8ECB7F3D74AE}"/>
          </ac:spMkLst>
        </pc:spChg>
        <pc:spChg chg="add mod ord">
          <ac:chgData name="Recktenwald, Bailey L" userId="21504dc0-d0bf-4adc-a14e-e5ff73a3dc1b" providerId="ADAL" clId="{732A580C-FE87-42BD-B23F-1C593E797535}" dt="2024-08-14T17:36:14.288" v="4932" actId="1076"/>
          <ac:spMkLst>
            <pc:docMk/>
            <pc:sldMk cId="4141065784" sldId="279"/>
            <ac:spMk id="4" creationId="{3E2FD27D-AB6C-F49E-E864-B4DC532EA00E}"/>
          </ac:spMkLst>
        </pc:spChg>
        <pc:spChg chg="add del mod ord">
          <ac:chgData name="Recktenwald, Bailey L" userId="21504dc0-d0bf-4adc-a14e-e5ff73a3dc1b" providerId="ADAL" clId="{732A580C-FE87-42BD-B23F-1C593E797535}" dt="2024-08-12T14:45:12.337" v="699" actId="931"/>
          <ac:spMkLst>
            <pc:docMk/>
            <pc:sldMk cId="4141065784" sldId="279"/>
            <ac:spMk id="5" creationId="{6670D864-DEF0-5274-6744-DEBB30AF87C9}"/>
          </ac:spMkLst>
        </pc:spChg>
        <pc:spChg chg="add del mod">
          <ac:chgData name="Recktenwald, Bailey L" userId="21504dc0-d0bf-4adc-a14e-e5ff73a3dc1b" providerId="ADAL" clId="{732A580C-FE87-42BD-B23F-1C593E797535}" dt="2024-08-12T14:47:52.761" v="804" actId="478"/>
          <ac:spMkLst>
            <pc:docMk/>
            <pc:sldMk cId="4141065784" sldId="279"/>
            <ac:spMk id="10" creationId="{55FCA44D-2454-27B3-157B-F796272DF264}"/>
          </ac:spMkLst>
        </pc:spChg>
        <pc:spChg chg="add mod ord">
          <ac:chgData name="Recktenwald, Bailey L" userId="21504dc0-d0bf-4adc-a14e-e5ff73a3dc1b" providerId="ADAL" clId="{732A580C-FE87-42BD-B23F-1C593E797535}" dt="2024-08-14T20:28:58.077" v="7603" actId="1076"/>
          <ac:spMkLst>
            <pc:docMk/>
            <pc:sldMk cId="4141065784" sldId="279"/>
            <ac:spMk id="11" creationId="{651853CA-CAF6-992A-2325-7747AD710F86}"/>
          </ac:spMkLst>
        </pc:spChg>
        <pc:spChg chg="add del">
          <ac:chgData name="Recktenwald, Bailey L" userId="21504dc0-d0bf-4adc-a14e-e5ff73a3dc1b" providerId="ADAL" clId="{732A580C-FE87-42BD-B23F-1C593E797535}" dt="2024-08-12T14:51:04.819" v="819" actId="26606"/>
          <ac:spMkLst>
            <pc:docMk/>
            <pc:sldMk cId="4141065784" sldId="279"/>
            <ac:spMk id="16" creationId="{9D768B77-8742-43A0-AF16-6AC4D378E482}"/>
          </ac:spMkLst>
        </pc:spChg>
        <pc:spChg chg="add del">
          <ac:chgData name="Recktenwald, Bailey L" userId="21504dc0-d0bf-4adc-a14e-e5ff73a3dc1b" providerId="ADAL" clId="{732A580C-FE87-42BD-B23F-1C593E797535}" dt="2024-08-12T14:51:04.819" v="819" actId="26606"/>
          <ac:spMkLst>
            <pc:docMk/>
            <pc:sldMk cId="4141065784" sldId="279"/>
            <ac:spMk id="18" creationId="{48B13CA8-CBEA-4805-955D-CEBE32236560}"/>
          </ac:spMkLst>
        </pc:spChg>
        <pc:spChg chg="add del">
          <ac:chgData name="Recktenwald, Bailey L" userId="21504dc0-d0bf-4adc-a14e-e5ff73a3dc1b" providerId="ADAL" clId="{732A580C-FE87-42BD-B23F-1C593E797535}" dt="2024-08-12T14:51:05.803" v="821" actId="26606"/>
          <ac:spMkLst>
            <pc:docMk/>
            <pc:sldMk cId="4141065784" sldId="279"/>
            <ac:spMk id="20" creationId="{CAB6D7AF-734C-43E5-AE74-E8EC5D462582}"/>
          </ac:spMkLst>
        </pc:spChg>
        <pc:spChg chg="add del">
          <ac:chgData name="Recktenwald, Bailey L" userId="21504dc0-d0bf-4adc-a14e-e5ff73a3dc1b" providerId="ADAL" clId="{732A580C-FE87-42BD-B23F-1C593E797535}" dt="2024-08-12T14:51:05.803" v="821" actId="26606"/>
          <ac:spMkLst>
            <pc:docMk/>
            <pc:sldMk cId="4141065784" sldId="279"/>
            <ac:spMk id="21" creationId="{36830A5B-65B2-40C0-80F8-67EFC8A6B03B}"/>
          </ac:spMkLst>
        </pc:spChg>
        <pc:spChg chg="add del">
          <ac:chgData name="Recktenwald, Bailey L" userId="21504dc0-d0bf-4adc-a14e-e5ff73a3dc1b" providerId="ADAL" clId="{732A580C-FE87-42BD-B23F-1C593E797535}" dt="2024-08-12T14:51:08.431" v="823" actId="26606"/>
          <ac:spMkLst>
            <pc:docMk/>
            <pc:sldMk cId="4141065784" sldId="279"/>
            <ac:spMk id="23" creationId="{ECC07320-C2CA-4E29-8481-9D9E143C7788}"/>
          </ac:spMkLst>
        </pc:spChg>
        <pc:spChg chg="add del">
          <ac:chgData name="Recktenwald, Bailey L" userId="21504dc0-d0bf-4adc-a14e-e5ff73a3dc1b" providerId="ADAL" clId="{732A580C-FE87-42BD-B23F-1C593E797535}" dt="2024-08-12T14:51:08.431" v="823" actId="26606"/>
          <ac:spMkLst>
            <pc:docMk/>
            <pc:sldMk cId="4141065784" sldId="279"/>
            <ac:spMk id="24" creationId="{178FB36B-5BFE-42CA-BC60-1115E0D95EEC}"/>
          </ac:spMkLst>
        </pc:spChg>
        <pc:picChg chg="add mod">
          <ac:chgData name="Recktenwald, Bailey L" userId="21504dc0-d0bf-4adc-a14e-e5ff73a3dc1b" providerId="ADAL" clId="{732A580C-FE87-42BD-B23F-1C593E797535}" dt="2024-08-12T14:44:43.254" v="698" actId="931"/>
          <ac:picMkLst>
            <pc:docMk/>
            <pc:sldMk cId="4141065784" sldId="279"/>
            <ac:picMk id="7" creationId="{72A77BFD-6EB1-F84A-88F8-1A7F02FE9ECF}"/>
          </ac:picMkLst>
        </pc:picChg>
        <pc:picChg chg="add mod ord">
          <ac:chgData name="Recktenwald, Bailey L" userId="21504dc0-d0bf-4adc-a14e-e5ff73a3dc1b" providerId="ADAL" clId="{732A580C-FE87-42BD-B23F-1C593E797535}" dt="2024-08-14T17:36:01.433" v="4927" actId="1076"/>
          <ac:picMkLst>
            <pc:docMk/>
            <pc:sldMk cId="4141065784" sldId="279"/>
            <ac:picMk id="9" creationId="{EF6B5479-43F5-9351-B6E3-FBA6FB030D2B}"/>
          </ac:picMkLst>
        </pc:picChg>
      </pc:sldChg>
      <pc:sldChg chg="addSp delSp modSp new mod setBg">
        <pc:chgData name="Recktenwald, Bailey L" userId="21504dc0-d0bf-4adc-a14e-e5ff73a3dc1b" providerId="ADAL" clId="{732A580C-FE87-42BD-B23F-1C593E797535}" dt="2024-08-14T20:27:52.573" v="7594" actId="1076"/>
        <pc:sldMkLst>
          <pc:docMk/>
          <pc:sldMk cId="2388647178" sldId="280"/>
        </pc:sldMkLst>
        <pc:spChg chg="mod">
          <ac:chgData name="Recktenwald, Bailey L" userId="21504dc0-d0bf-4adc-a14e-e5ff73a3dc1b" providerId="ADAL" clId="{732A580C-FE87-42BD-B23F-1C593E797535}" dt="2024-08-12T19:58:16.635" v="1803" actId="1076"/>
          <ac:spMkLst>
            <pc:docMk/>
            <pc:sldMk cId="2388647178" sldId="280"/>
            <ac:spMk id="2" creationId="{25C709A4-3137-8996-C841-4C82B68C9769}"/>
          </ac:spMkLst>
        </pc:spChg>
        <pc:spChg chg="add mod">
          <ac:chgData name="Recktenwald, Bailey L" userId="21504dc0-d0bf-4adc-a14e-e5ff73a3dc1b" providerId="ADAL" clId="{732A580C-FE87-42BD-B23F-1C593E797535}" dt="2024-08-14T20:27:52.573" v="7594" actId="1076"/>
          <ac:spMkLst>
            <pc:docMk/>
            <pc:sldMk cId="2388647178" sldId="280"/>
            <ac:spMk id="3" creationId="{1D0CA550-CFB5-1BB2-212C-35468A8DEA64}"/>
          </ac:spMkLst>
        </pc:spChg>
        <pc:spChg chg="del">
          <ac:chgData name="Recktenwald, Bailey L" userId="21504dc0-d0bf-4adc-a14e-e5ff73a3dc1b" providerId="ADAL" clId="{732A580C-FE87-42BD-B23F-1C593E797535}" dt="2024-08-12T14:49:35.283" v="806" actId="931"/>
          <ac:spMkLst>
            <pc:docMk/>
            <pc:sldMk cId="2388647178" sldId="280"/>
            <ac:spMk id="3" creationId="{9565634E-A1CA-2EA3-1640-08130A42AB7E}"/>
          </ac:spMkLst>
        </pc:spChg>
        <pc:spChg chg="add del mod">
          <ac:chgData name="Recktenwald, Bailey L" userId="21504dc0-d0bf-4adc-a14e-e5ff73a3dc1b" providerId="ADAL" clId="{732A580C-FE87-42BD-B23F-1C593E797535}" dt="2024-08-12T14:50:09.485" v="811" actId="478"/>
          <ac:spMkLst>
            <pc:docMk/>
            <pc:sldMk cId="2388647178" sldId="280"/>
            <ac:spMk id="6" creationId="{F2706C86-C465-693F-7894-611C2F82E577}"/>
          </ac:spMkLst>
        </pc:spChg>
        <pc:spChg chg="add mod">
          <ac:chgData name="Recktenwald, Bailey L" userId="21504dc0-d0bf-4adc-a14e-e5ff73a3dc1b" providerId="ADAL" clId="{732A580C-FE87-42BD-B23F-1C593E797535}" dt="2024-08-12T19:58:33.007" v="1807" actId="20577"/>
          <ac:spMkLst>
            <pc:docMk/>
            <pc:sldMk cId="2388647178" sldId="280"/>
            <ac:spMk id="10" creationId="{4A28CD14-806F-75A5-DA66-13CBAB85F138}"/>
          </ac:spMkLst>
        </pc:spChg>
        <pc:spChg chg="add del">
          <ac:chgData name="Recktenwald, Bailey L" userId="21504dc0-d0bf-4adc-a14e-e5ff73a3dc1b" providerId="ADAL" clId="{732A580C-FE87-42BD-B23F-1C593E797535}" dt="2024-08-12T14:55:14.675" v="1349" actId="26606"/>
          <ac:spMkLst>
            <pc:docMk/>
            <pc:sldMk cId="2388647178" sldId="280"/>
            <ac:spMk id="15" creationId="{9F7D5CDA-D291-4307-BF55-1381FED29634}"/>
          </ac:spMkLst>
        </pc:spChg>
        <pc:spChg chg="add">
          <ac:chgData name="Recktenwald, Bailey L" userId="21504dc0-d0bf-4adc-a14e-e5ff73a3dc1b" providerId="ADAL" clId="{732A580C-FE87-42BD-B23F-1C593E797535}" dt="2024-08-12T19:51:18.970" v="1766" actId="26606"/>
          <ac:spMkLst>
            <pc:docMk/>
            <pc:sldMk cId="2388647178" sldId="280"/>
            <ac:spMk id="25" creationId="{9F7D5CDA-D291-4307-BF55-1381FED29634}"/>
          </ac:spMkLst>
        </pc:spChg>
        <pc:picChg chg="add del mod">
          <ac:chgData name="Recktenwald, Bailey L" userId="21504dc0-d0bf-4adc-a14e-e5ff73a3dc1b" providerId="ADAL" clId="{732A580C-FE87-42BD-B23F-1C593E797535}" dt="2024-08-12T14:50:09.485" v="811" actId="478"/>
          <ac:picMkLst>
            <pc:docMk/>
            <pc:sldMk cId="2388647178" sldId="280"/>
            <ac:picMk id="5" creationId="{6721BFA8-438C-F8A3-B4D9-EA4B6F06297D}"/>
          </ac:picMkLst>
        </pc:picChg>
        <pc:picChg chg="add mod ord">
          <ac:chgData name="Recktenwald, Bailey L" userId="21504dc0-d0bf-4adc-a14e-e5ff73a3dc1b" providerId="ADAL" clId="{732A580C-FE87-42BD-B23F-1C593E797535}" dt="2024-08-12T19:51:18.970" v="1766" actId="26606"/>
          <ac:picMkLst>
            <pc:docMk/>
            <pc:sldMk cId="2388647178" sldId="280"/>
            <ac:picMk id="8" creationId="{A90CA89D-35BD-6DEA-67B7-E5A35D5C2D9E}"/>
          </ac:picMkLst>
        </pc:picChg>
        <pc:cxnChg chg="add del">
          <ac:chgData name="Recktenwald, Bailey L" userId="21504dc0-d0bf-4adc-a14e-e5ff73a3dc1b" providerId="ADAL" clId="{732A580C-FE87-42BD-B23F-1C593E797535}" dt="2024-08-12T19:51:18.970" v="1766" actId="26606"/>
          <ac:cxnSpMkLst>
            <pc:docMk/>
            <pc:sldMk cId="2388647178" sldId="280"/>
            <ac:cxnSpMk id="20" creationId="{1503BFE4-729B-D9D0-C17B-501E6AF1127A}"/>
          </ac:cxnSpMkLst>
        </pc:cxnChg>
      </pc:sldChg>
      <pc:sldChg chg="addSp delSp modSp new mod setBg">
        <pc:chgData name="Recktenwald, Bailey L" userId="21504dc0-d0bf-4adc-a14e-e5ff73a3dc1b" providerId="ADAL" clId="{732A580C-FE87-42BD-B23F-1C593E797535}" dt="2024-08-20T14:13:48.079" v="12607" actId="1076"/>
        <pc:sldMkLst>
          <pc:docMk/>
          <pc:sldMk cId="4064430413" sldId="281"/>
        </pc:sldMkLst>
        <pc:spChg chg="mod">
          <ac:chgData name="Recktenwald, Bailey L" userId="21504dc0-d0bf-4adc-a14e-e5ff73a3dc1b" providerId="ADAL" clId="{732A580C-FE87-42BD-B23F-1C593E797535}" dt="2024-08-15T19:31:43.728" v="11630" actId="1076"/>
          <ac:spMkLst>
            <pc:docMk/>
            <pc:sldMk cId="4064430413" sldId="281"/>
            <ac:spMk id="2" creationId="{D77E70F0-31F0-80BE-A0C2-BDB7D0838701}"/>
          </ac:spMkLst>
        </pc:spChg>
        <pc:spChg chg="mod ord">
          <ac:chgData name="Recktenwald, Bailey L" userId="21504dc0-d0bf-4adc-a14e-e5ff73a3dc1b" providerId="ADAL" clId="{732A580C-FE87-42BD-B23F-1C593E797535}" dt="2024-08-20T14:13:24.249" v="12605" actId="20577"/>
          <ac:spMkLst>
            <pc:docMk/>
            <pc:sldMk cId="4064430413" sldId="281"/>
            <ac:spMk id="3" creationId="{16F75BBC-F288-20B0-F40C-0E4E8FBB2031}"/>
          </ac:spMkLst>
        </pc:spChg>
        <pc:spChg chg="add mod">
          <ac:chgData name="Recktenwald, Bailey L" userId="21504dc0-d0bf-4adc-a14e-e5ff73a3dc1b" providerId="ADAL" clId="{732A580C-FE87-42BD-B23F-1C593E797535}" dt="2024-08-15T19:32:31.408" v="11639" actId="1076"/>
          <ac:spMkLst>
            <pc:docMk/>
            <pc:sldMk cId="4064430413" sldId="281"/>
            <ac:spMk id="6" creationId="{99AFE5E6-B874-E612-7E09-544EB58D7A0D}"/>
          </ac:spMkLst>
        </pc:spChg>
        <pc:spChg chg="add mod">
          <ac:chgData name="Recktenwald, Bailey L" userId="21504dc0-d0bf-4adc-a14e-e5ff73a3dc1b" providerId="ADAL" clId="{732A580C-FE87-42BD-B23F-1C593E797535}" dt="2024-08-15T19:32:24.760" v="11638" actId="1076"/>
          <ac:spMkLst>
            <pc:docMk/>
            <pc:sldMk cId="4064430413" sldId="281"/>
            <ac:spMk id="8" creationId="{B5DCCD68-2380-2DB8-4DA5-4BC17F960799}"/>
          </ac:spMkLst>
        </pc:spChg>
        <pc:spChg chg="add del">
          <ac:chgData name="Recktenwald, Bailey L" userId="21504dc0-d0bf-4adc-a14e-e5ff73a3dc1b" providerId="ADAL" clId="{732A580C-FE87-42BD-B23F-1C593E797535}" dt="2024-08-14T16:32:51.777" v="4474" actId="26606"/>
          <ac:spMkLst>
            <pc:docMk/>
            <pc:sldMk cId="4064430413" sldId="281"/>
            <ac:spMk id="10" creationId="{0B9EE3F3-89B7-43C3-8651-C4C96830993D}"/>
          </ac:spMkLst>
        </pc:spChg>
        <pc:spChg chg="add del">
          <ac:chgData name="Recktenwald, Bailey L" userId="21504dc0-d0bf-4adc-a14e-e5ff73a3dc1b" providerId="ADAL" clId="{732A580C-FE87-42BD-B23F-1C593E797535}" dt="2024-08-14T16:32:51.777" v="4474" actId="26606"/>
          <ac:spMkLst>
            <pc:docMk/>
            <pc:sldMk cId="4064430413" sldId="281"/>
            <ac:spMk id="12" creationId="{33AE4636-AEEC-45D6-84D4-7AC2DA48ECF8}"/>
          </ac:spMkLst>
        </pc:spChg>
        <pc:spChg chg="add del">
          <ac:chgData name="Recktenwald, Bailey L" userId="21504dc0-d0bf-4adc-a14e-e5ff73a3dc1b" providerId="ADAL" clId="{732A580C-FE87-42BD-B23F-1C593E797535}" dt="2024-08-14T16:32:51.777" v="4474" actId="26606"/>
          <ac:spMkLst>
            <pc:docMk/>
            <pc:sldMk cId="4064430413" sldId="281"/>
            <ac:spMk id="14" creationId="{8D9CE0F4-2EB2-4F1F-8AAC-DB3571D9FE10}"/>
          </ac:spMkLst>
        </pc:spChg>
        <pc:spChg chg="add del">
          <ac:chgData name="Recktenwald, Bailey L" userId="21504dc0-d0bf-4adc-a14e-e5ff73a3dc1b" providerId="ADAL" clId="{732A580C-FE87-42BD-B23F-1C593E797535}" dt="2024-08-14T16:32:54.910" v="4476" actId="26606"/>
          <ac:spMkLst>
            <pc:docMk/>
            <pc:sldMk cId="4064430413" sldId="281"/>
            <ac:spMk id="16" creationId="{04812C46-200A-4DEB-A05E-3ED6C68C2387}"/>
          </ac:spMkLst>
        </pc:spChg>
        <pc:spChg chg="add del">
          <ac:chgData name="Recktenwald, Bailey L" userId="21504dc0-d0bf-4adc-a14e-e5ff73a3dc1b" providerId="ADAL" clId="{732A580C-FE87-42BD-B23F-1C593E797535}" dt="2024-08-14T16:32:54.910" v="4476" actId="26606"/>
          <ac:spMkLst>
            <pc:docMk/>
            <pc:sldMk cId="4064430413" sldId="281"/>
            <ac:spMk id="17" creationId="{D1EA859B-E555-4109-94F3-6700E046E008}"/>
          </ac:spMkLst>
        </pc:spChg>
        <pc:spChg chg="add del">
          <ac:chgData name="Recktenwald, Bailey L" userId="21504dc0-d0bf-4adc-a14e-e5ff73a3dc1b" providerId="ADAL" clId="{732A580C-FE87-42BD-B23F-1C593E797535}" dt="2024-08-14T16:33:01.206" v="4478" actId="26606"/>
          <ac:spMkLst>
            <pc:docMk/>
            <pc:sldMk cId="4064430413" sldId="281"/>
            <ac:spMk id="19" creationId="{F94AA2BD-2E3F-4B1D-8127-5744B8115311}"/>
          </ac:spMkLst>
        </pc:spChg>
        <pc:spChg chg="add del">
          <ac:chgData name="Recktenwald, Bailey L" userId="21504dc0-d0bf-4adc-a14e-e5ff73a3dc1b" providerId="ADAL" clId="{732A580C-FE87-42BD-B23F-1C593E797535}" dt="2024-08-14T16:33:01.206" v="4478" actId="26606"/>
          <ac:spMkLst>
            <pc:docMk/>
            <pc:sldMk cId="4064430413" sldId="281"/>
            <ac:spMk id="20" creationId="{4BD02261-2DC8-4AA8-9E16-7751AE892445}"/>
          </ac:spMkLst>
        </pc:spChg>
        <pc:spChg chg="add del">
          <ac:chgData name="Recktenwald, Bailey L" userId="21504dc0-d0bf-4adc-a14e-e5ff73a3dc1b" providerId="ADAL" clId="{732A580C-FE87-42BD-B23F-1C593E797535}" dt="2024-08-14T16:33:01.206" v="4478" actId="26606"/>
          <ac:spMkLst>
            <pc:docMk/>
            <pc:sldMk cId="4064430413" sldId="281"/>
            <ac:spMk id="21" creationId="{3D752CF2-2291-40B5-B462-C17B174C10BC}"/>
          </ac:spMkLst>
        </pc:spChg>
        <pc:spChg chg="add del">
          <ac:chgData name="Recktenwald, Bailey L" userId="21504dc0-d0bf-4adc-a14e-e5ff73a3dc1b" providerId="ADAL" clId="{732A580C-FE87-42BD-B23F-1C593E797535}" dt="2024-08-14T16:33:06.144" v="4480" actId="26606"/>
          <ac:spMkLst>
            <pc:docMk/>
            <pc:sldMk cId="4064430413" sldId="281"/>
            <ac:spMk id="23" creationId="{2C9A9DA9-7DC8-488B-A882-123947B0F3D9}"/>
          </ac:spMkLst>
        </pc:spChg>
        <pc:spChg chg="add del">
          <ac:chgData name="Recktenwald, Bailey L" userId="21504dc0-d0bf-4adc-a14e-e5ff73a3dc1b" providerId="ADAL" clId="{732A580C-FE87-42BD-B23F-1C593E797535}" dt="2024-08-14T16:33:06.144" v="4480" actId="26606"/>
          <ac:spMkLst>
            <pc:docMk/>
            <pc:sldMk cId="4064430413" sldId="281"/>
            <ac:spMk id="24" creationId="{57F6BDD4-E066-4008-8011-6CC31AEB4556}"/>
          </ac:spMkLst>
        </pc:spChg>
        <pc:spChg chg="add del">
          <ac:chgData name="Recktenwald, Bailey L" userId="21504dc0-d0bf-4adc-a14e-e5ff73a3dc1b" providerId="ADAL" clId="{732A580C-FE87-42BD-B23F-1C593E797535}" dt="2024-08-14T16:33:06.144" v="4480" actId="26606"/>
          <ac:spMkLst>
            <pc:docMk/>
            <pc:sldMk cId="4064430413" sldId="281"/>
            <ac:spMk id="25" creationId="{2711A8FB-68FC-45FC-B01E-38F809E2D439}"/>
          </ac:spMkLst>
        </pc:spChg>
        <pc:spChg chg="add del">
          <ac:chgData name="Recktenwald, Bailey L" userId="21504dc0-d0bf-4adc-a14e-e5ff73a3dc1b" providerId="ADAL" clId="{732A580C-FE87-42BD-B23F-1C593E797535}" dt="2024-08-14T16:33:06.144" v="4480" actId="26606"/>
          <ac:spMkLst>
            <pc:docMk/>
            <pc:sldMk cId="4064430413" sldId="281"/>
            <ac:spMk id="26" creationId="{2A865FE3-5FC9-4049-87CF-30019C46C0F5}"/>
          </ac:spMkLst>
        </pc:spChg>
        <pc:spChg chg="add del">
          <ac:chgData name="Recktenwald, Bailey L" userId="21504dc0-d0bf-4adc-a14e-e5ff73a3dc1b" providerId="ADAL" clId="{732A580C-FE87-42BD-B23F-1C593E797535}" dt="2024-08-14T16:33:14.675" v="4482" actId="26606"/>
          <ac:spMkLst>
            <pc:docMk/>
            <pc:sldMk cId="4064430413" sldId="281"/>
            <ac:spMk id="28" creationId="{1ECAB1E8-8195-4748-BE71-FF806D86892E}"/>
          </ac:spMkLst>
        </pc:spChg>
        <pc:spChg chg="add del">
          <ac:chgData name="Recktenwald, Bailey L" userId="21504dc0-d0bf-4adc-a14e-e5ff73a3dc1b" providerId="ADAL" clId="{732A580C-FE87-42BD-B23F-1C593E797535}" dt="2024-08-14T16:33:14.675" v="4482" actId="26606"/>
          <ac:spMkLst>
            <pc:docMk/>
            <pc:sldMk cId="4064430413" sldId="281"/>
            <ac:spMk id="29" creationId="{57F6BDD4-E066-4008-8011-6CC31AEB4556}"/>
          </ac:spMkLst>
        </pc:spChg>
        <pc:spChg chg="add del">
          <ac:chgData name="Recktenwald, Bailey L" userId="21504dc0-d0bf-4adc-a14e-e5ff73a3dc1b" providerId="ADAL" clId="{732A580C-FE87-42BD-B23F-1C593E797535}" dt="2024-08-14T16:33:14.675" v="4482" actId="26606"/>
          <ac:spMkLst>
            <pc:docMk/>
            <pc:sldMk cId="4064430413" sldId="281"/>
            <ac:spMk id="30" creationId="{2711A8FB-68FC-45FC-B01E-38F809E2D439}"/>
          </ac:spMkLst>
        </pc:spChg>
        <pc:spChg chg="add del">
          <ac:chgData name="Recktenwald, Bailey L" userId="21504dc0-d0bf-4adc-a14e-e5ff73a3dc1b" providerId="ADAL" clId="{732A580C-FE87-42BD-B23F-1C593E797535}" dt="2024-08-14T16:33:14.675" v="4482" actId="26606"/>
          <ac:spMkLst>
            <pc:docMk/>
            <pc:sldMk cId="4064430413" sldId="281"/>
            <ac:spMk id="31" creationId="{2A865FE3-5FC9-4049-87CF-30019C46C0F5}"/>
          </ac:spMkLst>
        </pc:spChg>
        <pc:spChg chg="add del">
          <ac:chgData name="Recktenwald, Bailey L" userId="21504dc0-d0bf-4adc-a14e-e5ff73a3dc1b" providerId="ADAL" clId="{732A580C-FE87-42BD-B23F-1C593E797535}" dt="2024-08-14T16:33:17.742" v="4484" actId="26606"/>
          <ac:spMkLst>
            <pc:docMk/>
            <pc:sldMk cId="4064430413" sldId="281"/>
            <ac:spMk id="33" creationId="{F541DB91-0B10-46D9-B34B-7BFF9602606D}"/>
          </ac:spMkLst>
        </pc:spChg>
        <pc:spChg chg="add del">
          <ac:chgData name="Recktenwald, Bailey L" userId="21504dc0-d0bf-4adc-a14e-e5ff73a3dc1b" providerId="ADAL" clId="{732A580C-FE87-42BD-B23F-1C593E797535}" dt="2024-08-14T16:33:17.742" v="4484" actId="26606"/>
          <ac:spMkLst>
            <pc:docMk/>
            <pc:sldMk cId="4064430413" sldId="281"/>
            <ac:spMk id="34" creationId="{9CF7FE1C-8BC5-4B0C-A2BC-93AB72C90FDD}"/>
          </ac:spMkLst>
        </pc:spChg>
        <pc:spChg chg="add del">
          <ac:chgData name="Recktenwald, Bailey L" userId="21504dc0-d0bf-4adc-a14e-e5ff73a3dc1b" providerId="ADAL" clId="{732A580C-FE87-42BD-B23F-1C593E797535}" dt="2024-08-14T16:33:26.476" v="4486" actId="26606"/>
          <ac:spMkLst>
            <pc:docMk/>
            <pc:sldMk cId="4064430413" sldId="281"/>
            <ac:spMk id="36" creationId="{69A38EBA-6E97-44A4-B4B8-D9FB5D33FD89}"/>
          </ac:spMkLst>
        </pc:spChg>
        <pc:spChg chg="add del">
          <ac:chgData name="Recktenwald, Bailey L" userId="21504dc0-d0bf-4adc-a14e-e5ff73a3dc1b" providerId="ADAL" clId="{732A580C-FE87-42BD-B23F-1C593E797535}" dt="2024-08-14T16:33:26.476" v="4486" actId="26606"/>
          <ac:spMkLst>
            <pc:docMk/>
            <pc:sldMk cId="4064430413" sldId="281"/>
            <ac:spMk id="37" creationId="{33AE4636-AEEC-45D6-84D4-7AC2DA48ECF8}"/>
          </ac:spMkLst>
        </pc:spChg>
        <pc:spChg chg="add del">
          <ac:chgData name="Recktenwald, Bailey L" userId="21504dc0-d0bf-4adc-a14e-e5ff73a3dc1b" providerId="ADAL" clId="{732A580C-FE87-42BD-B23F-1C593E797535}" dt="2024-08-14T16:33:26.476" v="4486" actId="26606"/>
          <ac:spMkLst>
            <pc:docMk/>
            <pc:sldMk cId="4064430413" sldId="281"/>
            <ac:spMk id="38" creationId="{8D9CE0F4-2EB2-4F1F-8AAC-DB3571D9FE10}"/>
          </ac:spMkLst>
        </pc:spChg>
        <pc:spChg chg="add del">
          <ac:chgData name="Recktenwald, Bailey L" userId="21504dc0-d0bf-4adc-a14e-e5ff73a3dc1b" providerId="ADAL" clId="{732A580C-FE87-42BD-B23F-1C593E797535}" dt="2024-08-14T16:35:27.448" v="4506" actId="26606"/>
          <ac:spMkLst>
            <pc:docMk/>
            <pc:sldMk cId="4064430413" sldId="281"/>
            <ac:spMk id="47" creationId="{C0763A76-9F1C-4FC5-82B7-DD475DA461B2}"/>
          </ac:spMkLst>
        </pc:spChg>
        <pc:spChg chg="add del">
          <ac:chgData name="Recktenwald, Bailey L" userId="21504dc0-d0bf-4adc-a14e-e5ff73a3dc1b" providerId="ADAL" clId="{732A580C-FE87-42BD-B23F-1C593E797535}" dt="2024-08-14T16:35:27.448" v="4506" actId="26606"/>
          <ac:spMkLst>
            <pc:docMk/>
            <pc:sldMk cId="4064430413" sldId="281"/>
            <ac:spMk id="48" creationId="{E81BF4F6-F2CF-4984-9D14-D6966D92F99F}"/>
          </ac:spMkLst>
        </pc:spChg>
        <pc:spChg chg="add">
          <ac:chgData name="Recktenwald, Bailey L" userId="21504dc0-d0bf-4adc-a14e-e5ff73a3dc1b" providerId="ADAL" clId="{732A580C-FE87-42BD-B23F-1C593E797535}" dt="2024-08-14T16:35:27.448" v="4506" actId="26606"/>
          <ac:spMkLst>
            <pc:docMk/>
            <pc:sldMk cId="4064430413" sldId="281"/>
            <ac:spMk id="53" creationId="{80DF40B2-80F7-4E71-B46C-284163F3654A}"/>
          </ac:spMkLst>
        </pc:spChg>
        <pc:grpChg chg="add del">
          <ac:chgData name="Recktenwald, Bailey L" userId="21504dc0-d0bf-4adc-a14e-e5ff73a3dc1b" providerId="ADAL" clId="{732A580C-FE87-42BD-B23F-1C593E797535}" dt="2024-08-14T16:33:32.091" v="4490" actId="26606"/>
          <ac:grpSpMkLst>
            <pc:docMk/>
            <pc:sldMk cId="4064430413" sldId="281"/>
            <ac:grpSpMk id="42" creationId="{1FD67D68-9B83-C338-8342-3348D8F22347}"/>
          </ac:grpSpMkLst>
        </pc:grpChg>
        <pc:picChg chg="add mod ord modCrop">
          <ac:chgData name="Recktenwald, Bailey L" userId="21504dc0-d0bf-4adc-a14e-e5ff73a3dc1b" providerId="ADAL" clId="{732A580C-FE87-42BD-B23F-1C593E797535}" dt="2024-08-15T19:32:00.552" v="11633" actId="14100"/>
          <ac:picMkLst>
            <pc:docMk/>
            <pc:sldMk cId="4064430413" sldId="281"/>
            <ac:picMk id="5" creationId="{AD72C6AF-79EA-09CC-D332-C0541F8AE1F3}"/>
          </ac:picMkLst>
        </pc:picChg>
        <pc:picChg chg="add mod">
          <ac:chgData name="Recktenwald, Bailey L" userId="21504dc0-d0bf-4adc-a14e-e5ff73a3dc1b" providerId="ADAL" clId="{732A580C-FE87-42BD-B23F-1C593E797535}" dt="2024-08-20T14:13:48.079" v="12607" actId="1076"/>
          <ac:picMkLst>
            <pc:docMk/>
            <pc:sldMk cId="4064430413" sldId="281"/>
            <ac:picMk id="9" creationId="{99942CC8-DF98-753F-EA43-534A491F9EA1}"/>
          </ac:picMkLst>
        </pc:picChg>
        <pc:cxnChg chg="add del">
          <ac:chgData name="Recktenwald, Bailey L" userId="21504dc0-d0bf-4adc-a14e-e5ff73a3dc1b" providerId="ADAL" clId="{732A580C-FE87-42BD-B23F-1C593E797535}" dt="2024-08-14T16:33:28.403" v="4488" actId="26606"/>
          <ac:cxnSpMkLst>
            <pc:docMk/>
            <pc:sldMk cId="4064430413" sldId="281"/>
            <ac:cxnSpMk id="40" creationId="{1503BFE4-729B-D9D0-C17B-501E6AF1127A}"/>
          </ac:cxnSpMkLst>
        </pc:cxnChg>
        <pc:cxnChg chg="add del">
          <ac:chgData name="Recktenwald, Bailey L" userId="21504dc0-d0bf-4adc-a14e-e5ff73a3dc1b" providerId="ADAL" clId="{732A580C-FE87-42BD-B23F-1C593E797535}" dt="2024-08-14T16:33:36.154" v="4492" actId="26606"/>
          <ac:cxnSpMkLst>
            <pc:docMk/>
            <pc:sldMk cId="4064430413" sldId="281"/>
            <ac:cxnSpMk id="45" creationId="{1503BFE4-729B-D9D0-C17B-501E6AF1127A}"/>
          </ac:cxnSpMkLst>
        </pc:cxnChg>
      </pc:sldChg>
      <pc:sldChg chg="addSp delSp modSp new mod setBg modClrScheme chgLayout">
        <pc:chgData name="Recktenwald, Bailey L" userId="21504dc0-d0bf-4adc-a14e-e5ff73a3dc1b" providerId="ADAL" clId="{732A580C-FE87-42BD-B23F-1C593E797535}" dt="2024-08-19T16:19:21.146" v="12445" actId="1076"/>
        <pc:sldMkLst>
          <pc:docMk/>
          <pc:sldMk cId="3981856089" sldId="282"/>
        </pc:sldMkLst>
        <pc:spChg chg="del mod ord">
          <ac:chgData name="Recktenwald, Bailey L" userId="21504dc0-d0bf-4adc-a14e-e5ff73a3dc1b" providerId="ADAL" clId="{732A580C-FE87-42BD-B23F-1C593E797535}" dt="2024-08-14T17:14:56.978" v="4569" actId="700"/>
          <ac:spMkLst>
            <pc:docMk/>
            <pc:sldMk cId="3981856089" sldId="282"/>
            <ac:spMk id="2" creationId="{60FA902F-7713-A326-AED4-26ABD043AA4F}"/>
          </ac:spMkLst>
        </pc:spChg>
        <pc:spChg chg="del mod ord">
          <ac:chgData name="Recktenwald, Bailey L" userId="21504dc0-d0bf-4adc-a14e-e5ff73a3dc1b" providerId="ADAL" clId="{732A580C-FE87-42BD-B23F-1C593E797535}" dt="2024-08-14T17:14:56.978" v="4569" actId="700"/>
          <ac:spMkLst>
            <pc:docMk/>
            <pc:sldMk cId="3981856089" sldId="282"/>
            <ac:spMk id="3" creationId="{C2ABCDB5-6C15-D401-38F1-E46E90D92A2D}"/>
          </ac:spMkLst>
        </pc:spChg>
        <pc:spChg chg="add mod ord">
          <ac:chgData name="Recktenwald, Bailey L" userId="21504dc0-d0bf-4adc-a14e-e5ff73a3dc1b" providerId="ADAL" clId="{732A580C-FE87-42BD-B23F-1C593E797535}" dt="2024-08-19T16:18:57.707" v="12439" actId="1076"/>
          <ac:spMkLst>
            <pc:docMk/>
            <pc:sldMk cId="3981856089" sldId="282"/>
            <ac:spMk id="4" creationId="{A6C2E2D2-A3BE-879D-43EE-DD13E01CF326}"/>
          </ac:spMkLst>
        </pc:spChg>
        <pc:spChg chg="add mod ord">
          <ac:chgData name="Recktenwald, Bailey L" userId="21504dc0-d0bf-4adc-a14e-e5ff73a3dc1b" providerId="ADAL" clId="{732A580C-FE87-42BD-B23F-1C593E797535}" dt="2024-08-19T16:18:53.226" v="12438" actId="1076"/>
          <ac:spMkLst>
            <pc:docMk/>
            <pc:sldMk cId="3981856089" sldId="282"/>
            <ac:spMk id="5" creationId="{6D50D737-03FB-E30D-67A6-08F9BFC68B34}"/>
          </ac:spMkLst>
        </pc:spChg>
        <pc:spChg chg="add del">
          <ac:chgData name="Recktenwald, Bailey L" userId="21504dc0-d0bf-4adc-a14e-e5ff73a3dc1b" providerId="ADAL" clId="{732A580C-FE87-42BD-B23F-1C593E797535}" dt="2024-08-19T16:18:22.726" v="12430" actId="26606"/>
          <ac:spMkLst>
            <pc:docMk/>
            <pc:sldMk cId="3981856089" sldId="282"/>
            <ac:spMk id="11" creationId="{9F7D5CDA-D291-4307-BF55-1381FED29634}"/>
          </ac:spMkLst>
        </pc:spChg>
        <pc:spChg chg="add">
          <ac:chgData name="Recktenwald, Bailey L" userId="21504dc0-d0bf-4adc-a14e-e5ff73a3dc1b" providerId="ADAL" clId="{732A580C-FE87-42BD-B23F-1C593E797535}" dt="2024-08-19T16:18:22.726" v="12430" actId="26606"/>
          <ac:spMkLst>
            <pc:docMk/>
            <pc:sldMk cId="3981856089" sldId="282"/>
            <ac:spMk id="16" creationId="{84DF55BE-B4AB-4BA1-BDE1-E9F7FB3F110A}"/>
          </ac:spMkLst>
        </pc:spChg>
        <pc:picChg chg="add mod">
          <ac:chgData name="Recktenwald, Bailey L" userId="21504dc0-d0bf-4adc-a14e-e5ff73a3dc1b" providerId="ADAL" clId="{732A580C-FE87-42BD-B23F-1C593E797535}" dt="2024-08-19T16:19:21.146" v="12445" actId="1076"/>
          <ac:picMkLst>
            <pc:docMk/>
            <pc:sldMk cId="3981856089" sldId="282"/>
            <ac:picMk id="2" creationId="{B4D59126-F966-7895-044D-60D1CF6DA2A7}"/>
          </ac:picMkLst>
        </pc:picChg>
        <pc:picChg chg="add mod ord">
          <ac:chgData name="Recktenwald, Bailey L" userId="21504dc0-d0bf-4adc-a14e-e5ff73a3dc1b" providerId="ADAL" clId="{732A580C-FE87-42BD-B23F-1C593E797535}" dt="2024-08-19T16:19:09.579" v="12442" actId="1076"/>
          <ac:picMkLst>
            <pc:docMk/>
            <pc:sldMk cId="3981856089" sldId="282"/>
            <ac:picMk id="7" creationId="{AEE38B63-E8AB-4011-9051-8D2D22A5818A}"/>
          </ac:picMkLst>
        </pc:picChg>
      </pc:sldChg>
      <pc:sldChg chg="addSp delSp modSp new mod setBg">
        <pc:chgData name="Recktenwald, Bailey L" userId="21504dc0-d0bf-4adc-a14e-e5ff73a3dc1b" providerId="ADAL" clId="{732A580C-FE87-42BD-B23F-1C593E797535}" dt="2024-08-19T16:20:28.155" v="12447" actId="20577"/>
        <pc:sldMkLst>
          <pc:docMk/>
          <pc:sldMk cId="3147889706" sldId="283"/>
        </pc:sldMkLst>
        <pc:spChg chg="mod">
          <ac:chgData name="Recktenwald, Bailey L" userId="21504dc0-d0bf-4adc-a14e-e5ff73a3dc1b" providerId="ADAL" clId="{732A580C-FE87-42BD-B23F-1C593E797535}" dt="2024-08-14T20:27:17.864" v="7591" actId="26606"/>
          <ac:spMkLst>
            <pc:docMk/>
            <pc:sldMk cId="3147889706" sldId="283"/>
            <ac:spMk id="2" creationId="{38FB5409-3B8D-DBDC-527F-1672329C790B}"/>
          </ac:spMkLst>
        </pc:spChg>
        <pc:spChg chg="add del mod">
          <ac:chgData name="Recktenwald, Bailey L" userId="21504dc0-d0bf-4adc-a14e-e5ff73a3dc1b" providerId="ADAL" clId="{732A580C-FE87-42BD-B23F-1C593E797535}" dt="2024-08-14T20:27:17.864" v="7591" actId="26606"/>
          <ac:spMkLst>
            <pc:docMk/>
            <pc:sldMk cId="3147889706" sldId="283"/>
            <ac:spMk id="3" creationId="{F875DACF-BF9D-327A-AC01-FA40DE0A0BBA}"/>
          </ac:spMkLst>
        </pc:spChg>
        <pc:spChg chg="add del">
          <ac:chgData name="Recktenwald, Bailey L" userId="21504dc0-d0bf-4adc-a14e-e5ff73a3dc1b" providerId="ADAL" clId="{732A580C-FE87-42BD-B23F-1C593E797535}" dt="2024-08-14T20:26:51.841" v="7586" actId="26606"/>
          <ac:spMkLst>
            <pc:docMk/>
            <pc:sldMk cId="3147889706" sldId="283"/>
            <ac:spMk id="8" creationId="{4BC99CB9-DDAD-44A2-8A1C-E3AF4E72DF5C}"/>
          </ac:spMkLst>
        </pc:spChg>
        <pc:spChg chg="add del">
          <ac:chgData name="Recktenwald, Bailey L" userId="21504dc0-d0bf-4adc-a14e-e5ff73a3dc1b" providerId="ADAL" clId="{732A580C-FE87-42BD-B23F-1C593E797535}" dt="2024-08-14T20:26:38.805" v="7582" actId="26606"/>
          <ac:spMkLst>
            <pc:docMk/>
            <pc:sldMk cId="3147889706" sldId="283"/>
            <ac:spMk id="9" creationId="{BACC6370-2D7E-4714-9D71-7542949D7D5D}"/>
          </ac:spMkLst>
        </pc:spChg>
        <pc:spChg chg="add del">
          <ac:chgData name="Recktenwald, Bailey L" userId="21504dc0-d0bf-4adc-a14e-e5ff73a3dc1b" providerId="ADAL" clId="{732A580C-FE87-42BD-B23F-1C593E797535}" dt="2024-08-14T20:26:51.841" v="7586" actId="26606"/>
          <ac:spMkLst>
            <pc:docMk/>
            <pc:sldMk cId="3147889706" sldId="283"/>
            <ac:spMk id="10" creationId="{64053CBF-3932-45FF-8285-EE5146085F3A}"/>
          </ac:spMkLst>
        </pc:spChg>
        <pc:spChg chg="add del">
          <ac:chgData name="Recktenwald, Bailey L" userId="21504dc0-d0bf-4adc-a14e-e5ff73a3dc1b" providerId="ADAL" clId="{732A580C-FE87-42BD-B23F-1C593E797535}" dt="2024-08-14T20:26:38.805" v="7582" actId="26606"/>
          <ac:spMkLst>
            <pc:docMk/>
            <pc:sldMk cId="3147889706" sldId="283"/>
            <ac:spMk id="11" creationId="{F68B3F68-107C-434F-AA38-110D5EA91B85}"/>
          </ac:spMkLst>
        </pc:spChg>
        <pc:spChg chg="add del">
          <ac:chgData name="Recktenwald, Bailey L" userId="21504dc0-d0bf-4adc-a14e-e5ff73a3dc1b" providerId="ADAL" clId="{732A580C-FE87-42BD-B23F-1C593E797535}" dt="2024-08-14T20:26:38.805" v="7582" actId="26606"/>
          <ac:spMkLst>
            <pc:docMk/>
            <pc:sldMk cId="3147889706" sldId="283"/>
            <ac:spMk id="13" creationId="{AAD0DBB9-1A4B-4391-81D4-CB19F9AB918A}"/>
          </ac:spMkLst>
        </pc:spChg>
        <pc:spChg chg="add">
          <ac:chgData name="Recktenwald, Bailey L" userId="21504dc0-d0bf-4adc-a14e-e5ff73a3dc1b" providerId="ADAL" clId="{732A580C-FE87-42BD-B23F-1C593E797535}" dt="2024-08-14T20:27:17.864" v="7591" actId="26606"/>
          <ac:spMkLst>
            <pc:docMk/>
            <pc:sldMk cId="3147889706" sldId="283"/>
            <ac:spMk id="14" creationId="{375E0459-6403-40CD-989D-56A4407CA12E}"/>
          </ac:spMkLst>
        </pc:spChg>
        <pc:spChg chg="add del">
          <ac:chgData name="Recktenwald, Bailey L" userId="21504dc0-d0bf-4adc-a14e-e5ff73a3dc1b" providerId="ADAL" clId="{732A580C-FE87-42BD-B23F-1C593E797535}" dt="2024-08-14T20:26:38.805" v="7582" actId="26606"/>
          <ac:spMkLst>
            <pc:docMk/>
            <pc:sldMk cId="3147889706" sldId="283"/>
            <ac:spMk id="15" creationId="{063BBA22-50EA-4C4D-BE05-F1CE4E63AA56}"/>
          </ac:spMkLst>
        </pc:spChg>
        <pc:spChg chg="add">
          <ac:chgData name="Recktenwald, Bailey L" userId="21504dc0-d0bf-4adc-a14e-e5ff73a3dc1b" providerId="ADAL" clId="{732A580C-FE87-42BD-B23F-1C593E797535}" dt="2024-08-14T20:27:17.864" v="7591" actId="26606"/>
          <ac:spMkLst>
            <pc:docMk/>
            <pc:sldMk cId="3147889706" sldId="283"/>
            <ac:spMk id="16" creationId="{53E5B1A8-3AC9-4BD1-9BBC-78CA94F2D1BA}"/>
          </ac:spMkLst>
        </pc:spChg>
        <pc:spChg chg="add del">
          <ac:chgData name="Recktenwald, Bailey L" userId="21504dc0-d0bf-4adc-a14e-e5ff73a3dc1b" providerId="ADAL" clId="{732A580C-FE87-42BD-B23F-1C593E797535}" dt="2024-08-14T20:26:47.949" v="7584" actId="26606"/>
          <ac:spMkLst>
            <pc:docMk/>
            <pc:sldMk cId="3147889706" sldId="283"/>
            <ac:spMk id="17" creationId="{BACC6370-2D7E-4714-9D71-7542949D7D5D}"/>
          </ac:spMkLst>
        </pc:spChg>
        <pc:spChg chg="add del">
          <ac:chgData name="Recktenwald, Bailey L" userId="21504dc0-d0bf-4adc-a14e-e5ff73a3dc1b" providerId="ADAL" clId="{732A580C-FE87-42BD-B23F-1C593E797535}" dt="2024-08-14T20:26:47.949" v="7584" actId="26606"/>
          <ac:spMkLst>
            <pc:docMk/>
            <pc:sldMk cId="3147889706" sldId="283"/>
            <ac:spMk id="18" creationId="{F68B3F68-107C-434F-AA38-110D5EA91B85}"/>
          </ac:spMkLst>
        </pc:spChg>
        <pc:spChg chg="add del">
          <ac:chgData name="Recktenwald, Bailey L" userId="21504dc0-d0bf-4adc-a14e-e5ff73a3dc1b" providerId="ADAL" clId="{732A580C-FE87-42BD-B23F-1C593E797535}" dt="2024-08-14T20:26:47.949" v="7584" actId="26606"/>
          <ac:spMkLst>
            <pc:docMk/>
            <pc:sldMk cId="3147889706" sldId="283"/>
            <ac:spMk id="19" creationId="{AAD0DBB9-1A4B-4391-81D4-CB19F9AB918A}"/>
          </ac:spMkLst>
        </pc:spChg>
        <pc:spChg chg="add del">
          <ac:chgData name="Recktenwald, Bailey L" userId="21504dc0-d0bf-4adc-a14e-e5ff73a3dc1b" providerId="ADAL" clId="{732A580C-FE87-42BD-B23F-1C593E797535}" dt="2024-08-14T20:26:47.949" v="7584" actId="26606"/>
          <ac:spMkLst>
            <pc:docMk/>
            <pc:sldMk cId="3147889706" sldId="283"/>
            <ac:spMk id="20" creationId="{063BBA22-50EA-4C4D-BE05-F1CE4E63AA56}"/>
          </ac:spMkLst>
        </pc:spChg>
        <pc:spChg chg="add del">
          <ac:chgData name="Recktenwald, Bailey L" userId="21504dc0-d0bf-4adc-a14e-e5ff73a3dc1b" providerId="ADAL" clId="{732A580C-FE87-42BD-B23F-1C593E797535}" dt="2024-08-14T20:26:51.841" v="7586" actId="26606"/>
          <ac:spMkLst>
            <pc:docMk/>
            <pc:sldMk cId="3147889706" sldId="283"/>
            <ac:spMk id="25" creationId="{F875DACF-BF9D-327A-AC01-FA40DE0A0BBA}"/>
          </ac:spMkLst>
        </pc:spChg>
        <pc:spChg chg="add del">
          <ac:chgData name="Recktenwald, Bailey L" userId="21504dc0-d0bf-4adc-a14e-e5ff73a3dc1b" providerId="ADAL" clId="{732A580C-FE87-42BD-B23F-1C593E797535}" dt="2024-08-14T20:27:10.746" v="7588" actId="26606"/>
          <ac:spMkLst>
            <pc:docMk/>
            <pc:sldMk cId="3147889706" sldId="283"/>
            <ac:spMk id="31" creationId="{1B15ED52-F352-441B-82BF-E0EA34836D08}"/>
          </ac:spMkLst>
        </pc:spChg>
        <pc:spChg chg="add del">
          <ac:chgData name="Recktenwald, Bailey L" userId="21504dc0-d0bf-4adc-a14e-e5ff73a3dc1b" providerId="ADAL" clId="{732A580C-FE87-42BD-B23F-1C593E797535}" dt="2024-08-14T20:27:10.746" v="7588" actId="26606"/>
          <ac:spMkLst>
            <pc:docMk/>
            <pc:sldMk cId="3147889706" sldId="283"/>
            <ac:spMk id="32" creationId="{3B2E3793-BFE6-45A2-9B7B-E18844431C99}"/>
          </ac:spMkLst>
        </pc:spChg>
        <pc:spChg chg="add del">
          <ac:chgData name="Recktenwald, Bailey L" userId="21504dc0-d0bf-4adc-a14e-e5ff73a3dc1b" providerId="ADAL" clId="{732A580C-FE87-42BD-B23F-1C593E797535}" dt="2024-08-14T20:27:10.746" v="7588" actId="26606"/>
          <ac:spMkLst>
            <pc:docMk/>
            <pc:sldMk cId="3147889706" sldId="283"/>
            <ac:spMk id="33" creationId="{BC4C4868-CB8F-4AF9-9CDB-8108F2C19B67}"/>
          </ac:spMkLst>
        </pc:spChg>
        <pc:spChg chg="add del">
          <ac:chgData name="Recktenwald, Bailey L" userId="21504dc0-d0bf-4adc-a14e-e5ff73a3dc1b" providerId="ADAL" clId="{732A580C-FE87-42BD-B23F-1C593E797535}" dt="2024-08-14T20:27:10.746" v="7588" actId="26606"/>
          <ac:spMkLst>
            <pc:docMk/>
            <pc:sldMk cId="3147889706" sldId="283"/>
            <ac:spMk id="34" creationId="{375E0459-6403-40CD-989D-56A4407CA12E}"/>
          </ac:spMkLst>
        </pc:spChg>
        <pc:spChg chg="add del">
          <ac:chgData name="Recktenwald, Bailey L" userId="21504dc0-d0bf-4adc-a14e-e5ff73a3dc1b" providerId="ADAL" clId="{732A580C-FE87-42BD-B23F-1C593E797535}" dt="2024-08-14T20:27:10.746" v="7588" actId="26606"/>
          <ac:spMkLst>
            <pc:docMk/>
            <pc:sldMk cId="3147889706" sldId="283"/>
            <ac:spMk id="35" creationId="{53E5B1A8-3AC9-4BD1-9BBC-78CA94F2D1BA}"/>
          </ac:spMkLst>
        </pc:spChg>
        <pc:spChg chg="add del">
          <ac:chgData name="Recktenwald, Bailey L" userId="21504dc0-d0bf-4adc-a14e-e5ff73a3dc1b" providerId="ADAL" clId="{732A580C-FE87-42BD-B23F-1C593E797535}" dt="2024-08-14T20:27:10.746" v="7588" actId="26606"/>
          <ac:spMkLst>
            <pc:docMk/>
            <pc:sldMk cId="3147889706" sldId="283"/>
            <ac:spMk id="36" creationId="{F875DACF-BF9D-327A-AC01-FA40DE0A0BBA}"/>
          </ac:spMkLst>
        </pc:spChg>
        <pc:spChg chg="add del">
          <ac:chgData name="Recktenwald, Bailey L" userId="21504dc0-d0bf-4adc-a14e-e5ff73a3dc1b" providerId="ADAL" clId="{732A580C-FE87-42BD-B23F-1C593E797535}" dt="2024-08-14T20:27:17.850" v="7590" actId="26606"/>
          <ac:spMkLst>
            <pc:docMk/>
            <pc:sldMk cId="3147889706" sldId="283"/>
            <ac:spMk id="38" creationId="{70DFC902-7D23-471A-B557-B6B6917D7A0D}"/>
          </ac:spMkLst>
        </pc:spChg>
        <pc:spChg chg="add del">
          <ac:chgData name="Recktenwald, Bailey L" userId="21504dc0-d0bf-4adc-a14e-e5ff73a3dc1b" providerId="ADAL" clId="{732A580C-FE87-42BD-B23F-1C593E797535}" dt="2024-08-14T20:27:17.850" v="7590" actId="26606"/>
          <ac:spMkLst>
            <pc:docMk/>
            <pc:sldMk cId="3147889706" sldId="283"/>
            <ac:spMk id="39" creationId="{A55D5633-D557-4DCA-982C-FF36EB7A1C00}"/>
          </ac:spMkLst>
        </pc:spChg>
        <pc:spChg chg="add del">
          <ac:chgData name="Recktenwald, Bailey L" userId="21504dc0-d0bf-4adc-a14e-e5ff73a3dc1b" providerId="ADAL" clId="{732A580C-FE87-42BD-B23F-1C593E797535}" dt="2024-08-14T20:27:17.850" v="7590" actId="26606"/>
          <ac:spMkLst>
            <pc:docMk/>
            <pc:sldMk cId="3147889706" sldId="283"/>
            <ac:spMk id="40" creationId="{450D3AD2-FA80-415F-A9CE-54D884561CD7}"/>
          </ac:spMkLst>
        </pc:spChg>
        <pc:spChg chg="add del">
          <ac:chgData name="Recktenwald, Bailey L" userId="21504dc0-d0bf-4adc-a14e-e5ff73a3dc1b" providerId="ADAL" clId="{732A580C-FE87-42BD-B23F-1C593E797535}" dt="2024-08-14T20:27:17.850" v="7590" actId="26606"/>
          <ac:spMkLst>
            <pc:docMk/>
            <pc:sldMk cId="3147889706" sldId="283"/>
            <ac:spMk id="41" creationId="{F875DACF-BF9D-327A-AC01-FA40DE0A0BBA}"/>
          </ac:spMkLst>
        </pc:spChg>
        <pc:spChg chg="add">
          <ac:chgData name="Recktenwald, Bailey L" userId="21504dc0-d0bf-4adc-a14e-e5ff73a3dc1b" providerId="ADAL" clId="{732A580C-FE87-42BD-B23F-1C593E797535}" dt="2024-08-14T20:27:17.864" v="7591" actId="26606"/>
          <ac:spMkLst>
            <pc:docMk/>
            <pc:sldMk cId="3147889706" sldId="283"/>
            <ac:spMk id="43" creationId="{1B15ED52-F352-441B-82BF-E0EA34836D08}"/>
          </ac:spMkLst>
        </pc:spChg>
        <pc:spChg chg="add">
          <ac:chgData name="Recktenwald, Bailey L" userId="21504dc0-d0bf-4adc-a14e-e5ff73a3dc1b" providerId="ADAL" clId="{732A580C-FE87-42BD-B23F-1C593E797535}" dt="2024-08-14T20:27:17.864" v="7591" actId="26606"/>
          <ac:spMkLst>
            <pc:docMk/>
            <pc:sldMk cId="3147889706" sldId="283"/>
            <ac:spMk id="44" creationId="{3B2E3793-BFE6-45A2-9B7B-E18844431C99}"/>
          </ac:spMkLst>
        </pc:spChg>
        <pc:spChg chg="add">
          <ac:chgData name="Recktenwald, Bailey L" userId="21504dc0-d0bf-4adc-a14e-e5ff73a3dc1b" providerId="ADAL" clId="{732A580C-FE87-42BD-B23F-1C593E797535}" dt="2024-08-14T20:27:17.864" v="7591" actId="26606"/>
          <ac:spMkLst>
            <pc:docMk/>
            <pc:sldMk cId="3147889706" sldId="283"/>
            <ac:spMk id="45" creationId="{BC4C4868-CB8F-4AF9-9CDB-8108F2C19B67}"/>
          </ac:spMkLst>
        </pc:spChg>
        <pc:spChg chg="add mod">
          <ac:chgData name="Recktenwald, Bailey L" userId="21504dc0-d0bf-4adc-a14e-e5ff73a3dc1b" providerId="ADAL" clId="{732A580C-FE87-42BD-B23F-1C593E797535}" dt="2024-08-19T16:20:28.155" v="12447" actId="20577"/>
          <ac:spMkLst>
            <pc:docMk/>
            <pc:sldMk cId="3147889706" sldId="283"/>
            <ac:spMk id="46" creationId="{F875DACF-BF9D-327A-AC01-FA40DE0A0BBA}"/>
          </ac:spMkLst>
        </pc:spChg>
        <pc:grpChg chg="add del">
          <ac:chgData name="Recktenwald, Bailey L" userId="21504dc0-d0bf-4adc-a14e-e5ff73a3dc1b" providerId="ADAL" clId="{732A580C-FE87-42BD-B23F-1C593E797535}" dt="2024-08-14T20:26:51.841" v="7586" actId="26606"/>
          <ac:grpSpMkLst>
            <pc:docMk/>
            <pc:sldMk cId="3147889706" sldId="283"/>
            <ac:grpSpMk id="12" creationId="{2E751C04-BEA6-446B-A678-9C74819EBD4C}"/>
          </ac:grpSpMkLst>
        </pc:grpChg>
        <pc:grpChg chg="add del">
          <ac:chgData name="Recktenwald, Bailey L" userId="21504dc0-d0bf-4adc-a14e-e5ff73a3dc1b" providerId="ADAL" clId="{732A580C-FE87-42BD-B23F-1C593E797535}" dt="2024-08-14T20:26:51.841" v="7586" actId="26606"/>
          <ac:grpSpMkLst>
            <pc:docMk/>
            <pc:sldMk cId="3147889706" sldId="283"/>
            <ac:grpSpMk id="26" creationId="{B63ACBA3-DEFD-4C6D-BBA0-64468FA99C2D}"/>
          </ac:grpSpMkLst>
        </pc:grpChg>
        <pc:graphicFrameChg chg="add del">
          <ac:chgData name="Recktenwald, Bailey L" userId="21504dc0-d0bf-4adc-a14e-e5ff73a3dc1b" providerId="ADAL" clId="{732A580C-FE87-42BD-B23F-1C593E797535}" dt="2024-08-14T20:26:38.805" v="7582" actId="26606"/>
          <ac:graphicFrameMkLst>
            <pc:docMk/>
            <pc:sldMk cId="3147889706" sldId="283"/>
            <ac:graphicFrameMk id="5" creationId="{67C03F77-D947-55D9-6930-84C0D1473ADC}"/>
          </ac:graphicFrameMkLst>
        </pc:graphicFrameChg>
        <pc:graphicFrameChg chg="add del">
          <ac:chgData name="Recktenwald, Bailey L" userId="21504dc0-d0bf-4adc-a14e-e5ff73a3dc1b" providerId="ADAL" clId="{732A580C-FE87-42BD-B23F-1C593E797535}" dt="2024-08-14T20:26:47.949" v="7584" actId="26606"/>
          <ac:graphicFrameMkLst>
            <pc:docMk/>
            <pc:sldMk cId="3147889706" sldId="283"/>
            <ac:graphicFrameMk id="21" creationId="{751140C8-DA4C-BDC4-01C6-6EF49CE476B2}"/>
          </ac:graphicFrameMkLst>
        </pc:graphicFrameChg>
      </pc:sldChg>
      <pc:sldChg chg="new del">
        <pc:chgData name="Recktenwald, Bailey L" userId="21504dc0-d0bf-4adc-a14e-e5ff73a3dc1b" providerId="ADAL" clId="{732A580C-FE87-42BD-B23F-1C593E797535}" dt="2024-08-15T19:27:34.245" v="11622" actId="2696"/>
        <pc:sldMkLst>
          <pc:docMk/>
          <pc:sldMk cId="464780213" sldId="284"/>
        </pc:sldMkLst>
      </pc:sldChg>
      <pc:sldChg chg="addSp delSp modSp new mod setBg">
        <pc:chgData name="Recktenwald, Bailey L" userId="21504dc0-d0bf-4adc-a14e-e5ff73a3dc1b" providerId="ADAL" clId="{732A580C-FE87-42BD-B23F-1C593E797535}" dt="2024-08-19T13:27:38.906" v="11787" actId="1076"/>
        <pc:sldMkLst>
          <pc:docMk/>
          <pc:sldMk cId="4079373726" sldId="285"/>
        </pc:sldMkLst>
        <pc:spChg chg="mod">
          <ac:chgData name="Recktenwald, Bailey L" userId="21504dc0-d0bf-4adc-a14e-e5ff73a3dc1b" providerId="ADAL" clId="{732A580C-FE87-42BD-B23F-1C593E797535}" dt="2024-08-19T13:27:38.906" v="11787" actId="1076"/>
          <ac:spMkLst>
            <pc:docMk/>
            <pc:sldMk cId="4079373726" sldId="285"/>
            <ac:spMk id="2" creationId="{ACC83CFB-D63B-3A97-9897-3F6ABDD75AAD}"/>
          </ac:spMkLst>
        </pc:spChg>
        <pc:spChg chg="del">
          <ac:chgData name="Recktenwald, Bailey L" userId="21504dc0-d0bf-4adc-a14e-e5ff73a3dc1b" providerId="ADAL" clId="{732A580C-FE87-42BD-B23F-1C593E797535}" dt="2024-08-15T14:49:37.068" v="9323" actId="1032"/>
          <ac:spMkLst>
            <pc:docMk/>
            <pc:sldMk cId="4079373726" sldId="285"/>
            <ac:spMk id="3" creationId="{33DBD1F2-4109-C4CC-8984-A5D1D024D4F7}"/>
          </ac:spMkLst>
        </pc:spChg>
        <pc:spChg chg="add del">
          <ac:chgData name="Recktenwald, Bailey L" userId="21504dc0-d0bf-4adc-a14e-e5ff73a3dc1b" providerId="ADAL" clId="{732A580C-FE87-42BD-B23F-1C593E797535}" dt="2024-08-15T15:20:30.066" v="9709" actId="26606"/>
          <ac:spMkLst>
            <pc:docMk/>
            <pc:sldMk cId="4079373726" sldId="285"/>
            <ac:spMk id="6" creationId="{3C54F4CE-85F0-46ED-80DA-9518C9251AD1}"/>
          </ac:spMkLst>
        </pc:spChg>
        <pc:spChg chg="add del mod ord">
          <ac:chgData name="Recktenwald, Bailey L" userId="21504dc0-d0bf-4adc-a14e-e5ff73a3dc1b" providerId="ADAL" clId="{732A580C-FE87-42BD-B23F-1C593E797535}" dt="2024-08-15T15:24:31.134" v="9780" actId="478"/>
          <ac:spMkLst>
            <pc:docMk/>
            <pc:sldMk cId="4079373726" sldId="285"/>
            <ac:spMk id="7" creationId="{285596E8-2909-1D44-762D-E0F536B73171}"/>
          </ac:spMkLst>
        </pc:spChg>
        <pc:spChg chg="add del mod">
          <ac:chgData name="Recktenwald, Bailey L" userId="21504dc0-d0bf-4adc-a14e-e5ff73a3dc1b" providerId="ADAL" clId="{732A580C-FE87-42BD-B23F-1C593E797535}" dt="2024-08-15T15:24:30.086" v="9779" actId="478"/>
          <ac:spMkLst>
            <pc:docMk/>
            <pc:sldMk cId="4079373726" sldId="285"/>
            <ac:spMk id="8" creationId="{ADA15A85-479D-130D-07C1-C7192711836B}"/>
          </ac:spMkLst>
        </pc:spChg>
        <pc:spChg chg="add del">
          <ac:chgData name="Recktenwald, Bailey L" userId="21504dc0-d0bf-4adc-a14e-e5ff73a3dc1b" providerId="ADAL" clId="{732A580C-FE87-42BD-B23F-1C593E797535}" dt="2024-08-15T15:19:13.787" v="9700" actId="26606"/>
          <ac:spMkLst>
            <pc:docMk/>
            <pc:sldMk cId="4079373726" sldId="285"/>
            <ac:spMk id="9" creationId="{D4771268-CB57-404A-9271-370EB28F6090}"/>
          </ac:spMkLst>
        </pc:spChg>
        <pc:spChg chg="add mod ord">
          <ac:chgData name="Recktenwald, Bailey L" userId="21504dc0-d0bf-4adc-a14e-e5ff73a3dc1b" providerId="ADAL" clId="{732A580C-FE87-42BD-B23F-1C593E797535}" dt="2024-08-15T15:26:11.954" v="9788" actId="167"/>
          <ac:spMkLst>
            <pc:docMk/>
            <pc:sldMk cId="4079373726" sldId="285"/>
            <ac:spMk id="10" creationId="{1325959E-0C3C-7331-BED4-A4B5E8E2740E}"/>
          </ac:spMkLst>
        </pc:spChg>
        <pc:spChg chg="add del">
          <ac:chgData name="Recktenwald, Bailey L" userId="21504dc0-d0bf-4adc-a14e-e5ff73a3dc1b" providerId="ADAL" clId="{732A580C-FE87-42BD-B23F-1C593E797535}" dt="2024-08-15T15:20:30.066" v="9709" actId="26606"/>
          <ac:spMkLst>
            <pc:docMk/>
            <pc:sldMk cId="4079373726" sldId="285"/>
            <ac:spMk id="11" creationId="{DADD1FCA-8ACB-4958-81DD-4CDD6D3E1921}"/>
          </ac:spMkLst>
        </pc:spChg>
        <pc:spChg chg="add del">
          <ac:chgData name="Recktenwald, Bailey L" userId="21504dc0-d0bf-4adc-a14e-e5ff73a3dc1b" providerId="ADAL" clId="{732A580C-FE87-42BD-B23F-1C593E797535}" dt="2024-08-15T15:20:33.092" v="9711" actId="26606"/>
          <ac:spMkLst>
            <pc:docMk/>
            <pc:sldMk cId="4079373726" sldId="285"/>
            <ac:spMk id="13" creationId="{ED9C414A-A284-4D73-B9C7-54C138F6DC3D}"/>
          </ac:spMkLst>
        </pc:spChg>
        <pc:spChg chg="add del">
          <ac:chgData name="Recktenwald, Bailey L" userId="21504dc0-d0bf-4adc-a14e-e5ff73a3dc1b" providerId="ADAL" clId="{732A580C-FE87-42BD-B23F-1C593E797535}" dt="2024-08-15T15:19:08.440" v="9697" actId="26606"/>
          <ac:spMkLst>
            <pc:docMk/>
            <pc:sldMk cId="4079373726" sldId="285"/>
            <ac:spMk id="14" creationId="{6EE0B6E2-7CE8-4D86-87FC-4B58A7D8E759}"/>
          </ac:spMkLst>
        </pc:spChg>
        <pc:spChg chg="add del">
          <ac:chgData name="Recktenwald, Bailey L" userId="21504dc0-d0bf-4adc-a14e-e5ff73a3dc1b" providerId="ADAL" clId="{732A580C-FE87-42BD-B23F-1C593E797535}" dt="2024-08-15T15:20:33.092" v="9711" actId="26606"/>
          <ac:spMkLst>
            <pc:docMk/>
            <pc:sldMk cId="4079373726" sldId="285"/>
            <ac:spMk id="15" creationId="{A3DAD80A-CFC8-4003-858B-671FF2048CE2}"/>
          </ac:spMkLst>
        </pc:spChg>
        <pc:spChg chg="add">
          <ac:chgData name="Recktenwald, Bailey L" userId="21504dc0-d0bf-4adc-a14e-e5ff73a3dc1b" providerId="ADAL" clId="{732A580C-FE87-42BD-B23F-1C593E797535}" dt="2024-08-15T15:20:33.097" v="9712" actId="26606"/>
          <ac:spMkLst>
            <pc:docMk/>
            <pc:sldMk cId="4079373726" sldId="285"/>
            <ac:spMk id="17" creationId="{C6FC42E6-6C25-4922-95D2-B97B1E123559}"/>
          </ac:spMkLst>
        </pc:spChg>
        <pc:spChg chg="add">
          <ac:chgData name="Recktenwald, Bailey L" userId="21504dc0-d0bf-4adc-a14e-e5ff73a3dc1b" providerId="ADAL" clId="{732A580C-FE87-42BD-B23F-1C593E797535}" dt="2024-08-15T15:20:33.097" v="9712" actId="26606"/>
          <ac:spMkLst>
            <pc:docMk/>
            <pc:sldMk cId="4079373726" sldId="285"/>
            <ac:spMk id="18" creationId="{0295F874-A8A5-4A14-8CFC-828968DE64C4}"/>
          </ac:spMkLst>
        </pc:spChg>
        <pc:graphicFrameChg chg="add mod modGraphic">
          <ac:chgData name="Recktenwald, Bailey L" userId="21504dc0-d0bf-4adc-a14e-e5ff73a3dc1b" providerId="ADAL" clId="{732A580C-FE87-42BD-B23F-1C593E797535}" dt="2024-08-15T19:22:04.095" v="11621" actId="1076"/>
          <ac:graphicFrameMkLst>
            <pc:docMk/>
            <pc:sldMk cId="4079373726" sldId="285"/>
            <ac:graphicFrameMk id="4" creationId="{FAB5BC77-63E7-2FFD-46BD-E92BA719D21A}"/>
          </ac:graphicFrameMkLst>
        </pc:graphicFrameChg>
        <pc:graphicFrameChg chg="add del modGraphic">
          <ac:chgData name="Recktenwald, Bailey L" userId="21504dc0-d0bf-4adc-a14e-e5ff73a3dc1b" providerId="ADAL" clId="{732A580C-FE87-42BD-B23F-1C593E797535}" dt="2024-08-15T15:19:13.781" v="9699" actId="1032"/>
          <ac:graphicFrameMkLst>
            <pc:docMk/>
            <pc:sldMk cId="4079373726" sldId="285"/>
            <ac:graphicFrameMk id="5" creationId="{569C5E7A-E1AE-77F8-7F2D-19B9E100F468}"/>
          </ac:graphicFrameMkLst>
        </pc:graphicFrameChg>
      </pc:sldChg>
      <pc:sldChg chg="addSp delSp modSp new mod ord setBg setClrOvrMap">
        <pc:chgData name="Recktenwald, Bailey L" userId="21504dc0-d0bf-4adc-a14e-e5ff73a3dc1b" providerId="ADAL" clId="{732A580C-FE87-42BD-B23F-1C593E797535}" dt="2024-08-19T13:32:57.614" v="11789"/>
        <pc:sldMkLst>
          <pc:docMk/>
          <pc:sldMk cId="1689262793" sldId="286"/>
        </pc:sldMkLst>
        <pc:spChg chg="mod">
          <ac:chgData name="Recktenwald, Bailey L" userId="21504dc0-d0bf-4adc-a14e-e5ff73a3dc1b" providerId="ADAL" clId="{732A580C-FE87-42BD-B23F-1C593E797535}" dt="2024-08-19T13:25:56.942" v="11774" actId="26606"/>
          <ac:spMkLst>
            <pc:docMk/>
            <pc:sldMk cId="1689262793" sldId="286"/>
            <ac:spMk id="2" creationId="{E8418978-58E1-E4C8-2504-531B0D7FB3D2}"/>
          </ac:spMkLst>
        </pc:spChg>
        <pc:spChg chg="del mod">
          <ac:chgData name="Recktenwald, Bailey L" userId="21504dc0-d0bf-4adc-a14e-e5ff73a3dc1b" providerId="ADAL" clId="{732A580C-FE87-42BD-B23F-1C593E797535}" dt="2024-08-19T13:21:47.746" v="11692" actId="478"/>
          <ac:spMkLst>
            <pc:docMk/>
            <pc:sldMk cId="1689262793" sldId="286"/>
            <ac:spMk id="3" creationId="{B571ABF2-745F-A4CE-92BB-E89A6E52982D}"/>
          </ac:spMkLst>
        </pc:spChg>
        <pc:spChg chg="add mod">
          <ac:chgData name="Recktenwald, Bailey L" userId="21504dc0-d0bf-4adc-a14e-e5ff73a3dc1b" providerId="ADAL" clId="{732A580C-FE87-42BD-B23F-1C593E797535}" dt="2024-08-19T13:27:17.185" v="11780" actId="1076"/>
          <ac:spMkLst>
            <pc:docMk/>
            <pc:sldMk cId="1689262793" sldId="286"/>
            <ac:spMk id="5" creationId="{04B3E426-3FA5-4F96-BA4A-14AF9AE86376}"/>
          </ac:spMkLst>
        </pc:spChg>
        <pc:spChg chg="add del">
          <ac:chgData name="Recktenwald, Bailey L" userId="21504dc0-d0bf-4adc-a14e-e5ff73a3dc1b" providerId="ADAL" clId="{732A580C-FE87-42BD-B23F-1C593E797535}" dt="2024-08-19T13:22:01.553" v="11696" actId="26606"/>
          <ac:spMkLst>
            <pc:docMk/>
            <pc:sldMk cId="1689262793" sldId="286"/>
            <ac:spMk id="9" creationId="{1D63C574-BFD2-41A1-A567-B0C3CC7FDD4F}"/>
          </ac:spMkLst>
        </pc:spChg>
        <pc:spChg chg="add del">
          <ac:chgData name="Recktenwald, Bailey L" userId="21504dc0-d0bf-4adc-a14e-e5ff73a3dc1b" providerId="ADAL" clId="{732A580C-FE87-42BD-B23F-1C593E797535}" dt="2024-08-19T13:22:06.282" v="11700" actId="26606"/>
          <ac:spMkLst>
            <pc:docMk/>
            <pc:sldMk cId="1689262793" sldId="286"/>
            <ac:spMk id="10" creationId="{9228552E-C8B1-4A80-8448-0787CE0FC704}"/>
          </ac:spMkLst>
        </pc:spChg>
        <pc:spChg chg="add del">
          <ac:chgData name="Recktenwald, Bailey L" userId="21504dc0-d0bf-4adc-a14e-e5ff73a3dc1b" providerId="ADAL" clId="{732A580C-FE87-42BD-B23F-1C593E797535}" dt="2024-08-19T13:21:58.490" v="11694" actId="26606"/>
          <ac:spMkLst>
            <pc:docMk/>
            <pc:sldMk cId="1689262793" sldId="286"/>
            <ac:spMk id="11" creationId="{B50AB553-2A96-4A92-96F2-93548E096954}"/>
          </ac:spMkLst>
        </pc:spChg>
        <pc:spChg chg="add del">
          <ac:chgData name="Recktenwald, Bailey L" userId="21504dc0-d0bf-4adc-a14e-e5ff73a3dc1b" providerId="ADAL" clId="{732A580C-FE87-42BD-B23F-1C593E797535}" dt="2024-08-19T13:22:01.553" v="11696" actId="26606"/>
          <ac:spMkLst>
            <pc:docMk/>
            <pc:sldMk cId="1689262793" sldId="286"/>
            <ac:spMk id="16" creationId="{E2A46BAB-8C31-42B2-90E8-B26DD3E81D37}"/>
          </ac:spMkLst>
        </pc:spChg>
        <pc:spChg chg="add del">
          <ac:chgData name="Recktenwald, Bailey L" userId="21504dc0-d0bf-4adc-a14e-e5ff73a3dc1b" providerId="ADAL" clId="{732A580C-FE87-42BD-B23F-1C593E797535}" dt="2024-08-19T13:22:03.209" v="11698" actId="26606"/>
          <ac:spMkLst>
            <pc:docMk/>
            <pc:sldMk cId="1689262793" sldId="286"/>
            <ac:spMk id="27" creationId="{955A2079-FA98-4876-80F0-72364A7D2EA4}"/>
          </ac:spMkLst>
        </pc:spChg>
        <pc:spChg chg="add del">
          <ac:chgData name="Recktenwald, Bailey L" userId="21504dc0-d0bf-4adc-a14e-e5ff73a3dc1b" providerId="ADAL" clId="{732A580C-FE87-42BD-B23F-1C593E797535}" dt="2024-08-19T13:25:56.942" v="11774" actId="26606"/>
          <ac:spMkLst>
            <pc:docMk/>
            <pc:sldMk cId="1689262793" sldId="286"/>
            <ac:spMk id="33" creationId="{DCC231C8-C761-4B31-9B1C-C6D19248C6B3}"/>
          </ac:spMkLst>
        </pc:spChg>
        <pc:spChg chg="add">
          <ac:chgData name="Recktenwald, Bailey L" userId="21504dc0-d0bf-4adc-a14e-e5ff73a3dc1b" providerId="ADAL" clId="{732A580C-FE87-42BD-B23F-1C593E797535}" dt="2024-08-19T13:25:56.942" v="11774" actId="26606"/>
          <ac:spMkLst>
            <pc:docMk/>
            <pc:sldMk cId="1689262793" sldId="286"/>
            <ac:spMk id="40" creationId="{39F23E05-E5C5-497C-A842-7BD21B207609}"/>
          </ac:spMkLst>
        </pc:spChg>
        <pc:grpChg chg="add del">
          <ac:chgData name="Recktenwald, Bailey L" userId="21504dc0-d0bf-4adc-a14e-e5ff73a3dc1b" providerId="ADAL" clId="{732A580C-FE87-42BD-B23F-1C593E797535}" dt="2024-08-19T13:22:01.553" v="11696" actId="26606"/>
          <ac:grpSpMkLst>
            <pc:docMk/>
            <pc:sldMk cId="1689262793" sldId="286"/>
            <ac:grpSpMk id="13" creationId="{B3F7A3C7-0737-4E57-B30E-8EEFE638B401}"/>
          </ac:grpSpMkLst>
        </pc:grpChg>
        <pc:grpChg chg="add del">
          <ac:chgData name="Recktenwald, Bailey L" userId="21504dc0-d0bf-4adc-a14e-e5ff73a3dc1b" providerId="ADAL" clId="{732A580C-FE87-42BD-B23F-1C593E797535}" dt="2024-08-19T13:22:01.553" v="11696" actId="26606"/>
          <ac:grpSpMkLst>
            <pc:docMk/>
            <pc:sldMk cId="1689262793" sldId="286"/>
            <ac:grpSpMk id="17" creationId="{43F5E015-E085-4624-B431-B42414448684}"/>
          </ac:grpSpMkLst>
        </pc:grpChg>
        <pc:graphicFrameChg chg="add del mod">
          <ac:chgData name="Recktenwald, Bailey L" userId="21504dc0-d0bf-4adc-a14e-e5ff73a3dc1b" providerId="ADAL" clId="{732A580C-FE87-42BD-B23F-1C593E797535}" dt="2024-08-19T13:22:06.313" v="11701" actId="26606"/>
          <ac:graphicFrameMkLst>
            <pc:docMk/>
            <pc:sldMk cId="1689262793" sldId="286"/>
            <ac:graphicFrameMk id="4" creationId="{59859470-E62A-3C5B-65B2-5D8F2440E1E7}"/>
          </ac:graphicFrameMkLst>
        </pc:graphicFrameChg>
        <pc:graphicFrameChg chg="add del">
          <ac:chgData name="Recktenwald, Bailey L" userId="21504dc0-d0bf-4adc-a14e-e5ff73a3dc1b" providerId="ADAL" clId="{732A580C-FE87-42BD-B23F-1C593E797535}" dt="2024-08-19T13:21:58.490" v="11694" actId="26606"/>
          <ac:graphicFrameMkLst>
            <pc:docMk/>
            <pc:sldMk cId="1689262793" sldId="286"/>
            <ac:graphicFrameMk id="6" creationId="{672BEA27-F1AC-5C8D-AEA9-AEF09B8BDB77}"/>
          </ac:graphicFrameMkLst>
        </pc:graphicFrameChg>
        <pc:graphicFrameChg chg="add del">
          <ac:chgData name="Recktenwald, Bailey L" userId="21504dc0-d0bf-4adc-a14e-e5ff73a3dc1b" providerId="ADAL" clId="{732A580C-FE87-42BD-B23F-1C593E797535}" dt="2024-08-19T13:22:01.553" v="11696" actId="26606"/>
          <ac:graphicFrameMkLst>
            <pc:docMk/>
            <pc:sldMk cId="1689262793" sldId="286"/>
            <ac:graphicFrameMk id="25" creationId="{59859470-E62A-3C5B-65B2-5D8F2440E1E7}"/>
          </ac:graphicFrameMkLst>
        </pc:graphicFrameChg>
        <pc:graphicFrameChg chg="add del">
          <ac:chgData name="Recktenwald, Bailey L" userId="21504dc0-d0bf-4adc-a14e-e5ff73a3dc1b" providerId="ADAL" clId="{732A580C-FE87-42BD-B23F-1C593E797535}" dt="2024-08-19T13:22:03.209" v="11698" actId="26606"/>
          <ac:graphicFrameMkLst>
            <pc:docMk/>
            <pc:sldMk cId="1689262793" sldId="286"/>
            <ac:graphicFrameMk id="28" creationId="{59859470-E62A-3C5B-65B2-5D8F2440E1E7}"/>
          </ac:graphicFrameMkLst>
        </pc:graphicFrameChg>
        <pc:graphicFrameChg chg="add del">
          <ac:chgData name="Recktenwald, Bailey L" userId="21504dc0-d0bf-4adc-a14e-e5ff73a3dc1b" providerId="ADAL" clId="{732A580C-FE87-42BD-B23F-1C593E797535}" dt="2024-08-19T13:22:06.282" v="11700" actId="26606"/>
          <ac:graphicFrameMkLst>
            <pc:docMk/>
            <pc:sldMk cId="1689262793" sldId="286"/>
            <ac:graphicFrameMk id="31" creationId="{59859470-E62A-3C5B-65B2-5D8F2440E1E7}"/>
          </ac:graphicFrameMkLst>
        </pc:graphicFrameChg>
        <pc:graphicFrameChg chg="add mod ord modGraphic">
          <ac:chgData name="Recktenwald, Bailey L" userId="21504dc0-d0bf-4adc-a14e-e5ff73a3dc1b" providerId="ADAL" clId="{732A580C-FE87-42BD-B23F-1C593E797535}" dt="2024-08-19T13:27:00.849" v="11779" actId="12100"/>
          <ac:graphicFrameMkLst>
            <pc:docMk/>
            <pc:sldMk cId="1689262793" sldId="286"/>
            <ac:graphicFrameMk id="34" creationId="{59859470-E62A-3C5B-65B2-5D8F2440E1E7}"/>
          </ac:graphicFrameMkLst>
        </pc:graphicFrameChg>
        <pc:picChg chg="add del">
          <ac:chgData name="Recktenwald, Bailey L" userId="21504dc0-d0bf-4adc-a14e-e5ff73a3dc1b" providerId="ADAL" clId="{732A580C-FE87-42BD-B23F-1C593E797535}" dt="2024-08-19T13:21:58.490" v="11694" actId="26606"/>
          <ac:picMkLst>
            <pc:docMk/>
            <pc:sldMk cId="1689262793" sldId="286"/>
            <ac:picMk id="7" creationId="{46E64D00-C639-B69C-A310-8AB9955F42C5}"/>
          </ac:picMkLst>
        </pc:picChg>
        <pc:picChg chg="add del">
          <ac:chgData name="Recktenwald, Bailey L" userId="21504dc0-d0bf-4adc-a14e-e5ff73a3dc1b" providerId="ADAL" clId="{732A580C-FE87-42BD-B23F-1C593E797535}" dt="2024-08-19T13:22:06.282" v="11700" actId="26606"/>
          <ac:picMkLst>
            <pc:docMk/>
            <pc:sldMk cId="1689262793" sldId="286"/>
            <ac:picMk id="30" creationId="{D28AF24C-E7C7-B973-B026-982FC1BB35FA}"/>
          </ac:picMkLst>
        </pc:picChg>
        <pc:picChg chg="add del">
          <ac:chgData name="Recktenwald, Bailey L" userId="21504dc0-d0bf-4adc-a14e-e5ff73a3dc1b" providerId="ADAL" clId="{732A580C-FE87-42BD-B23F-1C593E797535}" dt="2024-08-19T13:25:58.914" v="11775" actId="478"/>
          <ac:picMkLst>
            <pc:docMk/>
            <pc:sldMk cId="1689262793" sldId="286"/>
            <ac:picMk id="36" creationId="{53192ECB-981A-7988-1ED1-1926A912B533}"/>
          </ac:picMkLst>
        </pc:picChg>
      </pc:sldChg>
      <pc:sldChg chg="addSp delSp modSp new mod">
        <pc:chgData name="Recktenwald, Bailey L" userId="21504dc0-d0bf-4adc-a14e-e5ff73a3dc1b" providerId="ADAL" clId="{732A580C-FE87-42BD-B23F-1C593E797535}" dt="2024-08-19T16:15:57.816" v="12289" actId="1076"/>
        <pc:sldMkLst>
          <pc:docMk/>
          <pc:sldMk cId="1376960323" sldId="287"/>
        </pc:sldMkLst>
        <pc:spChg chg="mod">
          <ac:chgData name="Recktenwald, Bailey L" userId="21504dc0-d0bf-4adc-a14e-e5ff73a3dc1b" providerId="ADAL" clId="{732A580C-FE87-42BD-B23F-1C593E797535}" dt="2024-08-19T16:15:57.467" v="12288" actId="1076"/>
          <ac:spMkLst>
            <pc:docMk/>
            <pc:sldMk cId="1376960323" sldId="287"/>
            <ac:spMk id="2" creationId="{3ECC8494-7ADF-687A-DEA7-5861D4D30643}"/>
          </ac:spMkLst>
        </pc:spChg>
        <pc:spChg chg="del">
          <ac:chgData name="Recktenwald, Bailey L" userId="21504dc0-d0bf-4adc-a14e-e5ff73a3dc1b" providerId="ADAL" clId="{732A580C-FE87-42BD-B23F-1C593E797535}" dt="2024-08-19T16:05:11.345" v="11954" actId="478"/>
          <ac:spMkLst>
            <pc:docMk/>
            <pc:sldMk cId="1376960323" sldId="287"/>
            <ac:spMk id="3" creationId="{B82877E3-D7CA-B8BC-548B-40C73FD4041B}"/>
          </ac:spMkLst>
        </pc:spChg>
        <pc:spChg chg="add mod">
          <ac:chgData name="Recktenwald, Bailey L" userId="21504dc0-d0bf-4adc-a14e-e5ff73a3dc1b" providerId="ADAL" clId="{732A580C-FE87-42BD-B23F-1C593E797535}" dt="2024-08-19T16:15:44.307" v="12286" actId="13822"/>
          <ac:spMkLst>
            <pc:docMk/>
            <pc:sldMk cId="1376960323" sldId="287"/>
            <ac:spMk id="8" creationId="{5ACDBD3F-A43F-DC1D-EC7E-0434532D7A63}"/>
          </ac:spMkLst>
        </pc:spChg>
        <pc:picChg chg="add mod">
          <ac:chgData name="Recktenwald, Bailey L" userId="21504dc0-d0bf-4adc-a14e-e5ff73a3dc1b" providerId="ADAL" clId="{732A580C-FE87-42BD-B23F-1C593E797535}" dt="2024-08-19T16:15:57.816" v="12289" actId="1076"/>
          <ac:picMkLst>
            <pc:docMk/>
            <pc:sldMk cId="1376960323" sldId="287"/>
            <ac:picMk id="5" creationId="{C3AE884D-B723-CE0D-E214-2FF661839342}"/>
          </ac:picMkLst>
        </pc:picChg>
        <pc:picChg chg="add mod">
          <ac:chgData name="Recktenwald, Bailey L" userId="21504dc0-d0bf-4adc-a14e-e5ff73a3dc1b" providerId="ADAL" clId="{732A580C-FE87-42BD-B23F-1C593E797535}" dt="2024-08-19T16:13:35.282" v="12143" actId="1076"/>
          <ac:picMkLst>
            <pc:docMk/>
            <pc:sldMk cId="1376960323" sldId="287"/>
            <ac:picMk id="7" creationId="{DD263203-A2F3-D473-F4AB-B37B02EF565A}"/>
          </ac:picMkLst>
        </pc:picChg>
      </pc:sldChg>
    </pc:docChg>
  </pc:docChgLst>
  <pc:docChgLst>
    <pc:chgData name="Recktenwald, Bailey L" userId="21504dc0-d0bf-4adc-a14e-e5ff73a3dc1b" providerId="ADAL" clId="{2E9AC344-5E29-4EE3-B64F-3CC2A4B0B136}"/>
    <pc:docChg chg="undo custSel addSld delSld modSld sldOrd">
      <pc:chgData name="Recktenwald, Bailey L" userId="21504dc0-d0bf-4adc-a14e-e5ff73a3dc1b" providerId="ADAL" clId="{2E9AC344-5E29-4EE3-B64F-3CC2A4B0B136}" dt="2024-09-19T13:38:55.867" v="20" actId="20577"/>
      <pc:docMkLst>
        <pc:docMk/>
      </pc:docMkLst>
      <pc:sldChg chg="del">
        <pc:chgData name="Recktenwald, Bailey L" userId="21504dc0-d0bf-4adc-a14e-e5ff73a3dc1b" providerId="ADAL" clId="{2E9AC344-5E29-4EE3-B64F-3CC2A4B0B136}" dt="2024-09-19T13:36:14.683" v="12" actId="2696"/>
        <pc:sldMkLst>
          <pc:docMk/>
          <pc:sldMk cId="3553388681" sldId="257"/>
        </pc:sldMkLst>
      </pc:sldChg>
      <pc:sldChg chg="ord">
        <pc:chgData name="Recktenwald, Bailey L" userId="21504dc0-d0bf-4adc-a14e-e5ff73a3dc1b" providerId="ADAL" clId="{2E9AC344-5E29-4EE3-B64F-3CC2A4B0B136}" dt="2024-09-19T13:34:27.446" v="5"/>
        <pc:sldMkLst>
          <pc:docMk/>
          <pc:sldMk cId="346189955" sldId="265"/>
        </pc:sldMkLst>
      </pc:sldChg>
      <pc:sldChg chg="modSp">
        <pc:chgData name="Recktenwald, Bailey L" userId="21504dc0-d0bf-4adc-a14e-e5ff73a3dc1b" providerId="ADAL" clId="{2E9AC344-5E29-4EE3-B64F-3CC2A4B0B136}" dt="2024-09-19T13:38:55.867" v="20" actId="20577"/>
        <pc:sldMkLst>
          <pc:docMk/>
          <pc:sldMk cId="3284236024" sldId="270"/>
        </pc:sldMkLst>
        <pc:graphicFrameChg chg="mod">
          <ac:chgData name="Recktenwald, Bailey L" userId="21504dc0-d0bf-4adc-a14e-e5ff73a3dc1b" providerId="ADAL" clId="{2E9AC344-5E29-4EE3-B64F-3CC2A4B0B136}" dt="2024-09-19T13:38:55.867" v="20" actId="20577"/>
          <ac:graphicFrameMkLst>
            <pc:docMk/>
            <pc:sldMk cId="3284236024" sldId="270"/>
            <ac:graphicFrameMk id="57" creationId="{B4D0DBAA-D65B-F38D-A72D-9130E913C168}"/>
          </ac:graphicFrameMkLst>
        </pc:graphicFrameChg>
      </pc:sldChg>
      <pc:sldChg chg="modSp mod">
        <pc:chgData name="Recktenwald, Bailey L" userId="21504dc0-d0bf-4adc-a14e-e5ff73a3dc1b" providerId="ADAL" clId="{2E9AC344-5E29-4EE3-B64F-3CC2A4B0B136}" dt="2024-09-19T13:35:10.953" v="9" actId="20577"/>
        <pc:sldMkLst>
          <pc:docMk/>
          <pc:sldMk cId="2039213409" sldId="275"/>
        </pc:sldMkLst>
        <pc:spChg chg="mod">
          <ac:chgData name="Recktenwald, Bailey L" userId="21504dc0-d0bf-4adc-a14e-e5ff73a3dc1b" providerId="ADAL" clId="{2E9AC344-5E29-4EE3-B64F-3CC2A4B0B136}" dt="2024-09-19T13:35:10.953" v="9" actId="20577"/>
          <ac:spMkLst>
            <pc:docMk/>
            <pc:sldMk cId="2039213409" sldId="275"/>
            <ac:spMk id="48" creationId="{D051932D-6F64-712E-FDD7-0AB51D290C5E}"/>
          </ac:spMkLst>
        </pc:spChg>
      </pc:sldChg>
      <pc:sldChg chg="ord">
        <pc:chgData name="Recktenwald, Bailey L" userId="21504dc0-d0bf-4adc-a14e-e5ff73a3dc1b" providerId="ADAL" clId="{2E9AC344-5E29-4EE3-B64F-3CC2A4B0B136}" dt="2024-09-05T19:48:49.555" v="1"/>
        <pc:sldMkLst>
          <pc:docMk/>
          <pc:sldMk cId="3147889706" sldId="283"/>
        </pc:sldMkLst>
      </pc:sldChg>
      <pc:sldChg chg="delSp add setBg delDesignElem">
        <pc:chgData name="Recktenwald, Bailey L" userId="21504dc0-d0bf-4adc-a14e-e5ff73a3dc1b" providerId="ADAL" clId="{2E9AC344-5E29-4EE3-B64F-3CC2A4B0B136}" dt="2024-09-19T13:33:11.761" v="3"/>
        <pc:sldMkLst>
          <pc:docMk/>
          <pc:sldMk cId="604615408" sldId="288"/>
        </pc:sldMkLst>
        <pc:cxnChg chg="del">
          <ac:chgData name="Recktenwald, Bailey L" userId="21504dc0-d0bf-4adc-a14e-e5ff73a3dc1b" providerId="ADAL" clId="{2E9AC344-5E29-4EE3-B64F-3CC2A4B0B136}" dt="2024-09-19T13:33:11.761" v="3"/>
          <ac:cxnSpMkLst>
            <pc:docMk/>
            <pc:sldMk cId="604615408" sldId="288"/>
            <ac:cxnSpMk id="1049" creationId="{1503BFE4-729B-D9D0-C17B-501E6AF1127A}"/>
          </ac:cxnSpMkLst>
        </pc:cxnChg>
      </pc:sldChg>
      <pc:sldChg chg="addSp delSp modSp add mod setBg delDesignElem">
        <pc:chgData name="Recktenwald, Bailey L" userId="21504dc0-d0bf-4adc-a14e-e5ff73a3dc1b" providerId="ADAL" clId="{2E9AC344-5E29-4EE3-B64F-3CC2A4B0B136}" dt="2024-09-19T13:36:45.580" v="16" actId="20577"/>
        <pc:sldMkLst>
          <pc:docMk/>
          <pc:sldMk cId="4017013654" sldId="289"/>
        </pc:sldMkLst>
        <pc:spChg chg="mod">
          <ac:chgData name="Recktenwald, Bailey L" userId="21504dc0-d0bf-4adc-a14e-e5ff73a3dc1b" providerId="ADAL" clId="{2E9AC344-5E29-4EE3-B64F-3CC2A4B0B136}" dt="2024-09-19T13:36:41.459" v="14" actId="26606"/>
          <ac:spMkLst>
            <pc:docMk/>
            <pc:sldMk cId="4017013654" sldId="289"/>
            <ac:spMk id="2" creationId="{9A9ED710-04F1-8CE4-5AA1-4644E1D2D129}"/>
          </ac:spMkLst>
        </pc:spChg>
        <pc:spChg chg="mod">
          <ac:chgData name="Recktenwald, Bailey L" userId="21504dc0-d0bf-4adc-a14e-e5ff73a3dc1b" providerId="ADAL" clId="{2E9AC344-5E29-4EE3-B64F-3CC2A4B0B136}" dt="2024-09-19T13:36:45.580" v="16" actId="20577"/>
          <ac:spMkLst>
            <pc:docMk/>
            <pc:sldMk cId="4017013654" sldId="289"/>
            <ac:spMk id="30" creationId="{FFB13E63-D8BB-6EF7-5917-60A5DED145CE}"/>
          </ac:spMkLst>
        </pc:spChg>
        <pc:spChg chg="add del">
          <ac:chgData name="Recktenwald, Bailey L" userId="21504dc0-d0bf-4adc-a14e-e5ff73a3dc1b" providerId="ADAL" clId="{2E9AC344-5E29-4EE3-B64F-3CC2A4B0B136}" dt="2024-09-19T13:36:41.459" v="14" actId="26606"/>
          <ac:spMkLst>
            <pc:docMk/>
            <pc:sldMk cId="4017013654" sldId="289"/>
            <ac:spMk id="35" creationId="{9D909724-2FAC-4941-A743-AB97A8A67D50}"/>
          </ac:spMkLst>
        </pc:spChg>
        <pc:spChg chg="add del">
          <ac:chgData name="Recktenwald, Bailey L" userId="21504dc0-d0bf-4adc-a14e-e5ff73a3dc1b" providerId="ADAL" clId="{2E9AC344-5E29-4EE3-B64F-3CC2A4B0B136}" dt="2024-09-19T13:36:41.459" v="14" actId="26606"/>
          <ac:spMkLst>
            <pc:docMk/>
            <pc:sldMk cId="4017013654" sldId="289"/>
            <ac:spMk id="37" creationId="{97B03642-7722-4B15-897F-76918F86B8FB}"/>
          </ac:spMkLst>
        </pc:spChg>
        <pc:spChg chg="add del">
          <ac:chgData name="Recktenwald, Bailey L" userId="21504dc0-d0bf-4adc-a14e-e5ff73a3dc1b" providerId="ADAL" clId="{2E9AC344-5E29-4EE3-B64F-3CC2A4B0B136}" dt="2024-09-19T13:36:41.459" v="14" actId="26606"/>
          <ac:spMkLst>
            <pc:docMk/>
            <pc:sldMk cId="4017013654" sldId="289"/>
            <ac:spMk id="39" creationId="{6068EAC2-2623-4156-A990-D776FF9BF493}"/>
          </ac:spMkLst>
        </pc:spChg>
        <pc:spChg chg="add del">
          <ac:chgData name="Recktenwald, Bailey L" userId="21504dc0-d0bf-4adc-a14e-e5ff73a3dc1b" providerId="ADAL" clId="{2E9AC344-5E29-4EE3-B64F-3CC2A4B0B136}" dt="2024-09-19T13:36:41.459" v="14" actId="26606"/>
          <ac:spMkLst>
            <pc:docMk/>
            <pc:sldMk cId="4017013654" sldId="289"/>
            <ac:spMk id="41" creationId="{4C707BC9-731A-490A-AF25-6F349FD9B02F}"/>
          </ac:spMkLst>
        </pc:spChg>
        <pc:spChg chg="add del">
          <ac:chgData name="Recktenwald, Bailey L" userId="21504dc0-d0bf-4adc-a14e-e5ff73a3dc1b" providerId="ADAL" clId="{2E9AC344-5E29-4EE3-B64F-3CC2A4B0B136}" dt="2024-09-19T13:36:41.459" v="14" actId="26606"/>
          <ac:spMkLst>
            <pc:docMk/>
            <pc:sldMk cId="4017013654" sldId="289"/>
            <ac:spMk id="43" creationId="{3FD7C480-AC7D-4FEE-BB95-EEE23BB3E693}"/>
          </ac:spMkLst>
        </pc:spChg>
        <pc:spChg chg="del">
          <ac:chgData name="Recktenwald, Bailey L" userId="21504dc0-d0bf-4adc-a14e-e5ff73a3dc1b" providerId="ADAL" clId="{2E9AC344-5E29-4EE3-B64F-3CC2A4B0B136}" dt="2024-09-19T13:36:11.802" v="11"/>
          <ac:spMkLst>
            <pc:docMk/>
            <pc:sldMk cId="4017013654" sldId="289"/>
            <ac:spMk id="77" creationId="{B8B8D07F-F13E-443E-BA68-2D26672D76B9}"/>
          </ac:spMkLst>
        </pc:spChg>
        <pc:spChg chg="del">
          <ac:chgData name="Recktenwald, Bailey L" userId="21504dc0-d0bf-4adc-a14e-e5ff73a3dc1b" providerId="ADAL" clId="{2E9AC344-5E29-4EE3-B64F-3CC2A4B0B136}" dt="2024-09-19T13:36:11.802" v="11"/>
          <ac:spMkLst>
            <pc:docMk/>
            <pc:sldMk cId="4017013654" sldId="289"/>
            <ac:spMk id="78" creationId="{12609869-9E80-471B-A487-A53288E0E791}"/>
          </ac:spMkLst>
        </pc:spChg>
        <pc:spChg chg="del">
          <ac:chgData name="Recktenwald, Bailey L" userId="21504dc0-d0bf-4adc-a14e-e5ff73a3dc1b" providerId="ADAL" clId="{2E9AC344-5E29-4EE3-B64F-3CC2A4B0B136}" dt="2024-09-19T13:36:11.802" v="11"/>
          <ac:spMkLst>
            <pc:docMk/>
            <pc:sldMk cId="4017013654" sldId="289"/>
            <ac:spMk id="79" creationId="{2813A4FA-24A5-41ED-A534-3807D1B2F344}"/>
          </ac:spMkLst>
        </pc:spChg>
        <pc:spChg chg="del">
          <ac:chgData name="Recktenwald, Bailey L" userId="21504dc0-d0bf-4adc-a14e-e5ff73a3dc1b" providerId="ADAL" clId="{2E9AC344-5E29-4EE3-B64F-3CC2A4B0B136}" dt="2024-09-19T13:36:11.802" v="11"/>
          <ac:spMkLst>
            <pc:docMk/>
            <pc:sldMk cId="4017013654" sldId="289"/>
            <ac:spMk id="80" creationId="{7004738A-9D34-43E8-97D2-CA0EED4F8BE0}"/>
          </ac:spMkLst>
        </pc:spChg>
        <pc:spChg chg="del">
          <ac:chgData name="Recktenwald, Bailey L" userId="21504dc0-d0bf-4adc-a14e-e5ff73a3dc1b" providerId="ADAL" clId="{2E9AC344-5E29-4EE3-B64F-3CC2A4B0B136}" dt="2024-09-19T13:36:11.802" v="11"/>
          <ac:spMkLst>
            <pc:docMk/>
            <pc:sldMk cId="4017013654" sldId="289"/>
            <ac:spMk id="81" creationId="{C3944F27-CA70-4E84-A51A-E6BF89558979}"/>
          </ac:spMkLst>
        </pc:spChg>
        <pc:picChg chg="mod">
          <ac:chgData name="Recktenwald, Bailey L" userId="21504dc0-d0bf-4adc-a14e-e5ff73a3dc1b" providerId="ADAL" clId="{2E9AC344-5E29-4EE3-B64F-3CC2A4B0B136}" dt="2024-09-19T13:36:41.459" v="14" actId="26606"/>
          <ac:picMkLst>
            <pc:docMk/>
            <pc:sldMk cId="4017013654" sldId="289"/>
            <ac:picMk id="3" creationId="{38E84A58-A0BF-8269-66AA-9B034DF1B6EC}"/>
          </ac:picMkLst>
        </pc:pic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FD3D77-956C-4FA2-A8DD-31FF2009D030}" type="doc">
      <dgm:prSet loTypeId="urn:microsoft.com/office/officeart/2016/7/layout/HorizontalActionList" loCatId="List" qsTypeId="urn:microsoft.com/office/officeart/2005/8/quickstyle/simple1" qsCatId="simple" csTypeId="urn:microsoft.com/office/officeart/2005/8/colors/colorful5" csCatId="colorful" phldr="1"/>
      <dgm:spPr/>
      <dgm:t>
        <a:bodyPr/>
        <a:lstStyle/>
        <a:p>
          <a:endParaRPr lang="en-US"/>
        </a:p>
      </dgm:t>
    </dgm:pt>
    <dgm:pt modelId="{58D96936-F404-4DE0-911E-FD6DE683C735}">
      <dgm:prSet/>
      <dgm:spPr/>
      <dgm:t>
        <a:bodyPr/>
        <a:lstStyle/>
        <a:p>
          <a:pPr>
            <a:lnSpc>
              <a:spcPct val="100000"/>
            </a:lnSpc>
          </a:pPr>
          <a:r>
            <a:rPr lang="en-US" dirty="0"/>
            <a:t>Reduce GHGs</a:t>
          </a:r>
        </a:p>
      </dgm:t>
    </dgm:pt>
    <dgm:pt modelId="{6E6C502F-3159-4CD7-BD33-CE889B13BDB0}" type="parTrans" cxnId="{DEF95A24-DA91-4C98-9AF0-7FF9BD25D03C}">
      <dgm:prSet/>
      <dgm:spPr/>
      <dgm:t>
        <a:bodyPr/>
        <a:lstStyle/>
        <a:p>
          <a:endParaRPr lang="en-US"/>
        </a:p>
      </dgm:t>
    </dgm:pt>
    <dgm:pt modelId="{4D3F1101-E355-4D44-8B42-A8E1CCD83C6B}" type="sibTrans" cxnId="{DEF95A24-DA91-4C98-9AF0-7FF9BD25D03C}">
      <dgm:prSet/>
      <dgm:spPr/>
      <dgm:t>
        <a:bodyPr/>
        <a:lstStyle/>
        <a:p>
          <a:endParaRPr lang="en-US"/>
        </a:p>
      </dgm:t>
    </dgm:pt>
    <dgm:pt modelId="{5BC9599A-7278-49B9-B161-343E8E85EDFA}">
      <dgm:prSet/>
      <dgm:spPr/>
      <dgm:t>
        <a:bodyPr/>
        <a:lstStyle/>
        <a:p>
          <a:pPr>
            <a:lnSpc>
              <a:spcPct val="100000"/>
            </a:lnSpc>
          </a:pPr>
          <a:r>
            <a:rPr lang="en-US"/>
            <a:t>Implement ambitious measures that will achieve significant cumulative greenhouse gas (GHG) reductions by 2030 and beyond </a:t>
          </a:r>
        </a:p>
      </dgm:t>
    </dgm:pt>
    <dgm:pt modelId="{9AC36551-2474-4DA7-B256-4EBE86E07E1D}" type="parTrans" cxnId="{42264B85-1843-4F3F-9AE6-56BFE0735A7D}">
      <dgm:prSet/>
      <dgm:spPr/>
      <dgm:t>
        <a:bodyPr/>
        <a:lstStyle/>
        <a:p>
          <a:endParaRPr lang="en-US"/>
        </a:p>
      </dgm:t>
    </dgm:pt>
    <dgm:pt modelId="{F417D90C-005F-4844-94B0-FE3FBF5586F4}" type="sibTrans" cxnId="{42264B85-1843-4F3F-9AE6-56BFE0735A7D}">
      <dgm:prSet/>
      <dgm:spPr/>
      <dgm:t>
        <a:bodyPr/>
        <a:lstStyle/>
        <a:p>
          <a:endParaRPr lang="en-US"/>
        </a:p>
      </dgm:t>
    </dgm:pt>
    <dgm:pt modelId="{B41F34B8-C245-4F53-A073-11FC583E42D6}">
      <dgm:prSet/>
      <dgm:spPr/>
      <dgm:t>
        <a:bodyPr/>
        <a:lstStyle/>
        <a:p>
          <a:pPr>
            <a:lnSpc>
              <a:spcPct val="100000"/>
            </a:lnSpc>
          </a:pPr>
          <a:r>
            <a:rPr lang="en-US" dirty="0"/>
            <a:t>Community Benefits</a:t>
          </a:r>
        </a:p>
      </dgm:t>
    </dgm:pt>
    <dgm:pt modelId="{AB862909-F71B-4852-9B46-29D796AD07CD}" type="parTrans" cxnId="{3FF3A0BA-1C20-4F9E-B184-78E65E2038D3}">
      <dgm:prSet/>
      <dgm:spPr/>
      <dgm:t>
        <a:bodyPr/>
        <a:lstStyle/>
        <a:p>
          <a:endParaRPr lang="en-US"/>
        </a:p>
      </dgm:t>
    </dgm:pt>
    <dgm:pt modelId="{F39BA9F1-5BBE-4B26-87D0-D4C6FEBB1BC0}" type="sibTrans" cxnId="{3FF3A0BA-1C20-4F9E-B184-78E65E2038D3}">
      <dgm:prSet/>
      <dgm:spPr/>
      <dgm:t>
        <a:bodyPr/>
        <a:lstStyle/>
        <a:p>
          <a:endParaRPr lang="en-US"/>
        </a:p>
      </dgm:t>
    </dgm:pt>
    <dgm:pt modelId="{D954FF0B-4571-425D-AB20-1D060A2428B5}">
      <dgm:prSet/>
      <dgm:spPr/>
      <dgm:t>
        <a:bodyPr/>
        <a:lstStyle/>
        <a:p>
          <a:pPr>
            <a:lnSpc>
              <a:spcPct val="100000"/>
            </a:lnSpc>
          </a:pPr>
          <a:r>
            <a:rPr lang="en-US" dirty="0"/>
            <a:t>Achieve substantial community benefits (such as reduction of criteria and hazardous air pollutants), particularly in low-income and disadvantaged communities </a:t>
          </a:r>
        </a:p>
      </dgm:t>
    </dgm:pt>
    <dgm:pt modelId="{B559B76C-2CA5-4C82-8257-8192CD641328}" type="parTrans" cxnId="{D04D7CBC-D921-442F-9212-3A8C87589910}">
      <dgm:prSet/>
      <dgm:spPr/>
      <dgm:t>
        <a:bodyPr/>
        <a:lstStyle/>
        <a:p>
          <a:endParaRPr lang="en-US"/>
        </a:p>
      </dgm:t>
    </dgm:pt>
    <dgm:pt modelId="{31A8B3E3-4E2F-45F9-96B1-F0FB76EF3C61}" type="sibTrans" cxnId="{D04D7CBC-D921-442F-9212-3A8C87589910}">
      <dgm:prSet/>
      <dgm:spPr/>
      <dgm:t>
        <a:bodyPr/>
        <a:lstStyle/>
        <a:p>
          <a:endParaRPr lang="en-US"/>
        </a:p>
      </dgm:t>
    </dgm:pt>
    <dgm:pt modelId="{B484110A-84DD-4778-BDDB-9B09052CF1BE}">
      <dgm:prSet/>
      <dgm:spPr/>
      <dgm:t>
        <a:bodyPr/>
        <a:lstStyle/>
        <a:p>
          <a:pPr>
            <a:lnSpc>
              <a:spcPct val="100000"/>
            </a:lnSpc>
          </a:pPr>
          <a:r>
            <a:rPr lang="en-US" dirty="0"/>
            <a:t>Maximize funding</a:t>
          </a:r>
        </a:p>
      </dgm:t>
    </dgm:pt>
    <dgm:pt modelId="{BBEA8EC0-C56F-4D60-B6EF-5355FE21D343}" type="parTrans" cxnId="{06E1A4CE-82E6-4D81-9C9C-CDD0B8CBCCA6}">
      <dgm:prSet/>
      <dgm:spPr/>
      <dgm:t>
        <a:bodyPr/>
        <a:lstStyle/>
        <a:p>
          <a:endParaRPr lang="en-US"/>
        </a:p>
      </dgm:t>
    </dgm:pt>
    <dgm:pt modelId="{72BB013A-98BA-4C1B-90A7-D4939A5AC071}" type="sibTrans" cxnId="{06E1A4CE-82E6-4D81-9C9C-CDD0B8CBCCA6}">
      <dgm:prSet/>
      <dgm:spPr/>
      <dgm:t>
        <a:bodyPr/>
        <a:lstStyle/>
        <a:p>
          <a:endParaRPr lang="en-US"/>
        </a:p>
      </dgm:t>
    </dgm:pt>
    <dgm:pt modelId="{03538F04-2916-4F43-B5B4-8DF50646BDCE}">
      <dgm:prSet/>
      <dgm:spPr/>
      <dgm:t>
        <a:bodyPr/>
        <a:lstStyle/>
        <a:p>
          <a:pPr>
            <a:lnSpc>
              <a:spcPct val="100000"/>
            </a:lnSpc>
          </a:pPr>
          <a:r>
            <a:rPr lang="en-US"/>
            <a:t>Complement other funding sources to maximize these GHG reductions and community benefits </a:t>
          </a:r>
        </a:p>
      </dgm:t>
    </dgm:pt>
    <dgm:pt modelId="{DFF0A1BE-9058-4A0A-8A1C-0761BD2B99E4}" type="parTrans" cxnId="{3C50DCE2-59DA-4529-AE3C-6786E6410EDD}">
      <dgm:prSet/>
      <dgm:spPr/>
      <dgm:t>
        <a:bodyPr/>
        <a:lstStyle/>
        <a:p>
          <a:endParaRPr lang="en-US"/>
        </a:p>
      </dgm:t>
    </dgm:pt>
    <dgm:pt modelId="{94DF058E-39D3-4769-8E9A-48B37298B07A}" type="sibTrans" cxnId="{3C50DCE2-59DA-4529-AE3C-6786E6410EDD}">
      <dgm:prSet/>
      <dgm:spPr/>
      <dgm:t>
        <a:bodyPr/>
        <a:lstStyle/>
        <a:p>
          <a:endParaRPr lang="en-US"/>
        </a:p>
      </dgm:t>
    </dgm:pt>
    <dgm:pt modelId="{D0C46E7D-AFE1-4829-A2C3-15DB97B10AD5}">
      <dgm:prSet/>
      <dgm:spPr/>
      <dgm:t>
        <a:bodyPr/>
        <a:lstStyle/>
        <a:p>
          <a:pPr>
            <a:lnSpc>
              <a:spcPct val="100000"/>
            </a:lnSpc>
          </a:pPr>
          <a:r>
            <a:rPr lang="en-US" dirty="0"/>
            <a:t>Innovative and Scalable</a:t>
          </a:r>
        </a:p>
      </dgm:t>
    </dgm:pt>
    <dgm:pt modelId="{6E089C24-A4C7-49AF-BDD5-E5AEBB042BC6}" type="parTrans" cxnId="{3B9999BD-5611-47FC-9000-2EB1CE5F4C29}">
      <dgm:prSet/>
      <dgm:spPr/>
      <dgm:t>
        <a:bodyPr/>
        <a:lstStyle/>
        <a:p>
          <a:endParaRPr lang="en-US"/>
        </a:p>
      </dgm:t>
    </dgm:pt>
    <dgm:pt modelId="{3DC75994-6951-4156-890F-41008E817E17}" type="sibTrans" cxnId="{3B9999BD-5611-47FC-9000-2EB1CE5F4C29}">
      <dgm:prSet/>
      <dgm:spPr/>
      <dgm:t>
        <a:bodyPr/>
        <a:lstStyle/>
        <a:p>
          <a:endParaRPr lang="en-US"/>
        </a:p>
      </dgm:t>
    </dgm:pt>
    <dgm:pt modelId="{0612DF15-6D20-40B1-90B3-E3283ECF2BD8}">
      <dgm:prSet/>
      <dgm:spPr/>
      <dgm:t>
        <a:bodyPr/>
        <a:lstStyle/>
        <a:p>
          <a:pPr>
            <a:lnSpc>
              <a:spcPct val="100000"/>
            </a:lnSpc>
          </a:pPr>
          <a:r>
            <a:rPr lang="en-US"/>
            <a:t>Pursue innovative policies and programs that are replicable and can be “scaled up” across multiple jurisdictions</a:t>
          </a:r>
        </a:p>
      </dgm:t>
    </dgm:pt>
    <dgm:pt modelId="{6F657FB3-9E6B-4F3D-A27E-FAE5EE492088}" type="parTrans" cxnId="{B8D46938-203B-4BDD-B1AE-7600B4A2B438}">
      <dgm:prSet/>
      <dgm:spPr/>
      <dgm:t>
        <a:bodyPr/>
        <a:lstStyle/>
        <a:p>
          <a:endParaRPr lang="en-US"/>
        </a:p>
      </dgm:t>
    </dgm:pt>
    <dgm:pt modelId="{8A625042-77DD-4CFE-957B-2C7F5234BA14}" type="sibTrans" cxnId="{B8D46938-203B-4BDD-B1AE-7600B4A2B438}">
      <dgm:prSet/>
      <dgm:spPr/>
      <dgm:t>
        <a:bodyPr/>
        <a:lstStyle/>
        <a:p>
          <a:endParaRPr lang="en-US"/>
        </a:p>
      </dgm:t>
    </dgm:pt>
    <dgm:pt modelId="{C0327818-2EDE-4544-85B3-37B538332206}" type="pres">
      <dgm:prSet presAssocID="{04FD3D77-956C-4FA2-A8DD-31FF2009D030}" presName="Name0" presStyleCnt="0">
        <dgm:presLayoutVars>
          <dgm:dir/>
          <dgm:animLvl val="lvl"/>
          <dgm:resizeHandles val="exact"/>
        </dgm:presLayoutVars>
      </dgm:prSet>
      <dgm:spPr/>
    </dgm:pt>
    <dgm:pt modelId="{90E93043-FE52-4A95-B7AD-2B2A5382FB28}" type="pres">
      <dgm:prSet presAssocID="{58D96936-F404-4DE0-911E-FD6DE683C735}" presName="composite" presStyleCnt="0"/>
      <dgm:spPr/>
    </dgm:pt>
    <dgm:pt modelId="{C8775B7F-8182-4933-89A5-945898CD4649}" type="pres">
      <dgm:prSet presAssocID="{58D96936-F404-4DE0-911E-FD6DE683C735}" presName="parTx" presStyleLbl="alignNode1" presStyleIdx="0" presStyleCnt="4" custLinFactNeighborX="-1492" custLinFactNeighborY="1243">
        <dgm:presLayoutVars>
          <dgm:chMax val="0"/>
          <dgm:chPref val="0"/>
        </dgm:presLayoutVars>
      </dgm:prSet>
      <dgm:spPr/>
    </dgm:pt>
    <dgm:pt modelId="{F60BC3CF-AA32-451A-9B43-C69EC4BC7D70}" type="pres">
      <dgm:prSet presAssocID="{58D96936-F404-4DE0-911E-FD6DE683C735}" presName="desTx" presStyleLbl="alignAccFollowNode1" presStyleIdx="0" presStyleCnt="4">
        <dgm:presLayoutVars/>
      </dgm:prSet>
      <dgm:spPr/>
    </dgm:pt>
    <dgm:pt modelId="{E872EA7E-77B3-4E72-B1EE-4008E59A1300}" type="pres">
      <dgm:prSet presAssocID="{4D3F1101-E355-4D44-8B42-A8E1CCD83C6B}" presName="space" presStyleCnt="0"/>
      <dgm:spPr/>
    </dgm:pt>
    <dgm:pt modelId="{304CA62D-2C80-4A98-8C26-AD981E75D17C}" type="pres">
      <dgm:prSet presAssocID="{B41F34B8-C245-4F53-A073-11FC583E42D6}" presName="composite" presStyleCnt="0"/>
      <dgm:spPr/>
    </dgm:pt>
    <dgm:pt modelId="{A822B67E-5CFB-4B5A-8A06-C830491F4262}" type="pres">
      <dgm:prSet presAssocID="{B41F34B8-C245-4F53-A073-11FC583E42D6}" presName="parTx" presStyleLbl="alignNode1" presStyleIdx="1" presStyleCnt="4">
        <dgm:presLayoutVars>
          <dgm:chMax val="0"/>
          <dgm:chPref val="0"/>
        </dgm:presLayoutVars>
      </dgm:prSet>
      <dgm:spPr/>
    </dgm:pt>
    <dgm:pt modelId="{F0FA04A8-E5DE-440A-99FC-387B3405441D}" type="pres">
      <dgm:prSet presAssocID="{B41F34B8-C245-4F53-A073-11FC583E42D6}" presName="desTx" presStyleLbl="alignAccFollowNode1" presStyleIdx="1" presStyleCnt="4">
        <dgm:presLayoutVars/>
      </dgm:prSet>
      <dgm:spPr/>
    </dgm:pt>
    <dgm:pt modelId="{4D871260-8979-49E5-B495-1B6E25690B47}" type="pres">
      <dgm:prSet presAssocID="{F39BA9F1-5BBE-4B26-87D0-D4C6FEBB1BC0}" presName="space" presStyleCnt="0"/>
      <dgm:spPr/>
    </dgm:pt>
    <dgm:pt modelId="{9B88D1E8-F9D0-4D49-9F9D-9CC463CB3020}" type="pres">
      <dgm:prSet presAssocID="{B484110A-84DD-4778-BDDB-9B09052CF1BE}" presName="composite" presStyleCnt="0"/>
      <dgm:spPr/>
    </dgm:pt>
    <dgm:pt modelId="{E8D6C642-E2B1-42E1-B3EA-A796405F46C8}" type="pres">
      <dgm:prSet presAssocID="{B484110A-84DD-4778-BDDB-9B09052CF1BE}" presName="parTx" presStyleLbl="alignNode1" presStyleIdx="2" presStyleCnt="4">
        <dgm:presLayoutVars>
          <dgm:chMax val="0"/>
          <dgm:chPref val="0"/>
        </dgm:presLayoutVars>
      </dgm:prSet>
      <dgm:spPr/>
    </dgm:pt>
    <dgm:pt modelId="{D0D580F8-2BE9-4A1B-80FC-A7069980E092}" type="pres">
      <dgm:prSet presAssocID="{B484110A-84DD-4778-BDDB-9B09052CF1BE}" presName="desTx" presStyleLbl="alignAccFollowNode1" presStyleIdx="2" presStyleCnt="4">
        <dgm:presLayoutVars/>
      </dgm:prSet>
      <dgm:spPr/>
    </dgm:pt>
    <dgm:pt modelId="{5C3B09C8-F65F-435C-AC77-D27DFE072BB4}" type="pres">
      <dgm:prSet presAssocID="{72BB013A-98BA-4C1B-90A7-D4939A5AC071}" presName="space" presStyleCnt="0"/>
      <dgm:spPr/>
    </dgm:pt>
    <dgm:pt modelId="{1F401BC2-A4FF-4E6A-A00A-4921FF479162}" type="pres">
      <dgm:prSet presAssocID="{D0C46E7D-AFE1-4829-A2C3-15DB97B10AD5}" presName="composite" presStyleCnt="0"/>
      <dgm:spPr/>
    </dgm:pt>
    <dgm:pt modelId="{4CC8E99F-8467-43FE-9CCF-F61A3F0AD9FE}" type="pres">
      <dgm:prSet presAssocID="{D0C46E7D-AFE1-4829-A2C3-15DB97B10AD5}" presName="parTx" presStyleLbl="alignNode1" presStyleIdx="3" presStyleCnt="4">
        <dgm:presLayoutVars>
          <dgm:chMax val="0"/>
          <dgm:chPref val="0"/>
        </dgm:presLayoutVars>
      </dgm:prSet>
      <dgm:spPr/>
    </dgm:pt>
    <dgm:pt modelId="{E5B6CA93-1226-4293-9355-2767CF791B28}" type="pres">
      <dgm:prSet presAssocID="{D0C46E7D-AFE1-4829-A2C3-15DB97B10AD5}" presName="desTx" presStyleLbl="alignAccFollowNode1" presStyleIdx="3" presStyleCnt="4">
        <dgm:presLayoutVars/>
      </dgm:prSet>
      <dgm:spPr/>
    </dgm:pt>
  </dgm:ptLst>
  <dgm:cxnLst>
    <dgm:cxn modelId="{DEF95A24-DA91-4C98-9AF0-7FF9BD25D03C}" srcId="{04FD3D77-956C-4FA2-A8DD-31FF2009D030}" destId="{58D96936-F404-4DE0-911E-FD6DE683C735}" srcOrd="0" destOrd="0" parTransId="{6E6C502F-3159-4CD7-BD33-CE889B13BDB0}" sibTransId="{4D3F1101-E355-4D44-8B42-A8E1CCD83C6B}"/>
    <dgm:cxn modelId="{B8D46938-203B-4BDD-B1AE-7600B4A2B438}" srcId="{D0C46E7D-AFE1-4829-A2C3-15DB97B10AD5}" destId="{0612DF15-6D20-40B1-90B3-E3283ECF2BD8}" srcOrd="0" destOrd="0" parTransId="{6F657FB3-9E6B-4F3D-A27E-FAE5EE492088}" sibTransId="{8A625042-77DD-4CFE-957B-2C7F5234BA14}"/>
    <dgm:cxn modelId="{4E5B2E39-E3F6-49A9-A02B-72BE51917756}" type="presOf" srcId="{5BC9599A-7278-49B9-B161-343E8E85EDFA}" destId="{F60BC3CF-AA32-451A-9B43-C69EC4BC7D70}" srcOrd="0" destOrd="0" presId="urn:microsoft.com/office/officeart/2016/7/layout/HorizontalActionList"/>
    <dgm:cxn modelId="{FD8AFE49-07CE-4300-9941-585C10010D32}" type="presOf" srcId="{0612DF15-6D20-40B1-90B3-E3283ECF2BD8}" destId="{E5B6CA93-1226-4293-9355-2767CF791B28}" srcOrd="0" destOrd="0" presId="urn:microsoft.com/office/officeart/2016/7/layout/HorizontalActionList"/>
    <dgm:cxn modelId="{42264B85-1843-4F3F-9AE6-56BFE0735A7D}" srcId="{58D96936-F404-4DE0-911E-FD6DE683C735}" destId="{5BC9599A-7278-49B9-B161-343E8E85EDFA}" srcOrd="0" destOrd="0" parTransId="{9AC36551-2474-4DA7-B256-4EBE86E07E1D}" sibTransId="{F417D90C-005F-4844-94B0-FE3FBF5586F4}"/>
    <dgm:cxn modelId="{CB4BB691-3F7B-4098-8F6F-3206559125D2}" type="presOf" srcId="{D954FF0B-4571-425D-AB20-1D060A2428B5}" destId="{F0FA04A8-E5DE-440A-99FC-387B3405441D}" srcOrd="0" destOrd="0" presId="urn:microsoft.com/office/officeart/2016/7/layout/HorizontalActionList"/>
    <dgm:cxn modelId="{95C8D4B7-5B19-402D-9593-2CD71125A466}" type="presOf" srcId="{04FD3D77-956C-4FA2-A8DD-31FF2009D030}" destId="{C0327818-2EDE-4544-85B3-37B538332206}" srcOrd="0" destOrd="0" presId="urn:microsoft.com/office/officeart/2016/7/layout/HorizontalActionList"/>
    <dgm:cxn modelId="{3FF3A0BA-1C20-4F9E-B184-78E65E2038D3}" srcId="{04FD3D77-956C-4FA2-A8DD-31FF2009D030}" destId="{B41F34B8-C245-4F53-A073-11FC583E42D6}" srcOrd="1" destOrd="0" parTransId="{AB862909-F71B-4852-9B46-29D796AD07CD}" sibTransId="{F39BA9F1-5BBE-4B26-87D0-D4C6FEBB1BC0}"/>
    <dgm:cxn modelId="{D04D7CBC-D921-442F-9212-3A8C87589910}" srcId="{B41F34B8-C245-4F53-A073-11FC583E42D6}" destId="{D954FF0B-4571-425D-AB20-1D060A2428B5}" srcOrd="0" destOrd="0" parTransId="{B559B76C-2CA5-4C82-8257-8192CD641328}" sibTransId="{31A8B3E3-4E2F-45F9-96B1-F0FB76EF3C61}"/>
    <dgm:cxn modelId="{3B9999BD-5611-47FC-9000-2EB1CE5F4C29}" srcId="{04FD3D77-956C-4FA2-A8DD-31FF2009D030}" destId="{D0C46E7D-AFE1-4829-A2C3-15DB97B10AD5}" srcOrd="3" destOrd="0" parTransId="{6E089C24-A4C7-49AF-BDD5-E5AEBB042BC6}" sibTransId="{3DC75994-6951-4156-890F-41008E817E17}"/>
    <dgm:cxn modelId="{06E1A4CE-82E6-4D81-9C9C-CDD0B8CBCCA6}" srcId="{04FD3D77-956C-4FA2-A8DD-31FF2009D030}" destId="{B484110A-84DD-4778-BDDB-9B09052CF1BE}" srcOrd="2" destOrd="0" parTransId="{BBEA8EC0-C56F-4D60-B6EF-5355FE21D343}" sibTransId="{72BB013A-98BA-4C1B-90A7-D4939A5AC071}"/>
    <dgm:cxn modelId="{27E1B7D3-0B32-441C-B6FD-0008D2A35692}" type="presOf" srcId="{B484110A-84DD-4778-BDDB-9B09052CF1BE}" destId="{E8D6C642-E2B1-42E1-B3EA-A796405F46C8}" srcOrd="0" destOrd="0" presId="urn:microsoft.com/office/officeart/2016/7/layout/HorizontalActionList"/>
    <dgm:cxn modelId="{3C50DCE2-59DA-4529-AE3C-6786E6410EDD}" srcId="{B484110A-84DD-4778-BDDB-9B09052CF1BE}" destId="{03538F04-2916-4F43-B5B4-8DF50646BDCE}" srcOrd="0" destOrd="0" parTransId="{DFF0A1BE-9058-4A0A-8A1C-0761BD2B99E4}" sibTransId="{94DF058E-39D3-4769-8E9A-48B37298B07A}"/>
    <dgm:cxn modelId="{C00BCDE9-05C3-4EC7-9714-1CB5C10834BC}" type="presOf" srcId="{B41F34B8-C245-4F53-A073-11FC583E42D6}" destId="{A822B67E-5CFB-4B5A-8A06-C830491F4262}" srcOrd="0" destOrd="0" presId="urn:microsoft.com/office/officeart/2016/7/layout/HorizontalActionList"/>
    <dgm:cxn modelId="{1DA979EA-2FE2-4571-9CA3-4720AA31ADD0}" type="presOf" srcId="{D0C46E7D-AFE1-4829-A2C3-15DB97B10AD5}" destId="{4CC8E99F-8467-43FE-9CCF-F61A3F0AD9FE}" srcOrd="0" destOrd="0" presId="urn:microsoft.com/office/officeart/2016/7/layout/HorizontalActionList"/>
    <dgm:cxn modelId="{BB801FF4-0450-464C-88A3-9DD17335F0BF}" type="presOf" srcId="{03538F04-2916-4F43-B5B4-8DF50646BDCE}" destId="{D0D580F8-2BE9-4A1B-80FC-A7069980E092}" srcOrd="0" destOrd="0" presId="urn:microsoft.com/office/officeart/2016/7/layout/HorizontalActionList"/>
    <dgm:cxn modelId="{E4ED98F8-99D7-4C22-8548-0C26E9ACA59F}" type="presOf" srcId="{58D96936-F404-4DE0-911E-FD6DE683C735}" destId="{C8775B7F-8182-4933-89A5-945898CD4649}" srcOrd="0" destOrd="0" presId="urn:microsoft.com/office/officeart/2016/7/layout/HorizontalActionList"/>
    <dgm:cxn modelId="{72C42DFD-9C8B-4136-9A25-DC9369B5236B}" type="presParOf" srcId="{C0327818-2EDE-4544-85B3-37B538332206}" destId="{90E93043-FE52-4A95-B7AD-2B2A5382FB28}" srcOrd="0" destOrd="0" presId="urn:microsoft.com/office/officeart/2016/7/layout/HorizontalActionList"/>
    <dgm:cxn modelId="{72F20A11-D029-4653-861E-5B62CFF5F687}" type="presParOf" srcId="{90E93043-FE52-4A95-B7AD-2B2A5382FB28}" destId="{C8775B7F-8182-4933-89A5-945898CD4649}" srcOrd="0" destOrd="0" presId="urn:microsoft.com/office/officeart/2016/7/layout/HorizontalActionList"/>
    <dgm:cxn modelId="{7BE9F879-F37E-4EA2-A927-330495623902}" type="presParOf" srcId="{90E93043-FE52-4A95-B7AD-2B2A5382FB28}" destId="{F60BC3CF-AA32-451A-9B43-C69EC4BC7D70}" srcOrd="1" destOrd="0" presId="urn:microsoft.com/office/officeart/2016/7/layout/HorizontalActionList"/>
    <dgm:cxn modelId="{F4ACF044-E8EE-4A5E-959B-4CF690756A9B}" type="presParOf" srcId="{C0327818-2EDE-4544-85B3-37B538332206}" destId="{E872EA7E-77B3-4E72-B1EE-4008E59A1300}" srcOrd="1" destOrd="0" presId="urn:microsoft.com/office/officeart/2016/7/layout/HorizontalActionList"/>
    <dgm:cxn modelId="{28EA9148-F8E4-46E2-ADD6-C5470B8FFE00}" type="presParOf" srcId="{C0327818-2EDE-4544-85B3-37B538332206}" destId="{304CA62D-2C80-4A98-8C26-AD981E75D17C}" srcOrd="2" destOrd="0" presId="urn:microsoft.com/office/officeart/2016/7/layout/HorizontalActionList"/>
    <dgm:cxn modelId="{DFD88617-99CE-4342-9570-C44166154FB3}" type="presParOf" srcId="{304CA62D-2C80-4A98-8C26-AD981E75D17C}" destId="{A822B67E-5CFB-4B5A-8A06-C830491F4262}" srcOrd="0" destOrd="0" presId="urn:microsoft.com/office/officeart/2016/7/layout/HorizontalActionList"/>
    <dgm:cxn modelId="{418E67D2-BE42-41E2-9688-4E2D6323E466}" type="presParOf" srcId="{304CA62D-2C80-4A98-8C26-AD981E75D17C}" destId="{F0FA04A8-E5DE-440A-99FC-387B3405441D}" srcOrd="1" destOrd="0" presId="urn:microsoft.com/office/officeart/2016/7/layout/HorizontalActionList"/>
    <dgm:cxn modelId="{1C4B985E-CE1E-4F6E-B76F-13D64A4BFA68}" type="presParOf" srcId="{C0327818-2EDE-4544-85B3-37B538332206}" destId="{4D871260-8979-49E5-B495-1B6E25690B47}" srcOrd="3" destOrd="0" presId="urn:microsoft.com/office/officeart/2016/7/layout/HorizontalActionList"/>
    <dgm:cxn modelId="{CC143463-571F-4706-BA10-FF1DF8810CF4}" type="presParOf" srcId="{C0327818-2EDE-4544-85B3-37B538332206}" destId="{9B88D1E8-F9D0-4D49-9F9D-9CC463CB3020}" srcOrd="4" destOrd="0" presId="urn:microsoft.com/office/officeart/2016/7/layout/HorizontalActionList"/>
    <dgm:cxn modelId="{9E430848-91DB-4CB0-8880-C13F903BABFF}" type="presParOf" srcId="{9B88D1E8-F9D0-4D49-9F9D-9CC463CB3020}" destId="{E8D6C642-E2B1-42E1-B3EA-A796405F46C8}" srcOrd="0" destOrd="0" presId="urn:microsoft.com/office/officeart/2016/7/layout/HorizontalActionList"/>
    <dgm:cxn modelId="{61098EF7-BADF-445D-AF8D-2B6E3A7F5E30}" type="presParOf" srcId="{9B88D1E8-F9D0-4D49-9F9D-9CC463CB3020}" destId="{D0D580F8-2BE9-4A1B-80FC-A7069980E092}" srcOrd="1" destOrd="0" presId="urn:microsoft.com/office/officeart/2016/7/layout/HorizontalActionList"/>
    <dgm:cxn modelId="{AAD96B6A-BB6A-46E4-9F4C-7A3CCE17B7BC}" type="presParOf" srcId="{C0327818-2EDE-4544-85B3-37B538332206}" destId="{5C3B09C8-F65F-435C-AC77-D27DFE072BB4}" srcOrd="5" destOrd="0" presId="urn:microsoft.com/office/officeart/2016/7/layout/HorizontalActionList"/>
    <dgm:cxn modelId="{964DBCFB-5E7E-4E0C-A46F-AD0B58C28571}" type="presParOf" srcId="{C0327818-2EDE-4544-85B3-37B538332206}" destId="{1F401BC2-A4FF-4E6A-A00A-4921FF479162}" srcOrd="6" destOrd="0" presId="urn:microsoft.com/office/officeart/2016/7/layout/HorizontalActionList"/>
    <dgm:cxn modelId="{17735A77-1232-4C50-A2A8-1F5E4CDD5FC8}" type="presParOf" srcId="{1F401BC2-A4FF-4E6A-A00A-4921FF479162}" destId="{4CC8E99F-8467-43FE-9CCF-F61A3F0AD9FE}" srcOrd="0" destOrd="0" presId="urn:microsoft.com/office/officeart/2016/7/layout/HorizontalActionList"/>
    <dgm:cxn modelId="{AC4873E9-A5A6-4AC1-9668-FDC9D0BF24FA}" type="presParOf" srcId="{1F401BC2-A4FF-4E6A-A00A-4921FF479162}" destId="{E5B6CA93-1226-4293-9355-2767CF791B28}"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3D41FE-2365-4235-9801-0D0407CF4DED}"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95B0D65B-23DF-48C4-84D0-8ECEFA5CDC59}">
      <dgm:prSet/>
      <dgm:spPr/>
      <dgm:t>
        <a:bodyPr/>
        <a:lstStyle/>
        <a:p>
          <a:pPr>
            <a:lnSpc>
              <a:spcPct val="100000"/>
            </a:lnSpc>
            <a:defRPr b="1"/>
          </a:pPr>
          <a:r>
            <a:rPr lang="en-US"/>
            <a:t>$421 million over 5 years</a:t>
          </a:r>
        </a:p>
      </dgm:t>
    </dgm:pt>
    <dgm:pt modelId="{EFDFC900-4AA2-4A4C-9F73-4787062809D0}" type="parTrans" cxnId="{94AA424D-6585-4CFE-A2F3-5FDE47CECF07}">
      <dgm:prSet/>
      <dgm:spPr/>
      <dgm:t>
        <a:bodyPr/>
        <a:lstStyle/>
        <a:p>
          <a:endParaRPr lang="en-US"/>
        </a:p>
      </dgm:t>
    </dgm:pt>
    <dgm:pt modelId="{5B91D66A-A80F-4A6C-8DE7-932CCF3C2218}" type="sibTrans" cxnId="{94AA424D-6585-4CFE-A2F3-5FDE47CECF07}">
      <dgm:prSet/>
      <dgm:spPr/>
      <dgm:t>
        <a:bodyPr/>
        <a:lstStyle/>
        <a:p>
          <a:endParaRPr lang="en-US"/>
        </a:p>
      </dgm:t>
    </dgm:pt>
    <dgm:pt modelId="{640CB1A3-3A85-4D74-BE21-0BC9D8E7FAF5}">
      <dgm:prSet/>
      <dgm:spPr/>
      <dgm:t>
        <a:bodyPr/>
        <a:lstStyle/>
        <a:p>
          <a:pPr>
            <a:lnSpc>
              <a:spcPct val="100000"/>
            </a:lnSpc>
          </a:pPr>
          <a:r>
            <a:rPr lang="en-US" dirty="0"/>
            <a:t>$50 million each in MD, VA, NC, and SC</a:t>
          </a:r>
        </a:p>
      </dgm:t>
    </dgm:pt>
    <dgm:pt modelId="{EE30349A-4D8A-4CF3-B42A-4682C4DB507F}" type="parTrans" cxnId="{BD6463D4-3113-4D2F-85BA-C108A3361FB6}">
      <dgm:prSet/>
      <dgm:spPr/>
      <dgm:t>
        <a:bodyPr/>
        <a:lstStyle/>
        <a:p>
          <a:endParaRPr lang="en-US"/>
        </a:p>
      </dgm:t>
    </dgm:pt>
    <dgm:pt modelId="{49415F08-9D95-43C0-A2D3-59381D86B00C}" type="sibTrans" cxnId="{BD6463D4-3113-4D2F-85BA-C108A3361FB6}">
      <dgm:prSet/>
      <dgm:spPr/>
      <dgm:t>
        <a:bodyPr/>
        <a:lstStyle/>
        <a:p>
          <a:endParaRPr lang="en-US"/>
        </a:p>
      </dgm:t>
    </dgm:pt>
    <dgm:pt modelId="{9D12D6D1-5903-441D-AD17-9D19DE9E28B9}">
      <dgm:prSet/>
      <dgm:spPr/>
      <dgm:t>
        <a:bodyPr/>
        <a:lstStyle/>
        <a:p>
          <a:pPr>
            <a:lnSpc>
              <a:spcPct val="100000"/>
            </a:lnSpc>
          </a:pPr>
          <a:r>
            <a:rPr lang="en-US"/>
            <a:t>$200 million to The Nature Conservancy across region</a:t>
          </a:r>
        </a:p>
      </dgm:t>
    </dgm:pt>
    <dgm:pt modelId="{3FBC9057-C7D8-46F1-9CF8-FA26AF93ABA9}" type="parTrans" cxnId="{444CFBFD-CF43-4E38-9264-BEC51C7D134D}">
      <dgm:prSet/>
      <dgm:spPr/>
      <dgm:t>
        <a:bodyPr/>
        <a:lstStyle/>
        <a:p>
          <a:endParaRPr lang="en-US"/>
        </a:p>
      </dgm:t>
    </dgm:pt>
    <dgm:pt modelId="{4A55608D-318E-4359-8214-9C0FCD6A6F8B}" type="sibTrans" cxnId="{444CFBFD-CF43-4E38-9264-BEC51C7D134D}">
      <dgm:prSet/>
      <dgm:spPr/>
      <dgm:t>
        <a:bodyPr/>
        <a:lstStyle/>
        <a:p>
          <a:endParaRPr lang="en-US"/>
        </a:p>
      </dgm:t>
    </dgm:pt>
    <dgm:pt modelId="{BF3D56D4-FEF6-4CF0-8D87-FF73F66536BB}">
      <dgm:prSet/>
      <dgm:spPr/>
      <dgm:t>
        <a:bodyPr/>
        <a:lstStyle/>
        <a:p>
          <a:pPr>
            <a:lnSpc>
              <a:spcPct val="100000"/>
            </a:lnSpc>
            <a:defRPr b="1"/>
          </a:pPr>
          <a:r>
            <a:rPr lang="en-US" dirty="0"/>
            <a:t>28 million metric tons CO2e reduced by 2050</a:t>
          </a:r>
        </a:p>
      </dgm:t>
    </dgm:pt>
    <dgm:pt modelId="{0AD18577-5DA6-4306-8297-647C1669C5A8}" type="parTrans" cxnId="{8AB4C0E5-3BEC-44CE-96F9-14FA9986E944}">
      <dgm:prSet/>
      <dgm:spPr/>
      <dgm:t>
        <a:bodyPr/>
        <a:lstStyle/>
        <a:p>
          <a:endParaRPr lang="en-US"/>
        </a:p>
      </dgm:t>
    </dgm:pt>
    <dgm:pt modelId="{E995ADF2-F183-402C-89A0-1B1A50EFAF9B}" type="sibTrans" cxnId="{8AB4C0E5-3BEC-44CE-96F9-14FA9986E944}">
      <dgm:prSet/>
      <dgm:spPr/>
      <dgm:t>
        <a:bodyPr/>
        <a:lstStyle/>
        <a:p>
          <a:endParaRPr lang="en-US"/>
        </a:p>
      </dgm:t>
    </dgm:pt>
    <dgm:pt modelId="{0CCA25D1-551A-4DEA-960B-3DF5552550E5}">
      <dgm:prSet/>
      <dgm:spPr/>
      <dgm:t>
        <a:bodyPr/>
        <a:lstStyle/>
        <a:p>
          <a:pPr>
            <a:lnSpc>
              <a:spcPct val="100000"/>
            </a:lnSpc>
            <a:defRPr b="1"/>
          </a:pPr>
          <a:r>
            <a:rPr lang="en-US" dirty="0"/>
            <a:t>2 project measures</a:t>
          </a:r>
        </a:p>
      </dgm:t>
    </dgm:pt>
    <dgm:pt modelId="{C4DDB635-6374-4EC5-9A28-DB15AAB437B5}" type="parTrans" cxnId="{B9D3D4B5-A866-4390-AF7F-E4AAF51FE7B6}">
      <dgm:prSet/>
      <dgm:spPr/>
      <dgm:t>
        <a:bodyPr/>
        <a:lstStyle/>
        <a:p>
          <a:endParaRPr lang="en-US"/>
        </a:p>
      </dgm:t>
    </dgm:pt>
    <dgm:pt modelId="{E5C7D356-34DC-416E-A066-C65C13054065}" type="sibTrans" cxnId="{B9D3D4B5-A866-4390-AF7F-E4AAF51FE7B6}">
      <dgm:prSet/>
      <dgm:spPr/>
      <dgm:t>
        <a:bodyPr/>
        <a:lstStyle/>
        <a:p>
          <a:endParaRPr lang="en-US"/>
        </a:p>
      </dgm:t>
    </dgm:pt>
    <dgm:pt modelId="{A8E382FA-F05E-4D82-BC2B-D6DA009D9BF4}">
      <dgm:prSet/>
      <dgm:spPr/>
      <dgm:t>
        <a:bodyPr/>
        <a:lstStyle/>
        <a:p>
          <a:pPr>
            <a:lnSpc>
              <a:spcPct val="100000"/>
            </a:lnSpc>
          </a:pPr>
          <a:r>
            <a:rPr lang="en-US"/>
            <a:t>1. Protect and restore </a:t>
          </a:r>
          <a:r>
            <a:rPr lang="en-US" b="1"/>
            <a:t>coastal habitats and peatlands</a:t>
          </a:r>
          <a:endParaRPr lang="en-US" b="1" dirty="0"/>
        </a:p>
      </dgm:t>
    </dgm:pt>
    <dgm:pt modelId="{793FE4B6-E724-4DC3-96BF-1A2A9AF481A5}" type="parTrans" cxnId="{56378A64-5C0E-48D8-BAEF-AD96B75B9A8B}">
      <dgm:prSet/>
      <dgm:spPr/>
      <dgm:t>
        <a:bodyPr/>
        <a:lstStyle/>
        <a:p>
          <a:endParaRPr lang="en-US"/>
        </a:p>
      </dgm:t>
    </dgm:pt>
    <dgm:pt modelId="{DB13E7FD-438D-4183-8B45-70677467F5E7}" type="sibTrans" cxnId="{56378A64-5C0E-48D8-BAEF-AD96B75B9A8B}">
      <dgm:prSet/>
      <dgm:spPr/>
      <dgm:t>
        <a:bodyPr/>
        <a:lstStyle/>
        <a:p>
          <a:endParaRPr lang="en-US"/>
        </a:p>
      </dgm:t>
    </dgm:pt>
    <dgm:pt modelId="{59B30428-51FE-4B53-A553-F8A0992A4BE1}">
      <dgm:prSet/>
      <dgm:spPr/>
      <dgm:t>
        <a:bodyPr/>
        <a:lstStyle/>
        <a:p>
          <a:pPr>
            <a:lnSpc>
              <a:spcPct val="100000"/>
            </a:lnSpc>
          </a:pPr>
          <a:r>
            <a:rPr lang="en-US"/>
            <a:t>2. Protect, use, and restore </a:t>
          </a:r>
          <a:r>
            <a:rPr lang="en-US" b="1"/>
            <a:t>forested land</a:t>
          </a:r>
          <a:endParaRPr lang="en-US" b="1" dirty="0"/>
        </a:p>
      </dgm:t>
    </dgm:pt>
    <dgm:pt modelId="{7C243FE3-C736-41AD-9131-2BC88942BD3B}" type="parTrans" cxnId="{116C19B1-4CB4-425E-A9C1-592326A19854}">
      <dgm:prSet/>
      <dgm:spPr/>
      <dgm:t>
        <a:bodyPr/>
        <a:lstStyle/>
        <a:p>
          <a:endParaRPr lang="en-US"/>
        </a:p>
      </dgm:t>
    </dgm:pt>
    <dgm:pt modelId="{7118C51F-7989-46B2-8746-569BDDD4492D}" type="sibTrans" cxnId="{116C19B1-4CB4-425E-A9C1-592326A19854}">
      <dgm:prSet/>
      <dgm:spPr/>
      <dgm:t>
        <a:bodyPr/>
        <a:lstStyle/>
        <a:p>
          <a:endParaRPr lang="en-US"/>
        </a:p>
      </dgm:t>
    </dgm:pt>
    <dgm:pt modelId="{E89664FE-D959-4A72-A153-9D3FCEB1079A}">
      <dgm:prSet/>
      <dgm:spPr/>
      <dgm:t>
        <a:bodyPr/>
        <a:lstStyle/>
        <a:p>
          <a:pPr>
            <a:lnSpc>
              <a:spcPct val="100000"/>
            </a:lnSpc>
          </a:pPr>
          <a:r>
            <a:rPr lang="en-US" dirty="0"/>
            <a:t>$15.03/MTCO2e reduced from 2025-2050</a:t>
          </a:r>
        </a:p>
      </dgm:t>
    </dgm:pt>
    <dgm:pt modelId="{F8460EB2-8651-4539-89DC-5627C560EA7D}" type="parTrans" cxnId="{ACC25539-F397-4C7B-847E-2D40BBAB4991}">
      <dgm:prSet/>
      <dgm:spPr/>
      <dgm:t>
        <a:bodyPr/>
        <a:lstStyle/>
        <a:p>
          <a:endParaRPr lang="en-US"/>
        </a:p>
      </dgm:t>
    </dgm:pt>
    <dgm:pt modelId="{A15A1162-4668-47FB-9CE8-774F7A0599B3}" type="sibTrans" cxnId="{ACC25539-F397-4C7B-847E-2D40BBAB4991}">
      <dgm:prSet/>
      <dgm:spPr/>
      <dgm:t>
        <a:bodyPr/>
        <a:lstStyle/>
        <a:p>
          <a:endParaRPr lang="en-US"/>
        </a:p>
      </dgm:t>
    </dgm:pt>
    <dgm:pt modelId="{5E6F788B-088B-477A-B55D-C847D0A632BB}">
      <dgm:prSet/>
      <dgm:spPr/>
      <dgm:t>
        <a:bodyPr/>
        <a:lstStyle/>
        <a:p>
          <a:pPr>
            <a:lnSpc>
              <a:spcPct val="100000"/>
            </a:lnSpc>
          </a:pPr>
          <a:r>
            <a:rPr lang="en-US" dirty="0"/>
            <a:t>= removing 6.6 million gas cars from road for a year</a:t>
          </a:r>
        </a:p>
      </dgm:t>
    </dgm:pt>
    <dgm:pt modelId="{F4C88038-D1F3-4E77-A472-0A25F9CA772F}" type="parTrans" cxnId="{66299627-33ED-4963-9EAD-63C1E1ADF72D}">
      <dgm:prSet/>
      <dgm:spPr/>
      <dgm:t>
        <a:bodyPr/>
        <a:lstStyle/>
        <a:p>
          <a:endParaRPr lang="en-US"/>
        </a:p>
      </dgm:t>
    </dgm:pt>
    <dgm:pt modelId="{4DE39C9F-6E01-405B-8E85-2D70AC64F9CE}" type="sibTrans" cxnId="{66299627-33ED-4963-9EAD-63C1E1ADF72D}">
      <dgm:prSet/>
      <dgm:spPr/>
      <dgm:t>
        <a:bodyPr/>
        <a:lstStyle/>
        <a:p>
          <a:endParaRPr lang="en-US"/>
        </a:p>
      </dgm:t>
    </dgm:pt>
    <dgm:pt modelId="{AE42CAF4-DEEE-45F3-BC98-67105C10B5CB}" type="pres">
      <dgm:prSet presAssocID="{A23D41FE-2365-4235-9801-0D0407CF4DED}" presName="linearFlow" presStyleCnt="0">
        <dgm:presLayoutVars>
          <dgm:dir/>
          <dgm:resizeHandles val="exact"/>
        </dgm:presLayoutVars>
      </dgm:prSet>
      <dgm:spPr/>
    </dgm:pt>
    <dgm:pt modelId="{47B002BC-64CE-4E5A-B43A-D48E2DF6B64D}" type="pres">
      <dgm:prSet presAssocID="{95B0D65B-23DF-48C4-84D0-8ECEFA5CDC59}" presName="composite" presStyleCnt="0"/>
      <dgm:spPr/>
    </dgm:pt>
    <dgm:pt modelId="{2A6BC72A-1377-459A-8CCB-28DB3DF65C69}" type="pres">
      <dgm:prSet presAssocID="{95B0D65B-23DF-48C4-84D0-8ECEFA5CDC59}" presName="imgShp" presStyleLbl="fgImgPlace1" presStyleIdx="0" presStyleCnt="3" custScaleX="63567" custScaleY="6422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llar"/>
        </a:ext>
      </dgm:extLst>
    </dgm:pt>
    <dgm:pt modelId="{B513AAC9-7E62-4285-A57B-5694581A21FE}" type="pres">
      <dgm:prSet presAssocID="{95B0D65B-23DF-48C4-84D0-8ECEFA5CDC59}" presName="txShp" presStyleLbl="node1" presStyleIdx="0" presStyleCnt="3">
        <dgm:presLayoutVars>
          <dgm:bulletEnabled val="1"/>
        </dgm:presLayoutVars>
      </dgm:prSet>
      <dgm:spPr/>
    </dgm:pt>
    <dgm:pt modelId="{222AE0C9-6E91-43E2-B652-2FF07EB21671}" type="pres">
      <dgm:prSet presAssocID="{5B91D66A-A80F-4A6C-8DE7-932CCF3C2218}" presName="spacing" presStyleCnt="0"/>
      <dgm:spPr/>
    </dgm:pt>
    <dgm:pt modelId="{3FDF65FD-FC40-4CBF-84BE-272191839143}" type="pres">
      <dgm:prSet presAssocID="{BF3D56D4-FEF6-4CF0-8D87-FF73F66536BB}" presName="composite" presStyleCnt="0"/>
      <dgm:spPr/>
    </dgm:pt>
    <dgm:pt modelId="{889394B4-3273-41FC-9570-D0B79AECD6FD}" type="pres">
      <dgm:prSet presAssocID="{BF3D56D4-FEF6-4CF0-8D87-FF73F66536BB}" presName="imgShp" presStyleLbl="fgImgPlace1" presStyleIdx="1" presStyleCnt="3" custScaleX="74589" custScaleY="76348"/>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ownward trend graph with solid fill"/>
        </a:ext>
      </dgm:extLst>
    </dgm:pt>
    <dgm:pt modelId="{92079069-9362-4EE9-8D6E-618909AFA6C6}" type="pres">
      <dgm:prSet presAssocID="{BF3D56D4-FEF6-4CF0-8D87-FF73F66536BB}" presName="txShp" presStyleLbl="node1" presStyleIdx="1" presStyleCnt="3">
        <dgm:presLayoutVars>
          <dgm:bulletEnabled val="1"/>
        </dgm:presLayoutVars>
      </dgm:prSet>
      <dgm:spPr/>
    </dgm:pt>
    <dgm:pt modelId="{545CAA78-C949-43FB-9E63-57807171CC67}" type="pres">
      <dgm:prSet presAssocID="{E995ADF2-F183-402C-89A0-1B1A50EFAF9B}" presName="spacing" presStyleCnt="0"/>
      <dgm:spPr/>
    </dgm:pt>
    <dgm:pt modelId="{A2A33462-8345-4A1C-8C2F-833741D01BB7}" type="pres">
      <dgm:prSet presAssocID="{0CCA25D1-551A-4DEA-960B-3DF5552550E5}" presName="composite" presStyleCnt="0"/>
      <dgm:spPr/>
    </dgm:pt>
    <dgm:pt modelId="{C66CD218-4E8A-40AC-88E3-95C3FD7E0306}" type="pres">
      <dgm:prSet presAssocID="{0CCA25D1-551A-4DEA-960B-3DF5552550E5}" presName="imgShp" presStyleLbl="fgImgPlace1" presStyleIdx="2" presStyleCnt="3" custScaleX="78152" custScaleY="7744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orest scene"/>
        </a:ext>
      </dgm:extLst>
    </dgm:pt>
    <dgm:pt modelId="{CC9014BA-385F-454B-9CCC-DCCFE4AD1AA3}" type="pres">
      <dgm:prSet presAssocID="{0CCA25D1-551A-4DEA-960B-3DF5552550E5}" presName="txShp" presStyleLbl="node1" presStyleIdx="2" presStyleCnt="3">
        <dgm:presLayoutVars>
          <dgm:bulletEnabled val="1"/>
        </dgm:presLayoutVars>
      </dgm:prSet>
      <dgm:spPr/>
    </dgm:pt>
  </dgm:ptLst>
  <dgm:cxnLst>
    <dgm:cxn modelId="{2F0D4C17-AB3A-4588-B31E-2CAEA3E5725B}" type="presOf" srcId="{E89664FE-D959-4A72-A153-9D3FCEB1079A}" destId="{92079069-9362-4EE9-8D6E-618909AFA6C6}" srcOrd="0" destOrd="1" presId="urn:microsoft.com/office/officeart/2005/8/layout/vList3"/>
    <dgm:cxn modelId="{66299627-33ED-4963-9EAD-63C1E1ADF72D}" srcId="{BF3D56D4-FEF6-4CF0-8D87-FF73F66536BB}" destId="{5E6F788B-088B-477A-B55D-C847D0A632BB}" srcOrd="1" destOrd="0" parTransId="{F4C88038-D1F3-4E77-A472-0A25F9CA772F}" sibTransId="{4DE39C9F-6E01-405B-8E85-2D70AC64F9CE}"/>
    <dgm:cxn modelId="{ACC25539-F397-4C7B-847E-2D40BBAB4991}" srcId="{BF3D56D4-FEF6-4CF0-8D87-FF73F66536BB}" destId="{E89664FE-D959-4A72-A153-9D3FCEB1079A}" srcOrd="0" destOrd="0" parTransId="{F8460EB2-8651-4539-89DC-5627C560EA7D}" sibTransId="{A15A1162-4668-47FB-9CE8-774F7A0599B3}"/>
    <dgm:cxn modelId="{49BEBA3C-A961-4EED-B9AD-2F042065D28F}" type="presOf" srcId="{0CCA25D1-551A-4DEA-960B-3DF5552550E5}" destId="{CC9014BA-385F-454B-9CCC-DCCFE4AD1AA3}" srcOrd="0" destOrd="0" presId="urn:microsoft.com/office/officeart/2005/8/layout/vList3"/>
    <dgm:cxn modelId="{56378A64-5C0E-48D8-BAEF-AD96B75B9A8B}" srcId="{0CCA25D1-551A-4DEA-960B-3DF5552550E5}" destId="{A8E382FA-F05E-4D82-BC2B-D6DA009D9BF4}" srcOrd="0" destOrd="0" parTransId="{793FE4B6-E724-4DC3-96BF-1A2A9AF481A5}" sibTransId="{DB13E7FD-438D-4183-8B45-70677467F5E7}"/>
    <dgm:cxn modelId="{6A8E4C45-585A-4930-867C-88787BBE27DE}" type="presOf" srcId="{BF3D56D4-FEF6-4CF0-8D87-FF73F66536BB}" destId="{92079069-9362-4EE9-8D6E-618909AFA6C6}" srcOrd="0" destOrd="0" presId="urn:microsoft.com/office/officeart/2005/8/layout/vList3"/>
    <dgm:cxn modelId="{94AA424D-6585-4CFE-A2F3-5FDE47CECF07}" srcId="{A23D41FE-2365-4235-9801-0D0407CF4DED}" destId="{95B0D65B-23DF-48C4-84D0-8ECEFA5CDC59}" srcOrd="0" destOrd="0" parTransId="{EFDFC900-4AA2-4A4C-9F73-4787062809D0}" sibTransId="{5B91D66A-A80F-4A6C-8DE7-932CCF3C2218}"/>
    <dgm:cxn modelId="{5DC67F72-4F1F-4C0A-8AF1-EDF202AC5575}" type="presOf" srcId="{A23D41FE-2365-4235-9801-0D0407CF4DED}" destId="{AE42CAF4-DEEE-45F3-BC98-67105C10B5CB}" srcOrd="0" destOrd="0" presId="urn:microsoft.com/office/officeart/2005/8/layout/vList3"/>
    <dgm:cxn modelId="{EE27DA7E-679E-4F8E-92E7-B05A8F9E9F46}" type="presOf" srcId="{9D12D6D1-5903-441D-AD17-9D19DE9E28B9}" destId="{B513AAC9-7E62-4285-A57B-5694581A21FE}" srcOrd="0" destOrd="2" presId="urn:microsoft.com/office/officeart/2005/8/layout/vList3"/>
    <dgm:cxn modelId="{833B9D8B-CB07-4834-AE9D-6F8368587730}" type="presOf" srcId="{5E6F788B-088B-477A-B55D-C847D0A632BB}" destId="{92079069-9362-4EE9-8D6E-618909AFA6C6}" srcOrd="0" destOrd="2" presId="urn:microsoft.com/office/officeart/2005/8/layout/vList3"/>
    <dgm:cxn modelId="{116C19B1-4CB4-425E-A9C1-592326A19854}" srcId="{0CCA25D1-551A-4DEA-960B-3DF5552550E5}" destId="{59B30428-51FE-4B53-A553-F8A0992A4BE1}" srcOrd="1" destOrd="0" parTransId="{7C243FE3-C736-41AD-9131-2BC88942BD3B}" sibTransId="{7118C51F-7989-46B2-8746-569BDDD4492D}"/>
    <dgm:cxn modelId="{B9D3D4B5-A866-4390-AF7F-E4AAF51FE7B6}" srcId="{A23D41FE-2365-4235-9801-0D0407CF4DED}" destId="{0CCA25D1-551A-4DEA-960B-3DF5552550E5}" srcOrd="2" destOrd="0" parTransId="{C4DDB635-6374-4EC5-9A28-DB15AAB437B5}" sibTransId="{E5C7D356-34DC-416E-A066-C65C13054065}"/>
    <dgm:cxn modelId="{F42AF5BA-8509-461F-AD0F-2D1B728E9E8C}" type="presOf" srcId="{59B30428-51FE-4B53-A553-F8A0992A4BE1}" destId="{CC9014BA-385F-454B-9CCC-DCCFE4AD1AA3}" srcOrd="0" destOrd="2" presId="urn:microsoft.com/office/officeart/2005/8/layout/vList3"/>
    <dgm:cxn modelId="{BD6463D4-3113-4D2F-85BA-C108A3361FB6}" srcId="{95B0D65B-23DF-48C4-84D0-8ECEFA5CDC59}" destId="{640CB1A3-3A85-4D74-BE21-0BC9D8E7FAF5}" srcOrd="0" destOrd="0" parTransId="{EE30349A-4D8A-4CF3-B42A-4682C4DB507F}" sibTransId="{49415F08-9D95-43C0-A2D3-59381D86B00C}"/>
    <dgm:cxn modelId="{8AB4C0E5-3BEC-44CE-96F9-14FA9986E944}" srcId="{A23D41FE-2365-4235-9801-0D0407CF4DED}" destId="{BF3D56D4-FEF6-4CF0-8D87-FF73F66536BB}" srcOrd="1" destOrd="0" parTransId="{0AD18577-5DA6-4306-8297-647C1669C5A8}" sibTransId="{E995ADF2-F183-402C-89A0-1B1A50EFAF9B}"/>
    <dgm:cxn modelId="{AA7BF6EF-FF3D-4AA5-BFC9-6CEB454C2D96}" type="presOf" srcId="{A8E382FA-F05E-4D82-BC2B-D6DA009D9BF4}" destId="{CC9014BA-385F-454B-9CCC-DCCFE4AD1AA3}" srcOrd="0" destOrd="1" presId="urn:microsoft.com/office/officeart/2005/8/layout/vList3"/>
    <dgm:cxn modelId="{89DF31F8-4C05-4C11-8C7A-D87CA69A3A33}" type="presOf" srcId="{95B0D65B-23DF-48C4-84D0-8ECEFA5CDC59}" destId="{B513AAC9-7E62-4285-A57B-5694581A21FE}" srcOrd="0" destOrd="0" presId="urn:microsoft.com/office/officeart/2005/8/layout/vList3"/>
    <dgm:cxn modelId="{444CFBFD-CF43-4E38-9264-BEC51C7D134D}" srcId="{95B0D65B-23DF-48C4-84D0-8ECEFA5CDC59}" destId="{9D12D6D1-5903-441D-AD17-9D19DE9E28B9}" srcOrd="1" destOrd="0" parTransId="{3FBC9057-C7D8-46F1-9CF8-FA26AF93ABA9}" sibTransId="{4A55608D-318E-4359-8214-9C0FCD6A6F8B}"/>
    <dgm:cxn modelId="{76F3EBFF-C68F-4713-9673-E2263442CF7C}" type="presOf" srcId="{640CB1A3-3A85-4D74-BE21-0BC9D8E7FAF5}" destId="{B513AAC9-7E62-4285-A57B-5694581A21FE}" srcOrd="0" destOrd="1" presId="urn:microsoft.com/office/officeart/2005/8/layout/vList3"/>
    <dgm:cxn modelId="{1706D1B4-0387-45C9-BF5D-9BE5C4B29E50}" type="presParOf" srcId="{AE42CAF4-DEEE-45F3-BC98-67105C10B5CB}" destId="{47B002BC-64CE-4E5A-B43A-D48E2DF6B64D}" srcOrd="0" destOrd="0" presId="urn:microsoft.com/office/officeart/2005/8/layout/vList3"/>
    <dgm:cxn modelId="{BD64BC78-E9A4-49A1-BA44-145878097CEB}" type="presParOf" srcId="{47B002BC-64CE-4E5A-B43A-D48E2DF6B64D}" destId="{2A6BC72A-1377-459A-8CCB-28DB3DF65C69}" srcOrd="0" destOrd="0" presId="urn:microsoft.com/office/officeart/2005/8/layout/vList3"/>
    <dgm:cxn modelId="{9A35A765-E0CD-4405-8699-F1BA5CB3137C}" type="presParOf" srcId="{47B002BC-64CE-4E5A-B43A-D48E2DF6B64D}" destId="{B513AAC9-7E62-4285-A57B-5694581A21FE}" srcOrd="1" destOrd="0" presId="urn:microsoft.com/office/officeart/2005/8/layout/vList3"/>
    <dgm:cxn modelId="{347ABAC8-E2E1-456A-83CD-8AB7C296DDD7}" type="presParOf" srcId="{AE42CAF4-DEEE-45F3-BC98-67105C10B5CB}" destId="{222AE0C9-6E91-43E2-B652-2FF07EB21671}" srcOrd="1" destOrd="0" presId="urn:microsoft.com/office/officeart/2005/8/layout/vList3"/>
    <dgm:cxn modelId="{002643FC-FC31-464B-A412-EF11752D498A}" type="presParOf" srcId="{AE42CAF4-DEEE-45F3-BC98-67105C10B5CB}" destId="{3FDF65FD-FC40-4CBF-84BE-272191839143}" srcOrd="2" destOrd="0" presId="urn:microsoft.com/office/officeart/2005/8/layout/vList3"/>
    <dgm:cxn modelId="{D857CDA7-4011-40B2-9224-C7C4C9CAB591}" type="presParOf" srcId="{3FDF65FD-FC40-4CBF-84BE-272191839143}" destId="{889394B4-3273-41FC-9570-D0B79AECD6FD}" srcOrd="0" destOrd="0" presId="urn:microsoft.com/office/officeart/2005/8/layout/vList3"/>
    <dgm:cxn modelId="{027E2F05-5823-4A76-880E-5D75F050D7C9}" type="presParOf" srcId="{3FDF65FD-FC40-4CBF-84BE-272191839143}" destId="{92079069-9362-4EE9-8D6E-618909AFA6C6}" srcOrd="1" destOrd="0" presId="urn:microsoft.com/office/officeart/2005/8/layout/vList3"/>
    <dgm:cxn modelId="{7D635FFB-860B-493A-947C-FE881AE1432B}" type="presParOf" srcId="{AE42CAF4-DEEE-45F3-BC98-67105C10B5CB}" destId="{545CAA78-C949-43FB-9E63-57807171CC67}" srcOrd="3" destOrd="0" presId="urn:microsoft.com/office/officeart/2005/8/layout/vList3"/>
    <dgm:cxn modelId="{D6297ABC-1729-4340-88F2-54458910DF9B}" type="presParOf" srcId="{AE42CAF4-DEEE-45F3-BC98-67105C10B5CB}" destId="{A2A33462-8345-4A1C-8C2F-833741D01BB7}" srcOrd="4" destOrd="0" presId="urn:microsoft.com/office/officeart/2005/8/layout/vList3"/>
    <dgm:cxn modelId="{F174337F-63D2-4FCA-B8B9-E5EBF45CCEB7}" type="presParOf" srcId="{A2A33462-8345-4A1C-8C2F-833741D01BB7}" destId="{C66CD218-4E8A-40AC-88E3-95C3FD7E0306}" srcOrd="0" destOrd="0" presId="urn:microsoft.com/office/officeart/2005/8/layout/vList3"/>
    <dgm:cxn modelId="{7DB3FA47-682B-46EA-AE06-E03BB1AC0BB6}" type="presParOf" srcId="{A2A33462-8345-4A1C-8C2F-833741D01BB7}" destId="{CC9014BA-385F-454B-9CCC-DCCFE4AD1AA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9D26CD-AD2E-4875-80A4-11BFC2EBEB63}"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D1CA4132-A1F4-48EF-B5DA-78FF1416B5B0}">
      <dgm:prSet phldrT="[Text]"/>
      <dgm:spPr/>
      <dgm:t>
        <a:bodyPr/>
        <a:lstStyle/>
        <a:p>
          <a:r>
            <a:rPr lang="en-US" dirty="0"/>
            <a:t>$200 million State Allocation</a:t>
          </a:r>
        </a:p>
      </dgm:t>
    </dgm:pt>
    <dgm:pt modelId="{8C35A066-91BF-42ED-992E-EB7E955181F9}" type="parTrans" cxnId="{ED401A54-65F2-4C03-866C-2127429F6A62}">
      <dgm:prSet/>
      <dgm:spPr/>
      <dgm:t>
        <a:bodyPr/>
        <a:lstStyle/>
        <a:p>
          <a:endParaRPr lang="en-US"/>
        </a:p>
      </dgm:t>
    </dgm:pt>
    <dgm:pt modelId="{F691B858-2305-4B41-9119-2B5CAFB2B8D8}" type="sibTrans" cxnId="{ED401A54-65F2-4C03-866C-2127429F6A62}">
      <dgm:prSet/>
      <dgm:spPr/>
      <dgm:t>
        <a:bodyPr/>
        <a:lstStyle/>
        <a:p>
          <a:endParaRPr lang="en-US"/>
        </a:p>
      </dgm:t>
    </dgm:pt>
    <dgm:pt modelId="{F3F96913-D1B7-40C4-BA21-53B2AECE3785}">
      <dgm:prSet phldrT="[Text]"/>
      <dgm:spPr/>
      <dgm:t>
        <a:bodyPr/>
        <a:lstStyle/>
        <a:p>
          <a:r>
            <a:rPr lang="en-US" dirty="0"/>
            <a:t>MD $50M</a:t>
          </a:r>
        </a:p>
      </dgm:t>
    </dgm:pt>
    <dgm:pt modelId="{EFD2E0DF-6FA2-4C52-90E7-B7421BEEFCE9}" type="parTrans" cxnId="{02E16FC6-CF1D-480B-BA6C-02739A6D3CF2}">
      <dgm:prSet/>
      <dgm:spPr/>
      <dgm:t>
        <a:bodyPr/>
        <a:lstStyle/>
        <a:p>
          <a:endParaRPr lang="en-US"/>
        </a:p>
      </dgm:t>
    </dgm:pt>
    <dgm:pt modelId="{9D880D52-8D18-40C1-8F40-0B5980944BA6}" type="sibTrans" cxnId="{02E16FC6-CF1D-480B-BA6C-02739A6D3CF2}">
      <dgm:prSet/>
      <dgm:spPr/>
      <dgm:t>
        <a:bodyPr/>
        <a:lstStyle/>
        <a:p>
          <a:endParaRPr lang="en-US"/>
        </a:p>
      </dgm:t>
    </dgm:pt>
    <dgm:pt modelId="{19D11050-99CF-4AA7-95F6-7C5987BCA035}">
      <dgm:prSet phldrT="[Text]"/>
      <dgm:spPr/>
      <dgm:t>
        <a:bodyPr/>
        <a:lstStyle/>
        <a:p>
          <a:r>
            <a:rPr lang="en-US" dirty="0"/>
            <a:t>$200 million TNC Regional Allocation</a:t>
          </a:r>
        </a:p>
      </dgm:t>
    </dgm:pt>
    <dgm:pt modelId="{5883E1BC-D793-4160-9F0B-A03A603239C1}" type="parTrans" cxnId="{1431DD6D-2EAE-4964-B6B9-5050195DAB34}">
      <dgm:prSet/>
      <dgm:spPr/>
      <dgm:t>
        <a:bodyPr/>
        <a:lstStyle/>
        <a:p>
          <a:endParaRPr lang="en-US"/>
        </a:p>
      </dgm:t>
    </dgm:pt>
    <dgm:pt modelId="{DF7EED85-03CB-49B9-89E5-352DFCF6054D}" type="sibTrans" cxnId="{1431DD6D-2EAE-4964-B6B9-5050195DAB34}">
      <dgm:prSet/>
      <dgm:spPr/>
      <dgm:t>
        <a:bodyPr/>
        <a:lstStyle/>
        <a:p>
          <a:endParaRPr lang="en-US"/>
        </a:p>
      </dgm:t>
    </dgm:pt>
    <dgm:pt modelId="{2DB05B6B-F9CC-46E9-BA82-0964863AC6BE}">
      <dgm:prSet phldrT="[Text]"/>
      <dgm:spPr/>
      <dgm:t>
        <a:bodyPr/>
        <a:lstStyle/>
        <a:p>
          <a:r>
            <a:rPr lang="en-US" dirty="0"/>
            <a:t>NC $68M</a:t>
          </a:r>
        </a:p>
      </dgm:t>
    </dgm:pt>
    <dgm:pt modelId="{1CF9C426-741B-4F4F-8C6C-E2FEE3331DC4}" type="parTrans" cxnId="{06EF4D48-97E9-450E-83D4-C9B6DC1123D2}">
      <dgm:prSet/>
      <dgm:spPr/>
      <dgm:t>
        <a:bodyPr/>
        <a:lstStyle/>
        <a:p>
          <a:endParaRPr lang="en-US"/>
        </a:p>
      </dgm:t>
    </dgm:pt>
    <dgm:pt modelId="{B5F16D17-67FE-456F-84A3-061A5C31CB7F}" type="sibTrans" cxnId="{06EF4D48-97E9-450E-83D4-C9B6DC1123D2}">
      <dgm:prSet/>
      <dgm:spPr/>
      <dgm:t>
        <a:bodyPr/>
        <a:lstStyle/>
        <a:p>
          <a:endParaRPr lang="en-US"/>
        </a:p>
      </dgm:t>
    </dgm:pt>
    <dgm:pt modelId="{0DC4A30C-F8DD-4DAC-8B2A-2D368E70574C}">
      <dgm:prSet phldrT="[Text]"/>
      <dgm:spPr/>
      <dgm:t>
        <a:bodyPr/>
        <a:lstStyle/>
        <a:p>
          <a:r>
            <a:rPr lang="en-US" dirty="0"/>
            <a:t>SC $42.4M</a:t>
          </a:r>
        </a:p>
      </dgm:t>
    </dgm:pt>
    <dgm:pt modelId="{7E12C0EB-310C-47E2-9E65-DAC2E130B8BA}" type="parTrans" cxnId="{62934C87-99CC-4A89-BBDE-EA669A5F8738}">
      <dgm:prSet/>
      <dgm:spPr/>
      <dgm:t>
        <a:bodyPr/>
        <a:lstStyle/>
        <a:p>
          <a:endParaRPr lang="en-US"/>
        </a:p>
      </dgm:t>
    </dgm:pt>
    <dgm:pt modelId="{484920FE-D416-4791-9123-6B8C21F1C336}" type="sibTrans" cxnId="{62934C87-99CC-4A89-BBDE-EA669A5F8738}">
      <dgm:prSet/>
      <dgm:spPr/>
      <dgm:t>
        <a:bodyPr/>
        <a:lstStyle/>
        <a:p>
          <a:endParaRPr lang="en-US"/>
        </a:p>
      </dgm:t>
    </dgm:pt>
    <dgm:pt modelId="{86D6494F-A28F-4AAB-8ADA-C58AB60D26EA}">
      <dgm:prSet phldrT="[Text]"/>
      <dgm:spPr/>
      <dgm:t>
        <a:bodyPr/>
        <a:lstStyle/>
        <a:p>
          <a:r>
            <a:rPr lang="en-US" dirty="0"/>
            <a:t>DNCR Funds Administration</a:t>
          </a:r>
        </a:p>
      </dgm:t>
    </dgm:pt>
    <dgm:pt modelId="{21C4ECB9-4944-4EC3-B1EB-4D50BEB552BE}" type="parTrans" cxnId="{486E1574-3B41-4B5D-BC52-CB77FE5B85D8}">
      <dgm:prSet/>
      <dgm:spPr/>
      <dgm:t>
        <a:bodyPr/>
        <a:lstStyle/>
        <a:p>
          <a:endParaRPr lang="en-US"/>
        </a:p>
      </dgm:t>
    </dgm:pt>
    <dgm:pt modelId="{6AB2BD76-2C03-44B2-9939-9D7EB36BF963}" type="sibTrans" cxnId="{486E1574-3B41-4B5D-BC52-CB77FE5B85D8}">
      <dgm:prSet/>
      <dgm:spPr/>
      <dgm:t>
        <a:bodyPr/>
        <a:lstStyle/>
        <a:p>
          <a:endParaRPr lang="en-US"/>
        </a:p>
      </dgm:t>
    </dgm:pt>
    <dgm:pt modelId="{72351885-19D9-43A6-B45E-206974DFC687}">
      <dgm:prSet phldrT="[Text]"/>
      <dgm:spPr/>
      <dgm:t>
        <a:bodyPr/>
        <a:lstStyle/>
        <a:p>
          <a:r>
            <a:rPr lang="en-US" dirty="0"/>
            <a:t>$21M</a:t>
          </a:r>
        </a:p>
      </dgm:t>
    </dgm:pt>
    <dgm:pt modelId="{C07A53A5-328C-4EF7-A823-8696C246FC66}" type="parTrans" cxnId="{414F42FE-6419-4925-9B14-29ACCCFA9F5F}">
      <dgm:prSet/>
      <dgm:spPr/>
      <dgm:t>
        <a:bodyPr/>
        <a:lstStyle/>
        <a:p>
          <a:endParaRPr lang="en-US"/>
        </a:p>
      </dgm:t>
    </dgm:pt>
    <dgm:pt modelId="{24E943EE-DDE0-492C-B666-F66BAAA09DAD}" type="sibTrans" cxnId="{414F42FE-6419-4925-9B14-29ACCCFA9F5F}">
      <dgm:prSet/>
      <dgm:spPr/>
      <dgm:t>
        <a:bodyPr/>
        <a:lstStyle/>
        <a:p>
          <a:endParaRPr lang="en-US"/>
        </a:p>
      </dgm:t>
    </dgm:pt>
    <dgm:pt modelId="{3FA22188-2665-4FD1-9AED-AFA56D310EB0}">
      <dgm:prSet phldrT="[Text]"/>
      <dgm:spPr/>
      <dgm:t>
        <a:bodyPr/>
        <a:lstStyle/>
        <a:p>
          <a:r>
            <a:rPr lang="en-US" dirty="0"/>
            <a:t>VA $50M</a:t>
          </a:r>
        </a:p>
      </dgm:t>
    </dgm:pt>
    <dgm:pt modelId="{E0A6AD68-5785-4C5A-9584-CBCF3606215F}" type="parTrans" cxnId="{C42C0A5D-3201-48ED-9483-E40AA4D22D72}">
      <dgm:prSet/>
      <dgm:spPr/>
      <dgm:t>
        <a:bodyPr/>
        <a:lstStyle/>
        <a:p>
          <a:endParaRPr lang="en-US"/>
        </a:p>
      </dgm:t>
    </dgm:pt>
    <dgm:pt modelId="{44D2C851-C71E-41BB-821C-CEB543565F6C}" type="sibTrans" cxnId="{C42C0A5D-3201-48ED-9483-E40AA4D22D72}">
      <dgm:prSet/>
      <dgm:spPr/>
      <dgm:t>
        <a:bodyPr/>
        <a:lstStyle/>
        <a:p>
          <a:endParaRPr lang="en-US"/>
        </a:p>
      </dgm:t>
    </dgm:pt>
    <dgm:pt modelId="{9A2A0EE0-DD80-41A1-96A1-61E80D37DDF0}">
      <dgm:prSet phldrT="[Text]"/>
      <dgm:spPr/>
      <dgm:t>
        <a:bodyPr/>
        <a:lstStyle/>
        <a:p>
          <a:r>
            <a:rPr lang="en-US" dirty="0"/>
            <a:t>NC $50M</a:t>
          </a:r>
        </a:p>
      </dgm:t>
    </dgm:pt>
    <dgm:pt modelId="{E5AD1D23-E0C3-4F5F-8BA1-BF1C9F4832D6}" type="parTrans" cxnId="{113A8304-5CCD-4378-AF1A-84457F56F0B7}">
      <dgm:prSet/>
      <dgm:spPr/>
      <dgm:t>
        <a:bodyPr/>
        <a:lstStyle/>
        <a:p>
          <a:endParaRPr lang="en-US"/>
        </a:p>
      </dgm:t>
    </dgm:pt>
    <dgm:pt modelId="{9A798954-1856-4756-BF0E-C7C2CD674855}" type="sibTrans" cxnId="{113A8304-5CCD-4378-AF1A-84457F56F0B7}">
      <dgm:prSet/>
      <dgm:spPr/>
      <dgm:t>
        <a:bodyPr/>
        <a:lstStyle/>
        <a:p>
          <a:endParaRPr lang="en-US"/>
        </a:p>
      </dgm:t>
    </dgm:pt>
    <dgm:pt modelId="{AC3B6A2E-4909-4BA8-903A-C868507AB201}">
      <dgm:prSet phldrT="[Text]"/>
      <dgm:spPr/>
      <dgm:t>
        <a:bodyPr/>
        <a:lstStyle/>
        <a:p>
          <a:r>
            <a:rPr lang="en-US" dirty="0"/>
            <a:t>SC $50M</a:t>
          </a:r>
        </a:p>
      </dgm:t>
    </dgm:pt>
    <dgm:pt modelId="{3EE47B57-2F4F-46B7-A90E-BF9D69A8028B}" type="parTrans" cxnId="{846B262A-BDE3-45B1-895E-E15AEE2A6616}">
      <dgm:prSet/>
      <dgm:spPr/>
      <dgm:t>
        <a:bodyPr/>
        <a:lstStyle/>
        <a:p>
          <a:endParaRPr lang="en-US"/>
        </a:p>
      </dgm:t>
    </dgm:pt>
    <dgm:pt modelId="{E138913E-7DB0-4F19-BE35-10BC5CBEA331}" type="sibTrans" cxnId="{846B262A-BDE3-45B1-895E-E15AEE2A6616}">
      <dgm:prSet/>
      <dgm:spPr/>
      <dgm:t>
        <a:bodyPr/>
        <a:lstStyle/>
        <a:p>
          <a:endParaRPr lang="en-US"/>
        </a:p>
      </dgm:t>
    </dgm:pt>
    <dgm:pt modelId="{B93F6308-B9AF-45DA-9D82-AB12247E7AC8}">
      <dgm:prSet phldrT="[Text]"/>
      <dgm:spPr/>
      <dgm:t>
        <a:bodyPr/>
        <a:lstStyle/>
        <a:p>
          <a:r>
            <a:rPr lang="en-US" dirty="0"/>
            <a:t>MD $42.4M</a:t>
          </a:r>
        </a:p>
      </dgm:t>
    </dgm:pt>
    <dgm:pt modelId="{C620B487-6A17-4574-BF82-65385A00AB46}" type="parTrans" cxnId="{054FBFFC-3C09-4CA6-8A1C-E50B8B937CD3}">
      <dgm:prSet/>
      <dgm:spPr/>
      <dgm:t>
        <a:bodyPr/>
        <a:lstStyle/>
        <a:p>
          <a:endParaRPr lang="en-US"/>
        </a:p>
      </dgm:t>
    </dgm:pt>
    <dgm:pt modelId="{1C56BC04-3C89-41B4-80DE-3695FD10740C}" type="sibTrans" cxnId="{054FBFFC-3C09-4CA6-8A1C-E50B8B937CD3}">
      <dgm:prSet/>
      <dgm:spPr/>
      <dgm:t>
        <a:bodyPr/>
        <a:lstStyle/>
        <a:p>
          <a:endParaRPr lang="en-US"/>
        </a:p>
      </dgm:t>
    </dgm:pt>
    <dgm:pt modelId="{BE3E0628-2723-47D0-B5A2-D29F7DD6989C}">
      <dgm:prSet phldrT="[Text]"/>
      <dgm:spPr/>
      <dgm:t>
        <a:bodyPr/>
        <a:lstStyle/>
        <a:p>
          <a:r>
            <a:rPr lang="en-US" dirty="0"/>
            <a:t>VA $45M</a:t>
          </a:r>
        </a:p>
      </dgm:t>
    </dgm:pt>
    <dgm:pt modelId="{75763BA5-7F6A-4190-87C4-C37E782CA2A5}" type="parTrans" cxnId="{3413FC11-908D-4B85-83B3-C67992F0DFEA}">
      <dgm:prSet/>
      <dgm:spPr/>
      <dgm:t>
        <a:bodyPr/>
        <a:lstStyle/>
        <a:p>
          <a:endParaRPr lang="en-US"/>
        </a:p>
      </dgm:t>
    </dgm:pt>
    <dgm:pt modelId="{B5D3A7EA-BA44-49BB-93A3-183B1BF5AE2E}" type="sibTrans" cxnId="{3413FC11-908D-4B85-83B3-C67992F0DFEA}">
      <dgm:prSet/>
      <dgm:spPr/>
      <dgm:t>
        <a:bodyPr/>
        <a:lstStyle/>
        <a:p>
          <a:endParaRPr lang="en-US"/>
        </a:p>
      </dgm:t>
    </dgm:pt>
    <dgm:pt modelId="{54D8E1F2-4910-4884-BDB6-3D1D8D976A63}">
      <dgm:prSet phldrT="[Text]"/>
      <dgm:spPr/>
      <dgm:t>
        <a:bodyPr/>
        <a:lstStyle/>
        <a:p>
          <a:r>
            <a:rPr lang="en-US" dirty="0"/>
            <a:t>$421 million</a:t>
          </a:r>
        </a:p>
      </dgm:t>
    </dgm:pt>
    <dgm:pt modelId="{83156B4D-8E08-4E4C-812B-FDC694E9BC26}" type="parTrans" cxnId="{32BF702D-F37E-4243-AD11-52DFD0EE15E7}">
      <dgm:prSet/>
      <dgm:spPr/>
      <dgm:t>
        <a:bodyPr/>
        <a:lstStyle/>
        <a:p>
          <a:endParaRPr lang="en-US"/>
        </a:p>
      </dgm:t>
    </dgm:pt>
    <dgm:pt modelId="{69BEF8B2-13DE-4B90-A3E2-C11F86D607E0}" type="sibTrans" cxnId="{32BF702D-F37E-4243-AD11-52DFD0EE15E7}">
      <dgm:prSet/>
      <dgm:spPr/>
      <dgm:t>
        <a:bodyPr/>
        <a:lstStyle/>
        <a:p>
          <a:endParaRPr lang="en-US"/>
        </a:p>
      </dgm:t>
    </dgm:pt>
    <dgm:pt modelId="{488D07C6-2FFB-4251-98BE-3C085F9B3088}" type="pres">
      <dgm:prSet presAssocID="{CD9D26CD-AD2E-4875-80A4-11BFC2EBEB63}" presName="hierChild1" presStyleCnt="0">
        <dgm:presLayoutVars>
          <dgm:orgChart val="1"/>
          <dgm:chPref val="1"/>
          <dgm:dir/>
          <dgm:animOne val="branch"/>
          <dgm:animLvl val="lvl"/>
          <dgm:resizeHandles/>
        </dgm:presLayoutVars>
      </dgm:prSet>
      <dgm:spPr/>
    </dgm:pt>
    <dgm:pt modelId="{AA3B18E3-B3E4-402A-A08C-DD68E1FC9524}" type="pres">
      <dgm:prSet presAssocID="{54D8E1F2-4910-4884-BDB6-3D1D8D976A63}" presName="hierRoot1" presStyleCnt="0">
        <dgm:presLayoutVars>
          <dgm:hierBranch val="init"/>
        </dgm:presLayoutVars>
      </dgm:prSet>
      <dgm:spPr/>
    </dgm:pt>
    <dgm:pt modelId="{041D5E60-DFC3-421F-859F-E09DFF2C1268}" type="pres">
      <dgm:prSet presAssocID="{54D8E1F2-4910-4884-BDB6-3D1D8D976A63}" presName="rootComposite1" presStyleCnt="0"/>
      <dgm:spPr/>
    </dgm:pt>
    <dgm:pt modelId="{5E4DEABF-EECA-42B8-8622-1EC8D0E6055A}" type="pres">
      <dgm:prSet presAssocID="{54D8E1F2-4910-4884-BDB6-3D1D8D976A63}" presName="rootText1" presStyleLbl="node0" presStyleIdx="0" presStyleCnt="1" custScaleX="355963">
        <dgm:presLayoutVars>
          <dgm:chPref val="3"/>
        </dgm:presLayoutVars>
      </dgm:prSet>
      <dgm:spPr/>
    </dgm:pt>
    <dgm:pt modelId="{A705FF16-4FBE-4300-B5E6-2A3F3AA06204}" type="pres">
      <dgm:prSet presAssocID="{54D8E1F2-4910-4884-BDB6-3D1D8D976A63}" presName="rootConnector1" presStyleLbl="node1" presStyleIdx="0" presStyleCnt="0"/>
      <dgm:spPr/>
    </dgm:pt>
    <dgm:pt modelId="{24AC3285-ED86-403A-AF61-6960A5EF0F8C}" type="pres">
      <dgm:prSet presAssocID="{54D8E1F2-4910-4884-BDB6-3D1D8D976A63}" presName="hierChild2" presStyleCnt="0"/>
      <dgm:spPr/>
    </dgm:pt>
    <dgm:pt modelId="{38B881B3-ADCE-4A8D-9A78-004D4AEF6A3A}" type="pres">
      <dgm:prSet presAssocID="{8C35A066-91BF-42ED-992E-EB7E955181F9}" presName="Name37" presStyleLbl="parChTrans1D2" presStyleIdx="0" presStyleCnt="3"/>
      <dgm:spPr/>
    </dgm:pt>
    <dgm:pt modelId="{7E83A772-6B18-4B48-B715-80E0DF34F354}" type="pres">
      <dgm:prSet presAssocID="{D1CA4132-A1F4-48EF-B5DA-78FF1416B5B0}" presName="hierRoot2" presStyleCnt="0">
        <dgm:presLayoutVars>
          <dgm:hierBranch val="init"/>
        </dgm:presLayoutVars>
      </dgm:prSet>
      <dgm:spPr/>
    </dgm:pt>
    <dgm:pt modelId="{5223DF61-1AFF-4C62-874F-9B89DBAB02CB}" type="pres">
      <dgm:prSet presAssocID="{D1CA4132-A1F4-48EF-B5DA-78FF1416B5B0}" presName="rootComposite" presStyleCnt="0"/>
      <dgm:spPr/>
    </dgm:pt>
    <dgm:pt modelId="{19BCEEA5-8281-4443-BAA4-34487F734853}" type="pres">
      <dgm:prSet presAssocID="{D1CA4132-A1F4-48EF-B5DA-78FF1416B5B0}" presName="rootText" presStyleLbl="node2" presStyleIdx="0" presStyleCnt="3" custScaleX="125040" custLinFactNeighborX="-19212" custLinFactNeighborY="5067">
        <dgm:presLayoutVars>
          <dgm:chPref val="3"/>
        </dgm:presLayoutVars>
      </dgm:prSet>
      <dgm:spPr/>
    </dgm:pt>
    <dgm:pt modelId="{860897F5-7E56-497A-8292-4CE0492723B5}" type="pres">
      <dgm:prSet presAssocID="{D1CA4132-A1F4-48EF-B5DA-78FF1416B5B0}" presName="rootConnector" presStyleLbl="node2" presStyleIdx="0" presStyleCnt="3"/>
      <dgm:spPr/>
    </dgm:pt>
    <dgm:pt modelId="{8FBBE4C6-6246-4D7C-A336-CEEB724AC9D6}" type="pres">
      <dgm:prSet presAssocID="{D1CA4132-A1F4-48EF-B5DA-78FF1416B5B0}" presName="hierChild4" presStyleCnt="0"/>
      <dgm:spPr/>
    </dgm:pt>
    <dgm:pt modelId="{E30ED147-D534-4900-87E0-0421143F074C}" type="pres">
      <dgm:prSet presAssocID="{EFD2E0DF-6FA2-4C52-90E7-B7421BEEFCE9}" presName="Name37" presStyleLbl="parChTrans1D3" presStyleIdx="0" presStyleCnt="9"/>
      <dgm:spPr/>
    </dgm:pt>
    <dgm:pt modelId="{B684910B-6521-4BF6-8507-D4F332521D20}" type="pres">
      <dgm:prSet presAssocID="{F3F96913-D1B7-40C4-BA21-53B2AECE3785}" presName="hierRoot2" presStyleCnt="0">
        <dgm:presLayoutVars>
          <dgm:hierBranch val="init"/>
        </dgm:presLayoutVars>
      </dgm:prSet>
      <dgm:spPr/>
    </dgm:pt>
    <dgm:pt modelId="{0C132B4B-FD11-43C5-BF9B-B496E44F3D23}" type="pres">
      <dgm:prSet presAssocID="{F3F96913-D1B7-40C4-BA21-53B2AECE3785}" presName="rootComposite" presStyleCnt="0"/>
      <dgm:spPr/>
    </dgm:pt>
    <dgm:pt modelId="{BD0ADBF0-380C-4C8C-8EF6-192657472256}" type="pres">
      <dgm:prSet presAssocID="{F3F96913-D1B7-40C4-BA21-53B2AECE3785}" presName="rootText" presStyleLbl="node3" presStyleIdx="0" presStyleCnt="9" custLinFactNeighborX="-22409" custLinFactNeighborY="-3169">
        <dgm:presLayoutVars>
          <dgm:chPref val="3"/>
        </dgm:presLayoutVars>
      </dgm:prSet>
      <dgm:spPr/>
    </dgm:pt>
    <dgm:pt modelId="{F40C8496-0C93-484F-8D67-A22933725727}" type="pres">
      <dgm:prSet presAssocID="{F3F96913-D1B7-40C4-BA21-53B2AECE3785}" presName="rootConnector" presStyleLbl="node3" presStyleIdx="0" presStyleCnt="9"/>
      <dgm:spPr/>
    </dgm:pt>
    <dgm:pt modelId="{F7D02037-9638-4C68-AAB8-9A2331678AF6}" type="pres">
      <dgm:prSet presAssocID="{F3F96913-D1B7-40C4-BA21-53B2AECE3785}" presName="hierChild4" presStyleCnt="0"/>
      <dgm:spPr/>
    </dgm:pt>
    <dgm:pt modelId="{26450136-4233-407D-858A-C9512DD0AB98}" type="pres">
      <dgm:prSet presAssocID="{F3F96913-D1B7-40C4-BA21-53B2AECE3785}" presName="hierChild5" presStyleCnt="0"/>
      <dgm:spPr/>
    </dgm:pt>
    <dgm:pt modelId="{45ABA067-E9F1-4FDB-9372-92A6F2C960F0}" type="pres">
      <dgm:prSet presAssocID="{E0A6AD68-5785-4C5A-9584-CBCF3606215F}" presName="Name37" presStyleLbl="parChTrans1D3" presStyleIdx="1" presStyleCnt="9"/>
      <dgm:spPr/>
    </dgm:pt>
    <dgm:pt modelId="{3767D4CB-3D43-476A-8D72-0F049BC4F1AA}" type="pres">
      <dgm:prSet presAssocID="{3FA22188-2665-4FD1-9AED-AFA56D310EB0}" presName="hierRoot2" presStyleCnt="0">
        <dgm:presLayoutVars>
          <dgm:hierBranch val="init"/>
        </dgm:presLayoutVars>
      </dgm:prSet>
      <dgm:spPr/>
    </dgm:pt>
    <dgm:pt modelId="{A8F46140-3B1B-4B8B-AE58-37ACD81B2E06}" type="pres">
      <dgm:prSet presAssocID="{3FA22188-2665-4FD1-9AED-AFA56D310EB0}" presName="rootComposite" presStyleCnt="0"/>
      <dgm:spPr/>
    </dgm:pt>
    <dgm:pt modelId="{8F032445-75B3-487B-B417-80E68367F360}" type="pres">
      <dgm:prSet presAssocID="{3FA22188-2665-4FD1-9AED-AFA56D310EB0}" presName="rootText" presStyleLbl="node3" presStyleIdx="1" presStyleCnt="9" custLinFactNeighborX="-21721" custLinFactNeighborY="-3426">
        <dgm:presLayoutVars>
          <dgm:chPref val="3"/>
        </dgm:presLayoutVars>
      </dgm:prSet>
      <dgm:spPr/>
    </dgm:pt>
    <dgm:pt modelId="{C299EB93-9315-4ABD-AA10-1BA7FDDFE495}" type="pres">
      <dgm:prSet presAssocID="{3FA22188-2665-4FD1-9AED-AFA56D310EB0}" presName="rootConnector" presStyleLbl="node3" presStyleIdx="1" presStyleCnt="9"/>
      <dgm:spPr/>
    </dgm:pt>
    <dgm:pt modelId="{D17491D7-6F76-4B82-BC59-F4148AE0680A}" type="pres">
      <dgm:prSet presAssocID="{3FA22188-2665-4FD1-9AED-AFA56D310EB0}" presName="hierChild4" presStyleCnt="0"/>
      <dgm:spPr/>
    </dgm:pt>
    <dgm:pt modelId="{33EFECBC-123C-491A-BE1C-D83E728CDFCB}" type="pres">
      <dgm:prSet presAssocID="{3FA22188-2665-4FD1-9AED-AFA56D310EB0}" presName="hierChild5" presStyleCnt="0"/>
      <dgm:spPr/>
    </dgm:pt>
    <dgm:pt modelId="{4D1D002B-92F1-47D3-96DC-41B2F23F9058}" type="pres">
      <dgm:prSet presAssocID="{E5AD1D23-E0C3-4F5F-8BA1-BF1C9F4832D6}" presName="Name37" presStyleLbl="parChTrans1D3" presStyleIdx="2" presStyleCnt="9"/>
      <dgm:spPr/>
    </dgm:pt>
    <dgm:pt modelId="{57F0A2B7-1658-4F2E-8D19-23C2D20A935A}" type="pres">
      <dgm:prSet presAssocID="{9A2A0EE0-DD80-41A1-96A1-61E80D37DDF0}" presName="hierRoot2" presStyleCnt="0">
        <dgm:presLayoutVars>
          <dgm:hierBranch val="init"/>
        </dgm:presLayoutVars>
      </dgm:prSet>
      <dgm:spPr/>
    </dgm:pt>
    <dgm:pt modelId="{2C154B67-5B1D-46D3-9072-155CFA8E2D2A}" type="pres">
      <dgm:prSet presAssocID="{9A2A0EE0-DD80-41A1-96A1-61E80D37DDF0}" presName="rootComposite" presStyleCnt="0"/>
      <dgm:spPr/>
    </dgm:pt>
    <dgm:pt modelId="{96430742-BF93-49A0-9862-AE9AD32F96C2}" type="pres">
      <dgm:prSet presAssocID="{9A2A0EE0-DD80-41A1-96A1-61E80D37DDF0}" presName="rootText" presStyleLbl="node3" presStyleIdx="2" presStyleCnt="9" custLinFactNeighborX="-24065" custLinFactNeighborY="6876">
        <dgm:presLayoutVars>
          <dgm:chPref val="3"/>
        </dgm:presLayoutVars>
      </dgm:prSet>
      <dgm:spPr/>
    </dgm:pt>
    <dgm:pt modelId="{8FEF960A-1CF2-4EE3-8E10-C83B6EA462AA}" type="pres">
      <dgm:prSet presAssocID="{9A2A0EE0-DD80-41A1-96A1-61E80D37DDF0}" presName="rootConnector" presStyleLbl="node3" presStyleIdx="2" presStyleCnt="9"/>
      <dgm:spPr/>
    </dgm:pt>
    <dgm:pt modelId="{AB1A9181-4CFF-4307-9189-30D20753C759}" type="pres">
      <dgm:prSet presAssocID="{9A2A0EE0-DD80-41A1-96A1-61E80D37DDF0}" presName="hierChild4" presStyleCnt="0"/>
      <dgm:spPr/>
    </dgm:pt>
    <dgm:pt modelId="{8ED20832-D04A-4825-AC83-397D7DC33F67}" type="pres">
      <dgm:prSet presAssocID="{9A2A0EE0-DD80-41A1-96A1-61E80D37DDF0}" presName="hierChild5" presStyleCnt="0"/>
      <dgm:spPr/>
    </dgm:pt>
    <dgm:pt modelId="{AFFCF795-6D64-480C-B63B-5A49E563F606}" type="pres">
      <dgm:prSet presAssocID="{3EE47B57-2F4F-46B7-A90E-BF9D69A8028B}" presName="Name37" presStyleLbl="parChTrans1D3" presStyleIdx="3" presStyleCnt="9"/>
      <dgm:spPr/>
    </dgm:pt>
    <dgm:pt modelId="{BFF0CBB2-050A-4960-99F4-A1F76C1913E3}" type="pres">
      <dgm:prSet presAssocID="{AC3B6A2E-4909-4BA8-903A-C868507AB201}" presName="hierRoot2" presStyleCnt="0">
        <dgm:presLayoutVars>
          <dgm:hierBranch val="init"/>
        </dgm:presLayoutVars>
      </dgm:prSet>
      <dgm:spPr/>
    </dgm:pt>
    <dgm:pt modelId="{49F4B48C-3968-43F6-B93D-9C21DCD7926D}" type="pres">
      <dgm:prSet presAssocID="{AC3B6A2E-4909-4BA8-903A-C868507AB201}" presName="rootComposite" presStyleCnt="0"/>
      <dgm:spPr/>
    </dgm:pt>
    <dgm:pt modelId="{ECFF0F67-F0C1-4910-BD00-4BD3F7CD5850}" type="pres">
      <dgm:prSet presAssocID="{AC3B6A2E-4909-4BA8-903A-C868507AB201}" presName="rootText" presStyleLbl="node3" presStyleIdx="3" presStyleCnt="9" custLinFactNeighborX="-22968" custLinFactNeighborY="965">
        <dgm:presLayoutVars>
          <dgm:chPref val="3"/>
        </dgm:presLayoutVars>
      </dgm:prSet>
      <dgm:spPr/>
    </dgm:pt>
    <dgm:pt modelId="{2660C3FF-44BC-4FF0-9E04-56DD62241283}" type="pres">
      <dgm:prSet presAssocID="{AC3B6A2E-4909-4BA8-903A-C868507AB201}" presName="rootConnector" presStyleLbl="node3" presStyleIdx="3" presStyleCnt="9"/>
      <dgm:spPr/>
    </dgm:pt>
    <dgm:pt modelId="{DC7BE48C-DFC7-48E1-B670-D79AF097445F}" type="pres">
      <dgm:prSet presAssocID="{AC3B6A2E-4909-4BA8-903A-C868507AB201}" presName="hierChild4" presStyleCnt="0"/>
      <dgm:spPr/>
    </dgm:pt>
    <dgm:pt modelId="{C4FA58C0-4331-4813-8C00-ABA88DED52C3}" type="pres">
      <dgm:prSet presAssocID="{AC3B6A2E-4909-4BA8-903A-C868507AB201}" presName="hierChild5" presStyleCnt="0"/>
      <dgm:spPr/>
    </dgm:pt>
    <dgm:pt modelId="{2D09E5E3-39F6-4C84-91C6-CF9C8A0E92C7}" type="pres">
      <dgm:prSet presAssocID="{D1CA4132-A1F4-48EF-B5DA-78FF1416B5B0}" presName="hierChild5" presStyleCnt="0"/>
      <dgm:spPr/>
    </dgm:pt>
    <dgm:pt modelId="{10DD11C0-A1F4-4CA7-958B-DC2A4F16830C}" type="pres">
      <dgm:prSet presAssocID="{5883E1BC-D793-4160-9F0B-A03A603239C1}" presName="Name37" presStyleLbl="parChTrans1D2" presStyleIdx="1" presStyleCnt="3"/>
      <dgm:spPr/>
    </dgm:pt>
    <dgm:pt modelId="{5F343F52-5F52-4BE0-9612-1C5B7168FC47}" type="pres">
      <dgm:prSet presAssocID="{19D11050-99CF-4AA7-95F6-7C5987BCA035}" presName="hierRoot2" presStyleCnt="0">
        <dgm:presLayoutVars>
          <dgm:hierBranch val="init"/>
        </dgm:presLayoutVars>
      </dgm:prSet>
      <dgm:spPr/>
    </dgm:pt>
    <dgm:pt modelId="{CFEF9B02-6432-4056-8AC9-1D8D2ED1D29C}" type="pres">
      <dgm:prSet presAssocID="{19D11050-99CF-4AA7-95F6-7C5987BCA035}" presName="rootComposite" presStyleCnt="0"/>
      <dgm:spPr/>
    </dgm:pt>
    <dgm:pt modelId="{6F1FEAB8-84EC-4DC7-900C-CCD82AA69EEF}" type="pres">
      <dgm:prSet presAssocID="{19D11050-99CF-4AA7-95F6-7C5987BCA035}" presName="rootText" presStyleLbl="node2" presStyleIdx="1" presStyleCnt="3" custScaleX="129922" custLinFactNeighborX="12014" custLinFactNeighborY="5067">
        <dgm:presLayoutVars>
          <dgm:chPref val="3"/>
        </dgm:presLayoutVars>
      </dgm:prSet>
      <dgm:spPr/>
    </dgm:pt>
    <dgm:pt modelId="{E10C9BFF-0A1D-4348-9B14-D53B094BCCC1}" type="pres">
      <dgm:prSet presAssocID="{19D11050-99CF-4AA7-95F6-7C5987BCA035}" presName="rootConnector" presStyleLbl="node2" presStyleIdx="1" presStyleCnt="3"/>
      <dgm:spPr/>
    </dgm:pt>
    <dgm:pt modelId="{AFEF5A6E-6C8B-485A-ADF3-8022957E00C8}" type="pres">
      <dgm:prSet presAssocID="{19D11050-99CF-4AA7-95F6-7C5987BCA035}" presName="hierChild4" presStyleCnt="0"/>
      <dgm:spPr/>
    </dgm:pt>
    <dgm:pt modelId="{8F38FBFC-7B2E-4A46-8682-E5ECFA7CC7A5}" type="pres">
      <dgm:prSet presAssocID="{C620B487-6A17-4574-BF82-65385A00AB46}" presName="Name37" presStyleLbl="parChTrans1D3" presStyleIdx="4" presStyleCnt="9"/>
      <dgm:spPr/>
    </dgm:pt>
    <dgm:pt modelId="{B7534B00-5A4D-4219-B0CE-7228A8398465}" type="pres">
      <dgm:prSet presAssocID="{B93F6308-B9AF-45DA-9D82-AB12247E7AC8}" presName="hierRoot2" presStyleCnt="0">
        <dgm:presLayoutVars>
          <dgm:hierBranch val="init"/>
        </dgm:presLayoutVars>
      </dgm:prSet>
      <dgm:spPr/>
    </dgm:pt>
    <dgm:pt modelId="{B899F517-B1CE-47A9-B458-D2500055339F}" type="pres">
      <dgm:prSet presAssocID="{B93F6308-B9AF-45DA-9D82-AB12247E7AC8}" presName="rootComposite" presStyleCnt="0"/>
      <dgm:spPr/>
    </dgm:pt>
    <dgm:pt modelId="{FACF6C4C-5CA4-46CB-B536-E963E9BD47C3}" type="pres">
      <dgm:prSet presAssocID="{B93F6308-B9AF-45DA-9D82-AB12247E7AC8}" presName="rootText" presStyleLbl="node3" presStyleIdx="4" presStyleCnt="9">
        <dgm:presLayoutVars>
          <dgm:chPref val="3"/>
        </dgm:presLayoutVars>
      </dgm:prSet>
      <dgm:spPr/>
    </dgm:pt>
    <dgm:pt modelId="{72804A64-28C3-4664-BCC6-F5B449C22A24}" type="pres">
      <dgm:prSet presAssocID="{B93F6308-B9AF-45DA-9D82-AB12247E7AC8}" presName="rootConnector" presStyleLbl="node3" presStyleIdx="4" presStyleCnt="9"/>
      <dgm:spPr/>
    </dgm:pt>
    <dgm:pt modelId="{3E8E0946-5F2A-4555-B7B2-092ABB175F11}" type="pres">
      <dgm:prSet presAssocID="{B93F6308-B9AF-45DA-9D82-AB12247E7AC8}" presName="hierChild4" presStyleCnt="0"/>
      <dgm:spPr/>
    </dgm:pt>
    <dgm:pt modelId="{ECB558BF-3C5E-449B-884A-E769A26B4899}" type="pres">
      <dgm:prSet presAssocID="{B93F6308-B9AF-45DA-9D82-AB12247E7AC8}" presName="hierChild5" presStyleCnt="0"/>
      <dgm:spPr/>
    </dgm:pt>
    <dgm:pt modelId="{7725B166-8322-409B-B6B5-B6514A64A887}" type="pres">
      <dgm:prSet presAssocID="{75763BA5-7F6A-4190-87C4-C37E782CA2A5}" presName="Name37" presStyleLbl="parChTrans1D3" presStyleIdx="5" presStyleCnt="9"/>
      <dgm:spPr/>
    </dgm:pt>
    <dgm:pt modelId="{979263C2-7076-409B-BAD1-C11BBA54AC7D}" type="pres">
      <dgm:prSet presAssocID="{BE3E0628-2723-47D0-B5A2-D29F7DD6989C}" presName="hierRoot2" presStyleCnt="0">
        <dgm:presLayoutVars>
          <dgm:hierBranch val="init"/>
        </dgm:presLayoutVars>
      </dgm:prSet>
      <dgm:spPr/>
    </dgm:pt>
    <dgm:pt modelId="{DDE8D12F-4A2A-4064-B2C0-6777EC027A53}" type="pres">
      <dgm:prSet presAssocID="{BE3E0628-2723-47D0-B5A2-D29F7DD6989C}" presName="rootComposite" presStyleCnt="0"/>
      <dgm:spPr/>
    </dgm:pt>
    <dgm:pt modelId="{801FF022-7649-4BA1-8885-AA0A9AE18058}" type="pres">
      <dgm:prSet presAssocID="{BE3E0628-2723-47D0-B5A2-D29F7DD6989C}" presName="rootText" presStyleLbl="node3" presStyleIdx="5" presStyleCnt="9">
        <dgm:presLayoutVars>
          <dgm:chPref val="3"/>
        </dgm:presLayoutVars>
      </dgm:prSet>
      <dgm:spPr/>
    </dgm:pt>
    <dgm:pt modelId="{843AF285-8903-4905-9F45-B02BFAE98DC0}" type="pres">
      <dgm:prSet presAssocID="{BE3E0628-2723-47D0-B5A2-D29F7DD6989C}" presName="rootConnector" presStyleLbl="node3" presStyleIdx="5" presStyleCnt="9"/>
      <dgm:spPr/>
    </dgm:pt>
    <dgm:pt modelId="{FF8AB2BB-3CEE-4AC8-B1DC-0E39610F4660}" type="pres">
      <dgm:prSet presAssocID="{BE3E0628-2723-47D0-B5A2-D29F7DD6989C}" presName="hierChild4" presStyleCnt="0"/>
      <dgm:spPr/>
    </dgm:pt>
    <dgm:pt modelId="{F32D1A42-E0F1-4784-95D5-F64792FEE9C2}" type="pres">
      <dgm:prSet presAssocID="{BE3E0628-2723-47D0-B5A2-D29F7DD6989C}" presName="hierChild5" presStyleCnt="0"/>
      <dgm:spPr/>
    </dgm:pt>
    <dgm:pt modelId="{7CB98818-A5A4-48F5-BDE0-841624EE18F8}" type="pres">
      <dgm:prSet presAssocID="{1CF9C426-741B-4F4F-8C6C-E2FEE3331DC4}" presName="Name37" presStyleLbl="parChTrans1D3" presStyleIdx="6" presStyleCnt="9"/>
      <dgm:spPr/>
    </dgm:pt>
    <dgm:pt modelId="{5C787307-0B3D-4ED2-95A6-0B6222EF2F42}" type="pres">
      <dgm:prSet presAssocID="{2DB05B6B-F9CC-46E9-BA82-0964863AC6BE}" presName="hierRoot2" presStyleCnt="0">
        <dgm:presLayoutVars>
          <dgm:hierBranch val="init"/>
        </dgm:presLayoutVars>
      </dgm:prSet>
      <dgm:spPr/>
    </dgm:pt>
    <dgm:pt modelId="{A947E679-9918-4782-898E-E00EDBBC0C62}" type="pres">
      <dgm:prSet presAssocID="{2DB05B6B-F9CC-46E9-BA82-0964863AC6BE}" presName="rootComposite" presStyleCnt="0"/>
      <dgm:spPr/>
    </dgm:pt>
    <dgm:pt modelId="{EFC978A9-9B2A-4EDB-915F-2CB2A55F85C4}" type="pres">
      <dgm:prSet presAssocID="{2DB05B6B-F9CC-46E9-BA82-0964863AC6BE}" presName="rootText" presStyleLbl="node3" presStyleIdx="6" presStyleCnt="9">
        <dgm:presLayoutVars>
          <dgm:chPref val="3"/>
        </dgm:presLayoutVars>
      </dgm:prSet>
      <dgm:spPr/>
    </dgm:pt>
    <dgm:pt modelId="{8F81AE49-3AC2-49FB-BDA4-481CCBBCA58D}" type="pres">
      <dgm:prSet presAssocID="{2DB05B6B-F9CC-46E9-BA82-0964863AC6BE}" presName="rootConnector" presStyleLbl="node3" presStyleIdx="6" presStyleCnt="9"/>
      <dgm:spPr/>
    </dgm:pt>
    <dgm:pt modelId="{975FB525-FBAE-4C76-AF9C-D7346E745C62}" type="pres">
      <dgm:prSet presAssocID="{2DB05B6B-F9CC-46E9-BA82-0964863AC6BE}" presName="hierChild4" presStyleCnt="0"/>
      <dgm:spPr/>
    </dgm:pt>
    <dgm:pt modelId="{14A9B915-C929-429A-B8F9-AD6D9B310CA1}" type="pres">
      <dgm:prSet presAssocID="{2DB05B6B-F9CC-46E9-BA82-0964863AC6BE}" presName="hierChild5" presStyleCnt="0"/>
      <dgm:spPr/>
    </dgm:pt>
    <dgm:pt modelId="{7A0AF9E4-ACC2-4786-9AD3-6C8812943B83}" type="pres">
      <dgm:prSet presAssocID="{7E12C0EB-310C-47E2-9E65-DAC2E130B8BA}" presName="Name37" presStyleLbl="parChTrans1D3" presStyleIdx="7" presStyleCnt="9"/>
      <dgm:spPr/>
    </dgm:pt>
    <dgm:pt modelId="{A72421EB-E24C-4F24-AA06-4754E91FD56B}" type="pres">
      <dgm:prSet presAssocID="{0DC4A30C-F8DD-4DAC-8B2A-2D368E70574C}" presName="hierRoot2" presStyleCnt="0">
        <dgm:presLayoutVars>
          <dgm:hierBranch val="init"/>
        </dgm:presLayoutVars>
      </dgm:prSet>
      <dgm:spPr/>
    </dgm:pt>
    <dgm:pt modelId="{ED7DE047-C5E7-4D32-826D-53569D234C2B}" type="pres">
      <dgm:prSet presAssocID="{0DC4A30C-F8DD-4DAC-8B2A-2D368E70574C}" presName="rootComposite" presStyleCnt="0"/>
      <dgm:spPr/>
    </dgm:pt>
    <dgm:pt modelId="{979C3DAE-DFE2-4CCB-B945-2F5BF0C15CC9}" type="pres">
      <dgm:prSet presAssocID="{0DC4A30C-F8DD-4DAC-8B2A-2D368E70574C}" presName="rootText" presStyleLbl="node3" presStyleIdx="7" presStyleCnt="9">
        <dgm:presLayoutVars>
          <dgm:chPref val="3"/>
        </dgm:presLayoutVars>
      </dgm:prSet>
      <dgm:spPr/>
    </dgm:pt>
    <dgm:pt modelId="{35BE36B3-BBD8-4622-9155-265109987E92}" type="pres">
      <dgm:prSet presAssocID="{0DC4A30C-F8DD-4DAC-8B2A-2D368E70574C}" presName="rootConnector" presStyleLbl="node3" presStyleIdx="7" presStyleCnt="9"/>
      <dgm:spPr/>
    </dgm:pt>
    <dgm:pt modelId="{14C5B68F-468D-40B9-9F89-9AAD726B9B9B}" type="pres">
      <dgm:prSet presAssocID="{0DC4A30C-F8DD-4DAC-8B2A-2D368E70574C}" presName="hierChild4" presStyleCnt="0"/>
      <dgm:spPr/>
    </dgm:pt>
    <dgm:pt modelId="{ABFB1304-8E16-4B4E-838D-4FEB18D2ACDB}" type="pres">
      <dgm:prSet presAssocID="{0DC4A30C-F8DD-4DAC-8B2A-2D368E70574C}" presName="hierChild5" presStyleCnt="0"/>
      <dgm:spPr/>
    </dgm:pt>
    <dgm:pt modelId="{87B91AEE-7A21-44D0-91D8-546EC6822DFE}" type="pres">
      <dgm:prSet presAssocID="{19D11050-99CF-4AA7-95F6-7C5987BCA035}" presName="hierChild5" presStyleCnt="0"/>
      <dgm:spPr/>
    </dgm:pt>
    <dgm:pt modelId="{9BE95DA9-7DF1-4F60-92FE-93695FD56C03}" type="pres">
      <dgm:prSet presAssocID="{21C4ECB9-4944-4EC3-B1EB-4D50BEB552BE}" presName="Name37" presStyleLbl="parChTrans1D2" presStyleIdx="2" presStyleCnt="3"/>
      <dgm:spPr/>
    </dgm:pt>
    <dgm:pt modelId="{919CCF42-88FA-4571-863A-E25885164B7E}" type="pres">
      <dgm:prSet presAssocID="{86D6494F-A28F-4AAB-8ADA-C58AB60D26EA}" presName="hierRoot2" presStyleCnt="0">
        <dgm:presLayoutVars>
          <dgm:hierBranch val="init"/>
        </dgm:presLayoutVars>
      </dgm:prSet>
      <dgm:spPr/>
    </dgm:pt>
    <dgm:pt modelId="{5B2C7416-8500-44A0-80E1-10AE825DA834}" type="pres">
      <dgm:prSet presAssocID="{86D6494F-A28F-4AAB-8ADA-C58AB60D26EA}" presName="rootComposite" presStyleCnt="0"/>
      <dgm:spPr/>
    </dgm:pt>
    <dgm:pt modelId="{170CE229-BFF6-490D-A47F-ACC7E9D24F72}" type="pres">
      <dgm:prSet presAssocID="{86D6494F-A28F-4AAB-8ADA-C58AB60D26EA}" presName="rootText" presStyleLbl="node2" presStyleIdx="2" presStyleCnt="3" custScaleX="134639" custLinFactNeighborX="35371" custLinFactNeighborY="5067">
        <dgm:presLayoutVars>
          <dgm:chPref val="3"/>
        </dgm:presLayoutVars>
      </dgm:prSet>
      <dgm:spPr/>
    </dgm:pt>
    <dgm:pt modelId="{4412AF25-1875-4565-A008-32E72E61C4FA}" type="pres">
      <dgm:prSet presAssocID="{86D6494F-A28F-4AAB-8ADA-C58AB60D26EA}" presName="rootConnector" presStyleLbl="node2" presStyleIdx="2" presStyleCnt="3"/>
      <dgm:spPr/>
    </dgm:pt>
    <dgm:pt modelId="{2CD05C5E-61F2-4F51-876F-16AB01BD845B}" type="pres">
      <dgm:prSet presAssocID="{86D6494F-A28F-4AAB-8ADA-C58AB60D26EA}" presName="hierChild4" presStyleCnt="0"/>
      <dgm:spPr/>
    </dgm:pt>
    <dgm:pt modelId="{5407CCF6-DE3B-4D6A-970C-7B89436A5557}" type="pres">
      <dgm:prSet presAssocID="{C07A53A5-328C-4EF7-A823-8696C246FC66}" presName="Name37" presStyleLbl="parChTrans1D3" presStyleIdx="8" presStyleCnt="9"/>
      <dgm:spPr/>
    </dgm:pt>
    <dgm:pt modelId="{25C47F9D-7173-4BA5-A581-BB0E4CA1388D}" type="pres">
      <dgm:prSet presAssocID="{72351885-19D9-43A6-B45E-206974DFC687}" presName="hierRoot2" presStyleCnt="0">
        <dgm:presLayoutVars>
          <dgm:hierBranch val="init"/>
        </dgm:presLayoutVars>
      </dgm:prSet>
      <dgm:spPr/>
    </dgm:pt>
    <dgm:pt modelId="{70984ED4-09C1-4419-BEBF-82E56F6D3A99}" type="pres">
      <dgm:prSet presAssocID="{72351885-19D9-43A6-B45E-206974DFC687}" presName="rootComposite" presStyleCnt="0"/>
      <dgm:spPr/>
    </dgm:pt>
    <dgm:pt modelId="{6BBDE4E0-635E-4BAE-AF5E-7A721E90D7AA}" type="pres">
      <dgm:prSet presAssocID="{72351885-19D9-43A6-B45E-206974DFC687}" presName="rootText" presStyleLbl="node3" presStyleIdx="8" presStyleCnt="9" custLinFactNeighborX="26643" custLinFactNeighborY="8904">
        <dgm:presLayoutVars>
          <dgm:chPref val="3"/>
        </dgm:presLayoutVars>
      </dgm:prSet>
      <dgm:spPr/>
    </dgm:pt>
    <dgm:pt modelId="{3C3CCB15-AD6C-4E34-9750-8172E807C9DC}" type="pres">
      <dgm:prSet presAssocID="{72351885-19D9-43A6-B45E-206974DFC687}" presName="rootConnector" presStyleLbl="node3" presStyleIdx="8" presStyleCnt="9"/>
      <dgm:spPr/>
    </dgm:pt>
    <dgm:pt modelId="{ADE4F4BF-0D76-4702-A8A6-AF9FE7C6BAF2}" type="pres">
      <dgm:prSet presAssocID="{72351885-19D9-43A6-B45E-206974DFC687}" presName="hierChild4" presStyleCnt="0"/>
      <dgm:spPr/>
    </dgm:pt>
    <dgm:pt modelId="{AFDA0805-97AD-4BD5-8557-BEB8741EB5CE}" type="pres">
      <dgm:prSet presAssocID="{72351885-19D9-43A6-B45E-206974DFC687}" presName="hierChild5" presStyleCnt="0"/>
      <dgm:spPr/>
    </dgm:pt>
    <dgm:pt modelId="{AD15931D-C08A-416D-A040-6307DF13C1E4}" type="pres">
      <dgm:prSet presAssocID="{86D6494F-A28F-4AAB-8ADA-C58AB60D26EA}" presName="hierChild5" presStyleCnt="0"/>
      <dgm:spPr/>
    </dgm:pt>
    <dgm:pt modelId="{31C02944-28EC-42F5-B296-C7FBE73EF284}" type="pres">
      <dgm:prSet presAssocID="{54D8E1F2-4910-4884-BDB6-3D1D8D976A63}" presName="hierChild3" presStyleCnt="0"/>
      <dgm:spPr/>
    </dgm:pt>
  </dgm:ptLst>
  <dgm:cxnLst>
    <dgm:cxn modelId="{113A8304-5CCD-4378-AF1A-84457F56F0B7}" srcId="{D1CA4132-A1F4-48EF-B5DA-78FF1416B5B0}" destId="{9A2A0EE0-DD80-41A1-96A1-61E80D37DDF0}" srcOrd="2" destOrd="0" parTransId="{E5AD1D23-E0C3-4F5F-8BA1-BF1C9F4832D6}" sibTransId="{9A798954-1856-4756-BF0E-C7C2CD674855}"/>
    <dgm:cxn modelId="{90B00C0C-84D4-4FE4-8293-9D2E8FC50E94}" type="presOf" srcId="{19D11050-99CF-4AA7-95F6-7C5987BCA035}" destId="{E10C9BFF-0A1D-4348-9B14-D53B094BCCC1}" srcOrd="1" destOrd="0" presId="urn:microsoft.com/office/officeart/2005/8/layout/orgChart1"/>
    <dgm:cxn modelId="{3413FC11-908D-4B85-83B3-C67992F0DFEA}" srcId="{19D11050-99CF-4AA7-95F6-7C5987BCA035}" destId="{BE3E0628-2723-47D0-B5A2-D29F7DD6989C}" srcOrd="1" destOrd="0" parTransId="{75763BA5-7F6A-4190-87C4-C37E782CA2A5}" sibTransId="{B5D3A7EA-BA44-49BB-93A3-183B1BF5AE2E}"/>
    <dgm:cxn modelId="{E27DA915-CA4F-4682-8784-B4024A391CCF}" type="presOf" srcId="{3EE47B57-2F4F-46B7-A90E-BF9D69A8028B}" destId="{AFFCF795-6D64-480C-B63B-5A49E563F606}" srcOrd="0" destOrd="0" presId="urn:microsoft.com/office/officeart/2005/8/layout/orgChart1"/>
    <dgm:cxn modelId="{2DD83318-5B47-414A-A377-8175BC6D29FC}" type="presOf" srcId="{72351885-19D9-43A6-B45E-206974DFC687}" destId="{6BBDE4E0-635E-4BAE-AF5E-7A721E90D7AA}" srcOrd="0" destOrd="0" presId="urn:microsoft.com/office/officeart/2005/8/layout/orgChart1"/>
    <dgm:cxn modelId="{BDFDC718-819A-4C25-B46B-A3B5B4C3231F}" type="presOf" srcId="{9A2A0EE0-DD80-41A1-96A1-61E80D37DDF0}" destId="{8FEF960A-1CF2-4EE3-8E10-C83B6EA462AA}" srcOrd="1" destOrd="0" presId="urn:microsoft.com/office/officeart/2005/8/layout/orgChart1"/>
    <dgm:cxn modelId="{F7054129-6C17-47DF-B0EC-7CDF86087775}" type="presOf" srcId="{21C4ECB9-4944-4EC3-B1EB-4D50BEB552BE}" destId="{9BE95DA9-7DF1-4F60-92FE-93695FD56C03}" srcOrd="0" destOrd="0" presId="urn:microsoft.com/office/officeart/2005/8/layout/orgChart1"/>
    <dgm:cxn modelId="{846B262A-BDE3-45B1-895E-E15AEE2A6616}" srcId="{D1CA4132-A1F4-48EF-B5DA-78FF1416B5B0}" destId="{AC3B6A2E-4909-4BA8-903A-C868507AB201}" srcOrd="3" destOrd="0" parTransId="{3EE47B57-2F4F-46B7-A90E-BF9D69A8028B}" sibTransId="{E138913E-7DB0-4F19-BE35-10BC5CBEA331}"/>
    <dgm:cxn modelId="{32BF702D-F37E-4243-AD11-52DFD0EE15E7}" srcId="{CD9D26CD-AD2E-4875-80A4-11BFC2EBEB63}" destId="{54D8E1F2-4910-4884-BDB6-3D1D8D976A63}" srcOrd="0" destOrd="0" parTransId="{83156B4D-8E08-4E4C-812B-FDC694E9BC26}" sibTransId="{69BEF8B2-13DE-4B90-A3E2-C11F86D607E0}"/>
    <dgm:cxn modelId="{ED25892D-FBF0-41C4-A4AD-A61C42A6AF43}" type="presOf" srcId="{54D8E1F2-4910-4884-BDB6-3D1D8D976A63}" destId="{5E4DEABF-EECA-42B8-8622-1EC8D0E6055A}" srcOrd="0" destOrd="0" presId="urn:microsoft.com/office/officeart/2005/8/layout/orgChart1"/>
    <dgm:cxn modelId="{F151AE2E-B80C-449C-85F3-657DA5E0B1C8}" type="presOf" srcId="{7E12C0EB-310C-47E2-9E65-DAC2E130B8BA}" destId="{7A0AF9E4-ACC2-4786-9AD3-6C8812943B83}" srcOrd="0" destOrd="0" presId="urn:microsoft.com/office/officeart/2005/8/layout/orgChart1"/>
    <dgm:cxn modelId="{E0E52835-DB8F-42D8-91D4-15DB29A40468}" type="presOf" srcId="{D1CA4132-A1F4-48EF-B5DA-78FF1416B5B0}" destId="{860897F5-7E56-497A-8292-4CE0492723B5}" srcOrd="1" destOrd="0" presId="urn:microsoft.com/office/officeart/2005/8/layout/orgChart1"/>
    <dgm:cxn modelId="{54A9483A-E6F4-4938-A23F-1832A92267E2}" type="presOf" srcId="{D1CA4132-A1F4-48EF-B5DA-78FF1416B5B0}" destId="{19BCEEA5-8281-4443-BAA4-34487F734853}" srcOrd="0" destOrd="0" presId="urn:microsoft.com/office/officeart/2005/8/layout/orgChart1"/>
    <dgm:cxn modelId="{9D32E03E-E3B8-4901-86D7-3D972B1281A9}" type="presOf" srcId="{CD9D26CD-AD2E-4875-80A4-11BFC2EBEB63}" destId="{488D07C6-2FFB-4251-98BE-3C085F9B3088}" srcOrd="0" destOrd="0" presId="urn:microsoft.com/office/officeart/2005/8/layout/orgChart1"/>
    <dgm:cxn modelId="{A7DF2140-9546-4659-A3CE-5AE311B3A680}" type="presOf" srcId="{BE3E0628-2723-47D0-B5A2-D29F7DD6989C}" destId="{843AF285-8903-4905-9F45-B02BFAE98DC0}" srcOrd="1" destOrd="0" presId="urn:microsoft.com/office/officeart/2005/8/layout/orgChart1"/>
    <dgm:cxn modelId="{C42C0A5D-3201-48ED-9483-E40AA4D22D72}" srcId="{D1CA4132-A1F4-48EF-B5DA-78FF1416B5B0}" destId="{3FA22188-2665-4FD1-9AED-AFA56D310EB0}" srcOrd="1" destOrd="0" parTransId="{E0A6AD68-5785-4C5A-9584-CBCF3606215F}" sibTransId="{44D2C851-C71E-41BB-821C-CEB543565F6C}"/>
    <dgm:cxn modelId="{7DDAE143-4BE8-47BE-A6A5-9EC8A3748A68}" type="presOf" srcId="{54D8E1F2-4910-4884-BDB6-3D1D8D976A63}" destId="{A705FF16-4FBE-4300-B5E6-2A3F3AA06204}" srcOrd="1" destOrd="0" presId="urn:microsoft.com/office/officeart/2005/8/layout/orgChart1"/>
    <dgm:cxn modelId="{244AED47-AE05-42E6-9B5D-46DD8EB5E0BA}" type="presOf" srcId="{0DC4A30C-F8DD-4DAC-8B2A-2D368E70574C}" destId="{35BE36B3-BBD8-4622-9155-265109987E92}" srcOrd="1" destOrd="0" presId="urn:microsoft.com/office/officeart/2005/8/layout/orgChart1"/>
    <dgm:cxn modelId="{06EF4D48-97E9-450E-83D4-C9B6DC1123D2}" srcId="{19D11050-99CF-4AA7-95F6-7C5987BCA035}" destId="{2DB05B6B-F9CC-46E9-BA82-0964863AC6BE}" srcOrd="2" destOrd="0" parTransId="{1CF9C426-741B-4F4F-8C6C-E2FEE3331DC4}" sibTransId="{B5F16D17-67FE-456F-84A3-061A5C31CB7F}"/>
    <dgm:cxn modelId="{9AEDCE48-AD7B-41F1-AF57-C7505A2BA6CA}" type="presOf" srcId="{EFD2E0DF-6FA2-4C52-90E7-B7421BEEFCE9}" destId="{E30ED147-D534-4900-87E0-0421143F074C}" srcOrd="0" destOrd="0" presId="urn:microsoft.com/office/officeart/2005/8/layout/orgChart1"/>
    <dgm:cxn modelId="{5667EA4A-3FBD-4ED2-8739-52A0EA3644ED}" type="presOf" srcId="{AC3B6A2E-4909-4BA8-903A-C868507AB201}" destId="{ECFF0F67-F0C1-4910-BD00-4BD3F7CD5850}" srcOrd="0" destOrd="0" presId="urn:microsoft.com/office/officeart/2005/8/layout/orgChart1"/>
    <dgm:cxn modelId="{1681CD4C-1AE8-47B7-962A-FC3CE771DB9F}" type="presOf" srcId="{8C35A066-91BF-42ED-992E-EB7E955181F9}" destId="{38B881B3-ADCE-4A8D-9A78-004D4AEF6A3A}" srcOrd="0" destOrd="0" presId="urn:microsoft.com/office/officeart/2005/8/layout/orgChart1"/>
    <dgm:cxn modelId="{E3B96F6D-D9E0-49CD-85DE-22DCE962EC60}" type="presOf" srcId="{9A2A0EE0-DD80-41A1-96A1-61E80D37DDF0}" destId="{96430742-BF93-49A0-9862-AE9AD32F96C2}" srcOrd="0" destOrd="0" presId="urn:microsoft.com/office/officeart/2005/8/layout/orgChart1"/>
    <dgm:cxn modelId="{1431DD6D-2EAE-4964-B6B9-5050195DAB34}" srcId="{54D8E1F2-4910-4884-BDB6-3D1D8D976A63}" destId="{19D11050-99CF-4AA7-95F6-7C5987BCA035}" srcOrd="1" destOrd="0" parTransId="{5883E1BC-D793-4160-9F0B-A03A603239C1}" sibTransId="{DF7EED85-03CB-49B9-89E5-352DFCF6054D}"/>
    <dgm:cxn modelId="{486E1574-3B41-4B5D-BC52-CB77FE5B85D8}" srcId="{54D8E1F2-4910-4884-BDB6-3D1D8D976A63}" destId="{86D6494F-A28F-4AAB-8ADA-C58AB60D26EA}" srcOrd="2" destOrd="0" parTransId="{21C4ECB9-4944-4EC3-B1EB-4D50BEB552BE}" sibTransId="{6AB2BD76-2C03-44B2-9939-9D7EB36BF963}"/>
    <dgm:cxn modelId="{ED401A54-65F2-4C03-866C-2127429F6A62}" srcId="{54D8E1F2-4910-4884-BDB6-3D1D8D976A63}" destId="{D1CA4132-A1F4-48EF-B5DA-78FF1416B5B0}" srcOrd="0" destOrd="0" parTransId="{8C35A066-91BF-42ED-992E-EB7E955181F9}" sibTransId="{F691B858-2305-4B41-9119-2B5CAFB2B8D8}"/>
    <dgm:cxn modelId="{83FCB057-0AAF-4FB6-A7E6-C7C74963D912}" type="presOf" srcId="{E5AD1D23-E0C3-4F5F-8BA1-BF1C9F4832D6}" destId="{4D1D002B-92F1-47D3-96DC-41B2F23F9058}" srcOrd="0" destOrd="0" presId="urn:microsoft.com/office/officeart/2005/8/layout/orgChart1"/>
    <dgm:cxn modelId="{B0B50C7D-82FA-4459-8BFA-5E56F7FB74AF}" type="presOf" srcId="{B93F6308-B9AF-45DA-9D82-AB12247E7AC8}" destId="{FACF6C4C-5CA4-46CB-B536-E963E9BD47C3}" srcOrd="0" destOrd="0" presId="urn:microsoft.com/office/officeart/2005/8/layout/orgChart1"/>
    <dgm:cxn modelId="{62934C87-99CC-4A89-BBDE-EA669A5F8738}" srcId="{19D11050-99CF-4AA7-95F6-7C5987BCA035}" destId="{0DC4A30C-F8DD-4DAC-8B2A-2D368E70574C}" srcOrd="3" destOrd="0" parTransId="{7E12C0EB-310C-47E2-9E65-DAC2E130B8BA}" sibTransId="{484920FE-D416-4791-9123-6B8C21F1C336}"/>
    <dgm:cxn modelId="{1C9CD08D-78D9-4A20-919A-6FC37438708D}" type="presOf" srcId="{2DB05B6B-F9CC-46E9-BA82-0964863AC6BE}" destId="{8F81AE49-3AC2-49FB-BDA4-481CCBBCA58D}" srcOrd="1" destOrd="0" presId="urn:microsoft.com/office/officeart/2005/8/layout/orgChart1"/>
    <dgm:cxn modelId="{EDCEB29A-1C75-4E60-A4C9-9334088D7532}" type="presOf" srcId="{75763BA5-7F6A-4190-87C4-C37E782CA2A5}" destId="{7725B166-8322-409B-B6B5-B6514A64A887}" srcOrd="0" destOrd="0" presId="urn:microsoft.com/office/officeart/2005/8/layout/orgChart1"/>
    <dgm:cxn modelId="{26D094A0-703F-4E33-965A-CBE6AB473E4B}" type="presOf" srcId="{0DC4A30C-F8DD-4DAC-8B2A-2D368E70574C}" destId="{979C3DAE-DFE2-4CCB-B945-2F5BF0C15CC9}" srcOrd="0" destOrd="0" presId="urn:microsoft.com/office/officeart/2005/8/layout/orgChart1"/>
    <dgm:cxn modelId="{17D55AA8-BA50-4F8A-AA95-284F2AA9ECF5}" type="presOf" srcId="{E0A6AD68-5785-4C5A-9584-CBCF3606215F}" destId="{45ABA067-E9F1-4FDB-9372-92A6F2C960F0}" srcOrd="0" destOrd="0" presId="urn:microsoft.com/office/officeart/2005/8/layout/orgChart1"/>
    <dgm:cxn modelId="{ED2162A9-B5F3-4732-83A8-B3CEE0938BCF}" type="presOf" srcId="{BE3E0628-2723-47D0-B5A2-D29F7DD6989C}" destId="{801FF022-7649-4BA1-8885-AA0A9AE18058}" srcOrd="0" destOrd="0" presId="urn:microsoft.com/office/officeart/2005/8/layout/orgChart1"/>
    <dgm:cxn modelId="{7DB4F9AC-AE46-4FF7-A2F4-CF09C922BD6A}" type="presOf" srcId="{3FA22188-2665-4FD1-9AED-AFA56D310EB0}" destId="{8F032445-75B3-487B-B417-80E68367F360}" srcOrd="0" destOrd="0" presId="urn:microsoft.com/office/officeart/2005/8/layout/orgChart1"/>
    <dgm:cxn modelId="{F78EDBAE-37DF-4732-B192-DD872F8A7517}" type="presOf" srcId="{B93F6308-B9AF-45DA-9D82-AB12247E7AC8}" destId="{72804A64-28C3-4664-BCC6-F5B449C22A24}" srcOrd="1" destOrd="0" presId="urn:microsoft.com/office/officeart/2005/8/layout/orgChart1"/>
    <dgm:cxn modelId="{EA0F3EB0-490A-406C-9C88-3AC89D994D0C}" type="presOf" srcId="{3FA22188-2665-4FD1-9AED-AFA56D310EB0}" destId="{C299EB93-9315-4ABD-AA10-1BA7FDDFE495}" srcOrd="1" destOrd="0" presId="urn:microsoft.com/office/officeart/2005/8/layout/orgChart1"/>
    <dgm:cxn modelId="{C8182DB8-A661-4A39-A308-6DC918F43DE1}" type="presOf" srcId="{86D6494F-A28F-4AAB-8ADA-C58AB60D26EA}" destId="{170CE229-BFF6-490D-A47F-ACC7E9D24F72}" srcOrd="0" destOrd="0" presId="urn:microsoft.com/office/officeart/2005/8/layout/orgChart1"/>
    <dgm:cxn modelId="{FD7C21BA-D044-4159-9765-3BDC151C9B63}" type="presOf" srcId="{2DB05B6B-F9CC-46E9-BA82-0964863AC6BE}" destId="{EFC978A9-9B2A-4EDB-915F-2CB2A55F85C4}" srcOrd="0" destOrd="0" presId="urn:microsoft.com/office/officeart/2005/8/layout/orgChart1"/>
    <dgm:cxn modelId="{689DAEBB-B33A-45E2-8EE1-FCE7ABE8D8A5}" type="presOf" srcId="{C07A53A5-328C-4EF7-A823-8696C246FC66}" destId="{5407CCF6-DE3B-4D6A-970C-7B89436A5557}" srcOrd="0" destOrd="0" presId="urn:microsoft.com/office/officeart/2005/8/layout/orgChart1"/>
    <dgm:cxn modelId="{E550F1BB-B901-4FBF-810D-FFA43B98DC0A}" type="presOf" srcId="{86D6494F-A28F-4AAB-8ADA-C58AB60D26EA}" destId="{4412AF25-1875-4565-A008-32E72E61C4FA}" srcOrd="1" destOrd="0" presId="urn:microsoft.com/office/officeart/2005/8/layout/orgChart1"/>
    <dgm:cxn modelId="{84A71EC4-4894-4435-9672-87311811817F}" type="presOf" srcId="{C620B487-6A17-4574-BF82-65385A00AB46}" destId="{8F38FBFC-7B2E-4A46-8682-E5ECFA7CC7A5}" srcOrd="0" destOrd="0" presId="urn:microsoft.com/office/officeart/2005/8/layout/orgChart1"/>
    <dgm:cxn modelId="{02E16FC6-CF1D-480B-BA6C-02739A6D3CF2}" srcId="{D1CA4132-A1F4-48EF-B5DA-78FF1416B5B0}" destId="{F3F96913-D1B7-40C4-BA21-53B2AECE3785}" srcOrd="0" destOrd="0" parTransId="{EFD2E0DF-6FA2-4C52-90E7-B7421BEEFCE9}" sibTransId="{9D880D52-8D18-40C1-8F40-0B5980944BA6}"/>
    <dgm:cxn modelId="{5A7A7DD6-D468-4E67-9CE3-1A6B30BF5D43}" type="presOf" srcId="{F3F96913-D1B7-40C4-BA21-53B2AECE3785}" destId="{F40C8496-0C93-484F-8D67-A22933725727}" srcOrd="1" destOrd="0" presId="urn:microsoft.com/office/officeart/2005/8/layout/orgChart1"/>
    <dgm:cxn modelId="{6A37E3D8-036A-4D99-9D75-4E93820BC2DD}" type="presOf" srcId="{F3F96913-D1B7-40C4-BA21-53B2AECE3785}" destId="{BD0ADBF0-380C-4C8C-8EF6-192657472256}" srcOrd="0" destOrd="0" presId="urn:microsoft.com/office/officeart/2005/8/layout/orgChart1"/>
    <dgm:cxn modelId="{D65D9EE7-DD38-4935-A22D-AB3B1218377E}" type="presOf" srcId="{1CF9C426-741B-4F4F-8C6C-E2FEE3331DC4}" destId="{7CB98818-A5A4-48F5-BDE0-841624EE18F8}" srcOrd="0" destOrd="0" presId="urn:microsoft.com/office/officeart/2005/8/layout/orgChart1"/>
    <dgm:cxn modelId="{24A483EB-6C8C-4DF2-9931-C7695B0D569E}" type="presOf" srcId="{5883E1BC-D793-4160-9F0B-A03A603239C1}" destId="{10DD11C0-A1F4-4CA7-958B-DC2A4F16830C}" srcOrd="0" destOrd="0" presId="urn:microsoft.com/office/officeart/2005/8/layout/orgChart1"/>
    <dgm:cxn modelId="{E27EC8F1-5E41-4602-B816-2CB38613C6DC}" type="presOf" srcId="{72351885-19D9-43A6-B45E-206974DFC687}" destId="{3C3CCB15-AD6C-4E34-9750-8172E807C9DC}" srcOrd="1" destOrd="0" presId="urn:microsoft.com/office/officeart/2005/8/layout/orgChart1"/>
    <dgm:cxn modelId="{D52543FB-0C9F-4EC1-8C8A-5FF7F343E3D7}" type="presOf" srcId="{AC3B6A2E-4909-4BA8-903A-C868507AB201}" destId="{2660C3FF-44BC-4FF0-9E04-56DD62241283}" srcOrd="1" destOrd="0" presId="urn:microsoft.com/office/officeart/2005/8/layout/orgChart1"/>
    <dgm:cxn modelId="{054FBFFC-3C09-4CA6-8A1C-E50B8B937CD3}" srcId="{19D11050-99CF-4AA7-95F6-7C5987BCA035}" destId="{B93F6308-B9AF-45DA-9D82-AB12247E7AC8}" srcOrd="0" destOrd="0" parTransId="{C620B487-6A17-4574-BF82-65385A00AB46}" sibTransId="{1C56BC04-3C89-41B4-80DE-3695FD10740C}"/>
    <dgm:cxn modelId="{414F42FE-6419-4925-9B14-29ACCCFA9F5F}" srcId="{86D6494F-A28F-4AAB-8ADA-C58AB60D26EA}" destId="{72351885-19D9-43A6-B45E-206974DFC687}" srcOrd="0" destOrd="0" parTransId="{C07A53A5-328C-4EF7-A823-8696C246FC66}" sibTransId="{24E943EE-DDE0-492C-B666-F66BAAA09DAD}"/>
    <dgm:cxn modelId="{8CC281FE-966D-45EB-B160-C7059040B433}" type="presOf" srcId="{19D11050-99CF-4AA7-95F6-7C5987BCA035}" destId="{6F1FEAB8-84EC-4DC7-900C-CCD82AA69EEF}" srcOrd="0" destOrd="0" presId="urn:microsoft.com/office/officeart/2005/8/layout/orgChart1"/>
    <dgm:cxn modelId="{F4906261-3BA0-4408-8101-38420EE8E794}" type="presParOf" srcId="{488D07C6-2FFB-4251-98BE-3C085F9B3088}" destId="{AA3B18E3-B3E4-402A-A08C-DD68E1FC9524}" srcOrd="0" destOrd="0" presId="urn:microsoft.com/office/officeart/2005/8/layout/orgChart1"/>
    <dgm:cxn modelId="{B001D129-2D07-4B0C-B829-EE5CF4686EB6}" type="presParOf" srcId="{AA3B18E3-B3E4-402A-A08C-DD68E1FC9524}" destId="{041D5E60-DFC3-421F-859F-E09DFF2C1268}" srcOrd="0" destOrd="0" presId="urn:microsoft.com/office/officeart/2005/8/layout/orgChart1"/>
    <dgm:cxn modelId="{0E7C3091-71D8-4B62-9444-A52554081473}" type="presParOf" srcId="{041D5E60-DFC3-421F-859F-E09DFF2C1268}" destId="{5E4DEABF-EECA-42B8-8622-1EC8D0E6055A}" srcOrd="0" destOrd="0" presId="urn:microsoft.com/office/officeart/2005/8/layout/orgChart1"/>
    <dgm:cxn modelId="{8EDE09FF-AF6E-4726-9352-242C487BFA56}" type="presParOf" srcId="{041D5E60-DFC3-421F-859F-E09DFF2C1268}" destId="{A705FF16-4FBE-4300-B5E6-2A3F3AA06204}" srcOrd="1" destOrd="0" presId="urn:microsoft.com/office/officeart/2005/8/layout/orgChart1"/>
    <dgm:cxn modelId="{E7397FD2-F9FF-4D9D-A81E-AC1664E2D163}" type="presParOf" srcId="{AA3B18E3-B3E4-402A-A08C-DD68E1FC9524}" destId="{24AC3285-ED86-403A-AF61-6960A5EF0F8C}" srcOrd="1" destOrd="0" presId="urn:microsoft.com/office/officeart/2005/8/layout/orgChart1"/>
    <dgm:cxn modelId="{448EA7AE-3EBE-424B-995D-8561C9867364}" type="presParOf" srcId="{24AC3285-ED86-403A-AF61-6960A5EF0F8C}" destId="{38B881B3-ADCE-4A8D-9A78-004D4AEF6A3A}" srcOrd="0" destOrd="0" presId="urn:microsoft.com/office/officeart/2005/8/layout/orgChart1"/>
    <dgm:cxn modelId="{A540DB6D-E059-4A14-9B40-9F1FC4CEC333}" type="presParOf" srcId="{24AC3285-ED86-403A-AF61-6960A5EF0F8C}" destId="{7E83A772-6B18-4B48-B715-80E0DF34F354}" srcOrd="1" destOrd="0" presId="urn:microsoft.com/office/officeart/2005/8/layout/orgChart1"/>
    <dgm:cxn modelId="{08192F15-4AB1-4EF4-96E3-8483FA35162D}" type="presParOf" srcId="{7E83A772-6B18-4B48-B715-80E0DF34F354}" destId="{5223DF61-1AFF-4C62-874F-9B89DBAB02CB}" srcOrd="0" destOrd="0" presId="urn:microsoft.com/office/officeart/2005/8/layout/orgChart1"/>
    <dgm:cxn modelId="{1548DCC9-A829-4C27-811D-95BD9C56A65C}" type="presParOf" srcId="{5223DF61-1AFF-4C62-874F-9B89DBAB02CB}" destId="{19BCEEA5-8281-4443-BAA4-34487F734853}" srcOrd="0" destOrd="0" presId="urn:microsoft.com/office/officeart/2005/8/layout/orgChart1"/>
    <dgm:cxn modelId="{B3FB2827-4F0C-407B-896E-078706CD086F}" type="presParOf" srcId="{5223DF61-1AFF-4C62-874F-9B89DBAB02CB}" destId="{860897F5-7E56-497A-8292-4CE0492723B5}" srcOrd="1" destOrd="0" presId="urn:microsoft.com/office/officeart/2005/8/layout/orgChart1"/>
    <dgm:cxn modelId="{D65875E7-4C04-462D-8BEA-F1B48796BD3F}" type="presParOf" srcId="{7E83A772-6B18-4B48-B715-80E0DF34F354}" destId="{8FBBE4C6-6246-4D7C-A336-CEEB724AC9D6}" srcOrd="1" destOrd="0" presId="urn:microsoft.com/office/officeart/2005/8/layout/orgChart1"/>
    <dgm:cxn modelId="{826C7190-E6B7-44A3-9516-2BC4641D63C5}" type="presParOf" srcId="{8FBBE4C6-6246-4D7C-A336-CEEB724AC9D6}" destId="{E30ED147-D534-4900-87E0-0421143F074C}" srcOrd="0" destOrd="0" presId="urn:microsoft.com/office/officeart/2005/8/layout/orgChart1"/>
    <dgm:cxn modelId="{ECF926CB-04D2-4FEC-A99C-0113D08E53AA}" type="presParOf" srcId="{8FBBE4C6-6246-4D7C-A336-CEEB724AC9D6}" destId="{B684910B-6521-4BF6-8507-D4F332521D20}" srcOrd="1" destOrd="0" presId="urn:microsoft.com/office/officeart/2005/8/layout/orgChart1"/>
    <dgm:cxn modelId="{937012D8-DB6A-4496-BA73-3C56C34D2689}" type="presParOf" srcId="{B684910B-6521-4BF6-8507-D4F332521D20}" destId="{0C132B4B-FD11-43C5-BF9B-B496E44F3D23}" srcOrd="0" destOrd="0" presId="urn:microsoft.com/office/officeart/2005/8/layout/orgChart1"/>
    <dgm:cxn modelId="{1165442D-66A7-41CB-BA3F-FBD2BEFF9DE9}" type="presParOf" srcId="{0C132B4B-FD11-43C5-BF9B-B496E44F3D23}" destId="{BD0ADBF0-380C-4C8C-8EF6-192657472256}" srcOrd="0" destOrd="0" presId="urn:microsoft.com/office/officeart/2005/8/layout/orgChart1"/>
    <dgm:cxn modelId="{2741C5A2-F1A6-453E-A3A2-0D04F34A8DED}" type="presParOf" srcId="{0C132B4B-FD11-43C5-BF9B-B496E44F3D23}" destId="{F40C8496-0C93-484F-8D67-A22933725727}" srcOrd="1" destOrd="0" presId="urn:microsoft.com/office/officeart/2005/8/layout/orgChart1"/>
    <dgm:cxn modelId="{2D33C0A5-D2A0-4BF5-9447-14066800CBFA}" type="presParOf" srcId="{B684910B-6521-4BF6-8507-D4F332521D20}" destId="{F7D02037-9638-4C68-AAB8-9A2331678AF6}" srcOrd="1" destOrd="0" presId="urn:microsoft.com/office/officeart/2005/8/layout/orgChart1"/>
    <dgm:cxn modelId="{EC27097D-82EA-4905-B6F0-38BF2907DC23}" type="presParOf" srcId="{B684910B-6521-4BF6-8507-D4F332521D20}" destId="{26450136-4233-407D-858A-C9512DD0AB98}" srcOrd="2" destOrd="0" presId="urn:microsoft.com/office/officeart/2005/8/layout/orgChart1"/>
    <dgm:cxn modelId="{0BBD7FF1-C8A7-4A21-84F1-7A1EEADAAFF3}" type="presParOf" srcId="{8FBBE4C6-6246-4D7C-A336-CEEB724AC9D6}" destId="{45ABA067-E9F1-4FDB-9372-92A6F2C960F0}" srcOrd="2" destOrd="0" presId="urn:microsoft.com/office/officeart/2005/8/layout/orgChart1"/>
    <dgm:cxn modelId="{DD98B886-BF29-4090-BBC6-654887DDFC99}" type="presParOf" srcId="{8FBBE4C6-6246-4D7C-A336-CEEB724AC9D6}" destId="{3767D4CB-3D43-476A-8D72-0F049BC4F1AA}" srcOrd="3" destOrd="0" presId="urn:microsoft.com/office/officeart/2005/8/layout/orgChart1"/>
    <dgm:cxn modelId="{923864D3-0684-4DC3-BC64-C6DBA9884A4B}" type="presParOf" srcId="{3767D4CB-3D43-476A-8D72-0F049BC4F1AA}" destId="{A8F46140-3B1B-4B8B-AE58-37ACD81B2E06}" srcOrd="0" destOrd="0" presId="urn:microsoft.com/office/officeart/2005/8/layout/orgChart1"/>
    <dgm:cxn modelId="{3CAC20FD-9B01-42AD-AD56-1FB767E3AEE2}" type="presParOf" srcId="{A8F46140-3B1B-4B8B-AE58-37ACD81B2E06}" destId="{8F032445-75B3-487B-B417-80E68367F360}" srcOrd="0" destOrd="0" presId="urn:microsoft.com/office/officeart/2005/8/layout/orgChart1"/>
    <dgm:cxn modelId="{E415548A-9E49-42FC-B05A-170EB3389175}" type="presParOf" srcId="{A8F46140-3B1B-4B8B-AE58-37ACD81B2E06}" destId="{C299EB93-9315-4ABD-AA10-1BA7FDDFE495}" srcOrd="1" destOrd="0" presId="urn:microsoft.com/office/officeart/2005/8/layout/orgChart1"/>
    <dgm:cxn modelId="{2979E588-D2CC-4468-956B-3D29855F1633}" type="presParOf" srcId="{3767D4CB-3D43-476A-8D72-0F049BC4F1AA}" destId="{D17491D7-6F76-4B82-BC59-F4148AE0680A}" srcOrd="1" destOrd="0" presId="urn:microsoft.com/office/officeart/2005/8/layout/orgChart1"/>
    <dgm:cxn modelId="{6CED3403-BDC9-49D7-AC4D-A4CA8B379645}" type="presParOf" srcId="{3767D4CB-3D43-476A-8D72-0F049BC4F1AA}" destId="{33EFECBC-123C-491A-BE1C-D83E728CDFCB}" srcOrd="2" destOrd="0" presId="urn:microsoft.com/office/officeart/2005/8/layout/orgChart1"/>
    <dgm:cxn modelId="{3B662B83-ECA3-4011-A110-AEDF31213739}" type="presParOf" srcId="{8FBBE4C6-6246-4D7C-A336-CEEB724AC9D6}" destId="{4D1D002B-92F1-47D3-96DC-41B2F23F9058}" srcOrd="4" destOrd="0" presId="urn:microsoft.com/office/officeart/2005/8/layout/orgChart1"/>
    <dgm:cxn modelId="{CB0737A1-71E2-4528-A9F0-A17BC732DE82}" type="presParOf" srcId="{8FBBE4C6-6246-4D7C-A336-CEEB724AC9D6}" destId="{57F0A2B7-1658-4F2E-8D19-23C2D20A935A}" srcOrd="5" destOrd="0" presId="urn:microsoft.com/office/officeart/2005/8/layout/orgChart1"/>
    <dgm:cxn modelId="{2E92F025-2568-482C-948B-512A668B2468}" type="presParOf" srcId="{57F0A2B7-1658-4F2E-8D19-23C2D20A935A}" destId="{2C154B67-5B1D-46D3-9072-155CFA8E2D2A}" srcOrd="0" destOrd="0" presId="urn:microsoft.com/office/officeart/2005/8/layout/orgChart1"/>
    <dgm:cxn modelId="{2B346F4F-7506-450E-A91F-741EDD84F811}" type="presParOf" srcId="{2C154B67-5B1D-46D3-9072-155CFA8E2D2A}" destId="{96430742-BF93-49A0-9862-AE9AD32F96C2}" srcOrd="0" destOrd="0" presId="urn:microsoft.com/office/officeart/2005/8/layout/orgChart1"/>
    <dgm:cxn modelId="{1AB1945E-EB10-4EF1-988A-C73F7642043B}" type="presParOf" srcId="{2C154B67-5B1D-46D3-9072-155CFA8E2D2A}" destId="{8FEF960A-1CF2-4EE3-8E10-C83B6EA462AA}" srcOrd="1" destOrd="0" presId="urn:microsoft.com/office/officeart/2005/8/layout/orgChart1"/>
    <dgm:cxn modelId="{22F95B52-4DFB-42AE-9A0F-71D05EED024B}" type="presParOf" srcId="{57F0A2B7-1658-4F2E-8D19-23C2D20A935A}" destId="{AB1A9181-4CFF-4307-9189-30D20753C759}" srcOrd="1" destOrd="0" presId="urn:microsoft.com/office/officeart/2005/8/layout/orgChart1"/>
    <dgm:cxn modelId="{1E7E4EBF-A59E-45B6-AF60-531E5070F897}" type="presParOf" srcId="{57F0A2B7-1658-4F2E-8D19-23C2D20A935A}" destId="{8ED20832-D04A-4825-AC83-397D7DC33F67}" srcOrd="2" destOrd="0" presId="urn:microsoft.com/office/officeart/2005/8/layout/orgChart1"/>
    <dgm:cxn modelId="{DB998877-DC7D-405D-B829-AC33AE295C89}" type="presParOf" srcId="{8FBBE4C6-6246-4D7C-A336-CEEB724AC9D6}" destId="{AFFCF795-6D64-480C-B63B-5A49E563F606}" srcOrd="6" destOrd="0" presId="urn:microsoft.com/office/officeart/2005/8/layout/orgChart1"/>
    <dgm:cxn modelId="{35AD530C-F4DE-40CE-B135-8728F535964F}" type="presParOf" srcId="{8FBBE4C6-6246-4D7C-A336-CEEB724AC9D6}" destId="{BFF0CBB2-050A-4960-99F4-A1F76C1913E3}" srcOrd="7" destOrd="0" presId="urn:microsoft.com/office/officeart/2005/8/layout/orgChart1"/>
    <dgm:cxn modelId="{149FFF28-66AB-4B90-9A4E-97EAA5D45A6E}" type="presParOf" srcId="{BFF0CBB2-050A-4960-99F4-A1F76C1913E3}" destId="{49F4B48C-3968-43F6-B93D-9C21DCD7926D}" srcOrd="0" destOrd="0" presId="urn:microsoft.com/office/officeart/2005/8/layout/orgChart1"/>
    <dgm:cxn modelId="{B8B0856C-89BA-431F-A873-AA13F0C8D0D4}" type="presParOf" srcId="{49F4B48C-3968-43F6-B93D-9C21DCD7926D}" destId="{ECFF0F67-F0C1-4910-BD00-4BD3F7CD5850}" srcOrd="0" destOrd="0" presId="urn:microsoft.com/office/officeart/2005/8/layout/orgChart1"/>
    <dgm:cxn modelId="{3A30F6AF-1BA9-4F5E-93FD-A6266E189241}" type="presParOf" srcId="{49F4B48C-3968-43F6-B93D-9C21DCD7926D}" destId="{2660C3FF-44BC-4FF0-9E04-56DD62241283}" srcOrd="1" destOrd="0" presId="urn:microsoft.com/office/officeart/2005/8/layout/orgChart1"/>
    <dgm:cxn modelId="{A94E264B-6290-402E-8357-85E3286FFA58}" type="presParOf" srcId="{BFF0CBB2-050A-4960-99F4-A1F76C1913E3}" destId="{DC7BE48C-DFC7-48E1-B670-D79AF097445F}" srcOrd="1" destOrd="0" presId="urn:microsoft.com/office/officeart/2005/8/layout/orgChart1"/>
    <dgm:cxn modelId="{93B91E19-F27C-445B-88BA-3D61E640762B}" type="presParOf" srcId="{BFF0CBB2-050A-4960-99F4-A1F76C1913E3}" destId="{C4FA58C0-4331-4813-8C00-ABA88DED52C3}" srcOrd="2" destOrd="0" presId="urn:microsoft.com/office/officeart/2005/8/layout/orgChart1"/>
    <dgm:cxn modelId="{02F41144-CA4F-414C-AA88-B350E3566A5B}" type="presParOf" srcId="{7E83A772-6B18-4B48-B715-80E0DF34F354}" destId="{2D09E5E3-39F6-4C84-91C6-CF9C8A0E92C7}" srcOrd="2" destOrd="0" presId="urn:microsoft.com/office/officeart/2005/8/layout/orgChart1"/>
    <dgm:cxn modelId="{DE31CF02-9E81-456D-A34E-EA20DF33A524}" type="presParOf" srcId="{24AC3285-ED86-403A-AF61-6960A5EF0F8C}" destId="{10DD11C0-A1F4-4CA7-958B-DC2A4F16830C}" srcOrd="2" destOrd="0" presId="urn:microsoft.com/office/officeart/2005/8/layout/orgChart1"/>
    <dgm:cxn modelId="{6BD16B11-08F6-49AF-AED5-B9605323F655}" type="presParOf" srcId="{24AC3285-ED86-403A-AF61-6960A5EF0F8C}" destId="{5F343F52-5F52-4BE0-9612-1C5B7168FC47}" srcOrd="3" destOrd="0" presId="urn:microsoft.com/office/officeart/2005/8/layout/orgChart1"/>
    <dgm:cxn modelId="{3D890E02-06B6-4AF5-BE57-DD84A70F8E1D}" type="presParOf" srcId="{5F343F52-5F52-4BE0-9612-1C5B7168FC47}" destId="{CFEF9B02-6432-4056-8AC9-1D8D2ED1D29C}" srcOrd="0" destOrd="0" presId="urn:microsoft.com/office/officeart/2005/8/layout/orgChart1"/>
    <dgm:cxn modelId="{26CD9912-A10B-4614-8203-2A8A1981B8B4}" type="presParOf" srcId="{CFEF9B02-6432-4056-8AC9-1D8D2ED1D29C}" destId="{6F1FEAB8-84EC-4DC7-900C-CCD82AA69EEF}" srcOrd="0" destOrd="0" presId="urn:microsoft.com/office/officeart/2005/8/layout/orgChart1"/>
    <dgm:cxn modelId="{4AFDA20E-1C62-4280-82A1-49B9C452EB99}" type="presParOf" srcId="{CFEF9B02-6432-4056-8AC9-1D8D2ED1D29C}" destId="{E10C9BFF-0A1D-4348-9B14-D53B094BCCC1}" srcOrd="1" destOrd="0" presId="urn:microsoft.com/office/officeart/2005/8/layout/orgChart1"/>
    <dgm:cxn modelId="{FE3EDF99-486C-4784-8521-2CF70848EAAD}" type="presParOf" srcId="{5F343F52-5F52-4BE0-9612-1C5B7168FC47}" destId="{AFEF5A6E-6C8B-485A-ADF3-8022957E00C8}" srcOrd="1" destOrd="0" presId="urn:microsoft.com/office/officeart/2005/8/layout/orgChart1"/>
    <dgm:cxn modelId="{5006B9EC-5F99-42C7-A5A4-C07D271FD300}" type="presParOf" srcId="{AFEF5A6E-6C8B-485A-ADF3-8022957E00C8}" destId="{8F38FBFC-7B2E-4A46-8682-E5ECFA7CC7A5}" srcOrd="0" destOrd="0" presId="urn:microsoft.com/office/officeart/2005/8/layout/orgChart1"/>
    <dgm:cxn modelId="{8011FB61-643A-46CB-B0D5-32B09FC4C3FE}" type="presParOf" srcId="{AFEF5A6E-6C8B-485A-ADF3-8022957E00C8}" destId="{B7534B00-5A4D-4219-B0CE-7228A8398465}" srcOrd="1" destOrd="0" presId="urn:microsoft.com/office/officeart/2005/8/layout/orgChart1"/>
    <dgm:cxn modelId="{1F2EB971-21FC-47D5-9010-793558CB9CC6}" type="presParOf" srcId="{B7534B00-5A4D-4219-B0CE-7228A8398465}" destId="{B899F517-B1CE-47A9-B458-D2500055339F}" srcOrd="0" destOrd="0" presId="urn:microsoft.com/office/officeart/2005/8/layout/orgChart1"/>
    <dgm:cxn modelId="{C8147E3F-6B78-4AFE-A4A0-C1769B74CEC7}" type="presParOf" srcId="{B899F517-B1CE-47A9-B458-D2500055339F}" destId="{FACF6C4C-5CA4-46CB-B536-E963E9BD47C3}" srcOrd="0" destOrd="0" presId="urn:microsoft.com/office/officeart/2005/8/layout/orgChart1"/>
    <dgm:cxn modelId="{AD49B01F-FCB8-4158-96EF-AD6FF44FE1BD}" type="presParOf" srcId="{B899F517-B1CE-47A9-B458-D2500055339F}" destId="{72804A64-28C3-4664-BCC6-F5B449C22A24}" srcOrd="1" destOrd="0" presId="urn:microsoft.com/office/officeart/2005/8/layout/orgChart1"/>
    <dgm:cxn modelId="{99BE25E8-A9DB-4CE0-9850-631A2452EDC7}" type="presParOf" srcId="{B7534B00-5A4D-4219-B0CE-7228A8398465}" destId="{3E8E0946-5F2A-4555-B7B2-092ABB175F11}" srcOrd="1" destOrd="0" presId="urn:microsoft.com/office/officeart/2005/8/layout/orgChart1"/>
    <dgm:cxn modelId="{E0FFB6DE-E77A-4C9F-A5E9-5EDC319E11BB}" type="presParOf" srcId="{B7534B00-5A4D-4219-B0CE-7228A8398465}" destId="{ECB558BF-3C5E-449B-884A-E769A26B4899}" srcOrd="2" destOrd="0" presId="urn:microsoft.com/office/officeart/2005/8/layout/orgChart1"/>
    <dgm:cxn modelId="{F3D09D88-3D89-4773-B5C9-5958DB8B571B}" type="presParOf" srcId="{AFEF5A6E-6C8B-485A-ADF3-8022957E00C8}" destId="{7725B166-8322-409B-B6B5-B6514A64A887}" srcOrd="2" destOrd="0" presId="urn:microsoft.com/office/officeart/2005/8/layout/orgChart1"/>
    <dgm:cxn modelId="{68D309FD-3529-4F7D-91D0-E64B97507037}" type="presParOf" srcId="{AFEF5A6E-6C8B-485A-ADF3-8022957E00C8}" destId="{979263C2-7076-409B-BAD1-C11BBA54AC7D}" srcOrd="3" destOrd="0" presId="urn:microsoft.com/office/officeart/2005/8/layout/orgChart1"/>
    <dgm:cxn modelId="{F09F8A35-5E69-4839-B10D-2D5EF01DA12D}" type="presParOf" srcId="{979263C2-7076-409B-BAD1-C11BBA54AC7D}" destId="{DDE8D12F-4A2A-4064-B2C0-6777EC027A53}" srcOrd="0" destOrd="0" presId="urn:microsoft.com/office/officeart/2005/8/layout/orgChart1"/>
    <dgm:cxn modelId="{9A967410-0E0E-4256-844F-ADE28D0756BC}" type="presParOf" srcId="{DDE8D12F-4A2A-4064-B2C0-6777EC027A53}" destId="{801FF022-7649-4BA1-8885-AA0A9AE18058}" srcOrd="0" destOrd="0" presId="urn:microsoft.com/office/officeart/2005/8/layout/orgChart1"/>
    <dgm:cxn modelId="{44DFE6AA-0099-4C81-8E6E-AA1D657AA74F}" type="presParOf" srcId="{DDE8D12F-4A2A-4064-B2C0-6777EC027A53}" destId="{843AF285-8903-4905-9F45-B02BFAE98DC0}" srcOrd="1" destOrd="0" presId="urn:microsoft.com/office/officeart/2005/8/layout/orgChart1"/>
    <dgm:cxn modelId="{48C4C96E-251C-44B9-A7DB-E9C36063F6E8}" type="presParOf" srcId="{979263C2-7076-409B-BAD1-C11BBA54AC7D}" destId="{FF8AB2BB-3CEE-4AC8-B1DC-0E39610F4660}" srcOrd="1" destOrd="0" presId="urn:microsoft.com/office/officeart/2005/8/layout/orgChart1"/>
    <dgm:cxn modelId="{7BE08FF1-2E64-4C0A-82B6-869DE90C087C}" type="presParOf" srcId="{979263C2-7076-409B-BAD1-C11BBA54AC7D}" destId="{F32D1A42-E0F1-4784-95D5-F64792FEE9C2}" srcOrd="2" destOrd="0" presId="urn:microsoft.com/office/officeart/2005/8/layout/orgChart1"/>
    <dgm:cxn modelId="{B019CDB0-6F32-4614-8E3A-619CFBC091D8}" type="presParOf" srcId="{AFEF5A6E-6C8B-485A-ADF3-8022957E00C8}" destId="{7CB98818-A5A4-48F5-BDE0-841624EE18F8}" srcOrd="4" destOrd="0" presId="urn:microsoft.com/office/officeart/2005/8/layout/orgChart1"/>
    <dgm:cxn modelId="{B459BC93-0653-40B9-A635-020EA4048059}" type="presParOf" srcId="{AFEF5A6E-6C8B-485A-ADF3-8022957E00C8}" destId="{5C787307-0B3D-4ED2-95A6-0B6222EF2F42}" srcOrd="5" destOrd="0" presId="urn:microsoft.com/office/officeart/2005/8/layout/orgChart1"/>
    <dgm:cxn modelId="{8F823CCF-8196-4238-8779-CB04C83BCCB6}" type="presParOf" srcId="{5C787307-0B3D-4ED2-95A6-0B6222EF2F42}" destId="{A947E679-9918-4782-898E-E00EDBBC0C62}" srcOrd="0" destOrd="0" presId="urn:microsoft.com/office/officeart/2005/8/layout/orgChart1"/>
    <dgm:cxn modelId="{29E63615-8715-49B6-A177-D65836D77A22}" type="presParOf" srcId="{A947E679-9918-4782-898E-E00EDBBC0C62}" destId="{EFC978A9-9B2A-4EDB-915F-2CB2A55F85C4}" srcOrd="0" destOrd="0" presId="urn:microsoft.com/office/officeart/2005/8/layout/orgChart1"/>
    <dgm:cxn modelId="{06015970-E915-424B-8234-366B0FC3A920}" type="presParOf" srcId="{A947E679-9918-4782-898E-E00EDBBC0C62}" destId="{8F81AE49-3AC2-49FB-BDA4-481CCBBCA58D}" srcOrd="1" destOrd="0" presId="urn:microsoft.com/office/officeart/2005/8/layout/orgChart1"/>
    <dgm:cxn modelId="{0DB6C450-F248-44D3-8713-A875965ED00F}" type="presParOf" srcId="{5C787307-0B3D-4ED2-95A6-0B6222EF2F42}" destId="{975FB525-FBAE-4C76-AF9C-D7346E745C62}" srcOrd="1" destOrd="0" presId="urn:microsoft.com/office/officeart/2005/8/layout/orgChart1"/>
    <dgm:cxn modelId="{C981471F-0922-4BDD-8EFE-B04248A0C7CF}" type="presParOf" srcId="{5C787307-0B3D-4ED2-95A6-0B6222EF2F42}" destId="{14A9B915-C929-429A-B8F9-AD6D9B310CA1}" srcOrd="2" destOrd="0" presId="urn:microsoft.com/office/officeart/2005/8/layout/orgChart1"/>
    <dgm:cxn modelId="{C2182902-3FEF-4C75-85DB-76FF3D304C0A}" type="presParOf" srcId="{AFEF5A6E-6C8B-485A-ADF3-8022957E00C8}" destId="{7A0AF9E4-ACC2-4786-9AD3-6C8812943B83}" srcOrd="6" destOrd="0" presId="urn:microsoft.com/office/officeart/2005/8/layout/orgChart1"/>
    <dgm:cxn modelId="{9A789982-A89E-420D-98CC-34931D29A7C5}" type="presParOf" srcId="{AFEF5A6E-6C8B-485A-ADF3-8022957E00C8}" destId="{A72421EB-E24C-4F24-AA06-4754E91FD56B}" srcOrd="7" destOrd="0" presId="urn:microsoft.com/office/officeart/2005/8/layout/orgChart1"/>
    <dgm:cxn modelId="{926802B9-89FB-4441-95A3-A87CA6FD960C}" type="presParOf" srcId="{A72421EB-E24C-4F24-AA06-4754E91FD56B}" destId="{ED7DE047-C5E7-4D32-826D-53569D234C2B}" srcOrd="0" destOrd="0" presId="urn:microsoft.com/office/officeart/2005/8/layout/orgChart1"/>
    <dgm:cxn modelId="{26928444-5732-4D34-88A3-0BB36D04008F}" type="presParOf" srcId="{ED7DE047-C5E7-4D32-826D-53569D234C2B}" destId="{979C3DAE-DFE2-4CCB-B945-2F5BF0C15CC9}" srcOrd="0" destOrd="0" presId="urn:microsoft.com/office/officeart/2005/8/layout/orgChart1"/>
    <dgm:cxn modelId="{EC06E809-0BCF-4D8A-AED9-EE5978181187}" type="presParOf" srcId="{ED7DE047-C5E7-4D32-826D-53569D234C2B}" destId="{35BE36B3-BBD8-4622-9155-265109987E92}" srcOrd="1" destOrd="0" presId="urn:microsoft.com/office/officeart/2005/8/layout/orgChart1"/>
    <dgm:cxn modelId="{16A5F113-DED9-4B8C-A7DB-C49518DFA3AA}" type="presParOf" srcId="{A72421EB-E24C-4F24-AA06-4754E91FD56B}" destId="{14C5B68F-468D-40B9-9F89-9AAD726B9B9B}" srcOrd="1" destOrd="0" presId="urn:microsoft.com/office/officeart/2005/8/layout/orgChart1"/>
    <dgm:cxn modelId="{05AA3B5A-793A-4B1A-8EAD-F82EB2357D7D}" type="presParOf" srcId="{A72421EB-E24C-4F24-AA06-4754E91FD56B}" destId="{ABFB1304-8E16-4B4E-838D-4FEB18D2ACDB}" srcOrd="2" destOrd="0" presId="urn:microsoft.com/office/officeart/2005/8/layout/orgChart1"/>
    <dgm:cxn modelId="{F03A744D-F233-4F80-A628-0BE2FC4AACBD}" type="presParOf" srcId="{5F343F52-5F52-4BE0-9612-1C5B7168FC47}" destId="{87B91AEE-7A21-44D0-91D8-546EC6822DFE}" srcOrd="2" destOrd="0" presId="urn:microsoft.com/office/officeart/2005/8/layout/orgChart1"/>
    <dgm:cxn modelId="{4C90764F-1A97-4FE0-AD3E-463EBD14B2E2}" type="presParOf" srcId="{24AC3285-ED86-403A-AF61-6960A5EF0F8C}" destId="{9BE95DA9-7DF1-4F60-92FE-93695FD56C03}" srcOrd="4" destOrd="0" presId="urn:microsoft.com/office/officeart/2005/8/layout/orgChart1"/>
    <dgm:cxn modelId="{4C4B8598-BB62-496D-BEFA-2417454DA30A}" type="presParOf" srcId="{24AC3285-ED86-403A-AF61-6960A5EF0F8C}" destId="{919CCF42-88FA-4571-863A-E25885164B7E}" srcOrd="5" destOrd="0" presId="urn:microsoft.com/office/officeart/2005/8/layout/orgChart1"/>
    <dgm:cxn modelId="{8F76E57A-C7EC-4786-85B0-007EF219D55A}" type="presParOf" srcId="{919CCF42-88FA-4571-863A-E25885164B7E}" destId="{5B2C7416-8500-44A0-80E1-10AE825DA834}" srcOrd="0" destOrd="0" presId="urn:microsoft.com/office/officeart/2005/8/layout/orgChart1"/>
    <dgm:cxn modelId="{8940066E-45D0-40E5-971A-C241E0EF1771}" type="presParOf" srcId="{5B2C7416-8500-44A0-80E1-10AE825DA834}" destId="{170CE229-BFF6-490D-A47F-ACC7E9D24F72}" srcOrd="0" destOrd="0" presId="urn:microsoft.com/office/officeart/2005/8/layout/orgChart1"/>
    <dgm:cxn modelId="{FFB5D2B1-80BE-4196-9910-93E2396C5309}" type="presParOf" srcId="{5B2C7416-8500-44A0-80E1-10AE825DA834}" destId="{4412AF25-1875-4565-A008-32E72E61C4FA}" srcOrd="1" destOrd="0" presId="urn:microsoft.com/office/officeart/2005/8/layout/orgChart1"/>
    <dgm:cxn modelId="{1CA2E4E9-FCD8-4D69-9444-15F174E59C78}" type="presParOf" srcId="{919CCF42-88FA-4571-863A-E25885164B7E}" destId="{2CD05C5E-61F2-4F51-876F-16AB01BD845B}" srcOrd="1" destOrd="0" presId="urn:microsoft.com/office/officeart/2005/8/layout/orgChart1"/>
    <dgm:cxn modelId="{975539EE-A0E2-4C69-B722-CC2CFD7D5661}" type="presParOf" srcId="{2CD05C5E-61F2-4F51-876F-16AB01BD845B}" destId="{5407CCF6-DE3B-4D6A-970C-7B89436A5557}" srcOrd="0" destOrd="0" presId="urn:microsoft.com/office/officeart/2005/8/layout/orgChart1"/>
    <dgm:cxn modelId="{62DCC803-65BA-4B28-9B72-7A13BBA3E78B}" type="presParOf" srcId="{2CD05C5E-61F2-4F51-876F-16AB01BD845B}" destId="{25C47F9D-7173-4BA5-A581-BB0E4CA1388D}" srcOrd="1" destOrd="0" presId="urn:microsoft.com/office/officeart/2005/8/layout/orgChart1"/>
    <dgm:cxn modelId="{2E29BAAC-631A-42CE-B2BB-B6E9D8F548DC}" type="presParOf" srcId="{25C47F9D-7173-4BA5-A581-BB0E4CA1388D}" destId="{70984ED4-09C1-4419-BEBF-82E56F6D3A99}" srcOrd="0" destOrd="0" presId="urn:microsoft.com/office/officeart/2005/8/layout/orgChart1"/>
    <dgm:cxn modelId="{FE4C31CD-A5FF-47BF-98E3-B0DF7F315368}" type="presParOf" srcId="{70984ED4-09C1-4419-BEBF-82E56F6D3A99}" destId="{6BBDE4E0-635E-4BAE-AF5E-7A721E90D7AA}" srcOrd="0" destOrd="0" presId="urn:microsoft.com/office/officeart/2005/8/layout/orgChart1"/>
    <dgm:cxn modelId="{AC9B0408-5291-4AF5-BF5E-7060C2F8DA06}" type="presParOf" srcId="{70984ED4-09C1-4419-BEBF-82E56F6D3A99}" destId="{3C3CCB15-AD6C-4E34-9750-8172E807C9DC}" srcOrd="1" destOrd="0" presId="urn:microsoft.com/office/officeart/2005/8/layout/orgChart1"/>
    <dgm:cxn modelId="{5A49334C-EB09-4E4E-B04B-8DC2CE303AED}" type="presParOf" srcId="{25C47F9D-7173-4BA5-A581-BB0E4CA1388D}" destId="{ADE4F4BF-0D76-4702-A8A6-AF9FE7C6BAF2}" srcOrd="1" destOrd="0" presId="urn:microsoft.com/office/officeart/2005/8/layout/orgChart1"/>
    <dgm:cxn modelId="{B63F6BE4-4F3B-48C9-B116-0BB8DE3859D7}" type="presParOf" srcId="{25C47F9D-7173-4BA5-A581-BB0E4CA1388D}" destId="{AFDA0805-97AD-4BD5-8557-BEB8741EB5CE}" srcOrd="2" destOrd="0" presId="urn:microsoft.com/office/officeart/2005/8/layout/orgChart1"/>
    <dgm:cxn modelId="{34841BBA-1502-4E36-B341-7C501D81FEFB}" type="presParOf" srcId="{919CCF42-88FA-4571-863A-E25885164B7E}" destId="{AD15931D-C08A-416D-A040-6307DF13C1E4}" srcOrd="2" destOrd="0" presId="urn:microsoft.com/office/officeart/2005/8/layout/orgChart1"/>
    <dgm:cxn modelId="{9BA423C2-B029-49E7-A2E1-EEEC5AF6DC72}" type="presParOf" srcId="{AA3B18E3-B3E4-402A-A08C-DD68E1FC9524}" destId="{31C02944-28EC-42F5-B296-C7FBE73EF28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DD05F6AD-D6EE-4D06-8242-CD2180F30AD2}" type="doc">
      <dgm:prSet loTypeId="urn:microsoft.com/office/officeart/2016/7/layout/LinearBlockProcessNumbered" loCatId="process" qsTypeId="urn:microsoft.com/office/officeart/2005/8/quickstyle/simple1" qsCatId="simple" csTypeId="urn:microsoft.com/office/officeart/2005/8/colors/colorful3" csCatId="colorful" phldr="1"/>
      <dgm:spPr/>
      <dgm:t>
        <a:bodyPr/>
        <a:lstStyle/>
        <a:p>
          <a:endParaRPr lang="en-US"/>
        </a:p>
      </dgm:t>
    </dgm:pt>
    <dgm:pt modelId="{E315889B-61E8-4B45-80DD-83A6A2804D71}">
      <dgm:prSet/>
      <dgm:spPr/>
      <dgm:t>
        <a:bodyPr/>
        <a:lstStyle/>
        <a:p>
          <a:r>
            <a:rPr lang="en-US" b="0" i="0" dirty="0"/>
            <a:t>Permanently conserve one million new acres of North Carolina’s natural lands, with special focus on wetlands</a:t>
          </a:r>
          <a:endParaRPr lang="en-US" dirty="0"/>
        </a:p>
      </dgm:t>
    </dgm:pt>
    <dgm:pt modelId="{D70987AD-CC8F-4A1B-A823-E2CEB511F2D6}" type="parTrans" cxnId="{A98DC82B-C955-4D2C-9C0B-5ED5362F5ED0}">
      <dgm:prSet/>
      <dgm:spPr/>
      <dgm:t>
        <a:bodyPr/>
        <a:lstStyle/>
        <a:p>
          <a:endParaRPr lang="en-US"/>
        </a:p>
      </dgm:t>
    </dgm:pt>
    <dgm:pt modelId="{1F81DBDA-3ADA-4D45-A0B3-065E3743B647}" type="sibTrans" cxnId="{A98DC82B-C955-4D2C-9C0B-5ED5362F5ED0}">
      <dgm:prSet phldrT="01"/>
      <dgm:spPr/>
      <dgm:t>
        <a:bodyPr/>
        <a:lstStyle/>
        <a:p>
          <a:r>
            <a:rPr lang="en-US"/>
            <a:t>01</a:t>
          </a:r>
        </a:p>
      </dgm:t>
    </dgm:pt>
    <dgm:pt modelId="{0545B6EB-E764-4E5F-8798-41C7F5CC8488}">
      <dgm:prSet/>
      <dgm:spPr/>
      <dgm:t>
        <a:bodyPr/>
        <a:lstStyle/>
        <a:p>
          <a:r>
            <a:rPr lang="en-US" b="0" i="0" dirty="0"/>
            <a:t>Restore or reforest one million new acres of North Carolina’s forests and wetlands</a:t>
          </a:r>
          <a:endParaRPr lang="en-US" dirty="0"/>
        </a:p>
      </dgm:t>
    </dgm:pt>
    <dgm:pt modelId="{B38047ED-2180-4AE8-8604-5AF258DAFB93}" type="parTrans" cxnId="{46113494-3E09-46D8-96D5-DD63C68C21D6}">
      <dgm:prSet/>
      <dgm:spPr/>
      <dgm:t>
        <a:bodyPr/>
        <a:lstStyle/>
        <a:p>
          <a:endParaRPr lang="en-US"/>
        </a:p>
      </dgm:t>
    </dgm:pt>
    <dgm:pt modelId="{60EC43E6-009D-490F-9635-DBD792C51F48}" type="sibTrans" cxnId="{46113494-3E09-46D8-96D5-DD63C68C21D6}">
      <dgm:prSet phldrT="02"/>
      <dgm:spPr/>
      <dgm:t>
        <a:bodyPr/>
        <a:lstStyle/>
        <a:p>
          <a:r>
            <a:rPr lang="en-US"/>
            <a:t>02</a:t>
          </a:r>
        </a:p>
      </dgm:t>
    </dgm:pt>
    <dgm:pt modelId="{9301DCAD-C932-4103-A4B0-58B628416241}">
      <dgm:prSet/>
      <dgm:spPr/>
      <dgm:t>
        <a:bodyPr/>
        <a:lstStyle/>
        <a:p>
          <a:r>
            <a:rPr lang="en-US" b="0" i="0" dirty="0"/>
            <a:t>Plant one million trees in urban regions of the state</a:t>
          </a:r>
          <a:endParaRPr lang="en-US" dirty="0"/>
        </a:p>
      </dgm:t>
    </dgm:pt>
    <dgm:pt modelId="{FAA47292-A483-4E2E-91C8-554CC8FF4ADD}" type="parTrans" cxnId="{752AEE01-B168-4FB7-8C2D-67BEBE80E653}">
      <dgm:prSet/>
      <dgm:spPr/>
      <dgm:t>
        <a:bodyPr/>
        <a:lstStyle/>
        <a:p>
          <a:endParaRPr lang="en-US"/>
        </a:p>
      </dgm:t>
    </dgm:pt>
    <dgm:pt modelId="{20994F81-871F-4B58-952A-10393E47C15C}" type="sibTrans" cxnId="{752AEE01-B168-4FB7-8C2D-67BEBE80E653}">
      <dgm:prSet phldrT="03"/>
      <dgm:spPr/>
      <dgm:t>
        <a:bodyPr/>
        <a:lstStyle/>
        <a:p>
          <a:r>
            <a:rPr lang="en-US"/>
            <a:t>03</a:t>
          </a:r>
        </a:p>
      </dgm:t>
    </dgm:pt>
    <dgm:pt modelId="{3075892E-A7C8-42FE-841B-6CFB15427E41}" type="pres">
      <dgm:prSet presAssocID="{DD05F6AD-D6EE-4D06-8242-CD2180F30AD2}" presName="Name0" presStyleCnt="0">
        <dgm:presLayoutVars>
          <dgm:animLvl val="lvl"/>
          <dgm:resizeHandles val="exact"/>
        </dgm:presLayoutVars>
      </dgm:prSet>
      <dgm:spPr/>
    </dgm:pt>
    <dgm:pt modelId="{874B29A1-7CD2-4C74-A845-4E0E123B7B10}" type="pres">
      <dgm:prSet presAssocID="{E315889B-61E8-4B45-80DD-83A6A2804D71}" presName="compositeNode" presStyleCnt="0">
        <dgm:presLayoutVars>
          <dgm:bulletEnabled val="1"/>
        </dgm:presLayoutVars>
      </dgm:prSet>
      <dgm:spPr/>
    </dgm:pt>
    <dgm:pt modelId="{2B6293F3-B98F-47CB-93F4-937C12434D9C}" type="pres">
      <dgm:prSet presAssocID="{E315889B-61E8-4B45-80DD-83A6A2804D71}" presName="bgRect" presStyleLbl="alignNode1" presStyleIdx="0" presStyleCnt="3"/>
      <dgm:spPr/>
    </dgm:pt>
    <dgm:pt modelId="{6D3DC350-75DD-4963-9A21-4B1BAD9C1895}" type="pres">
      <dgm:prSet presAssocID="{1F81DBDA-3ADA-4D45-A0B3-065E3743B647}" presName="sibTransNodeRect" presStyleLbl="alignNode1" presStyleIdx="0" presStyleCnt="3">
        <dgm:presLayoutVars>
          <dgm:chMax val="0"/>
          <dgm:bulletEnabled val="1"/>
        </dgm:presLayoutVars>
      </dgm:prSet>
      <dgm:spPr/>
    </dgm:pt>
    <dgm:pt modelId="{57DD29E1-7696-49B3-B68F-C483030B5BCD}" type="pres">
      <dgm:prSet presAssocID="{E315889B-61E8-4B45-80DD-83A6A2804D71}" presName="nodeRect" presStyleLbl="alignNode1" presStyleIdx="0" presStyleCnt="3">
        <dgm:presLayoutVars>
          <dgm:bulletEnabled val="1"/>
        </dgm:presLayoutVars>
      </dgm:prSet>
      <dgm:spPr/>
    </dgm:pt>
    <dgm:pt modelId="{89506EF9-3A9E-45AA-8BA0-9EBE0C4F8677}" type="pres">
      <dgm:prSet presAssocID="{1F81DBDA-3ADA-4D45-A0B3-065E3743B647}" presName="sibTrans" presStyleCnt="0"/>
      <dgm:spPr/>
    </dgm:pt>
    <dgm:pt modelId="{3A8D37DB-D038-4864-8D45-2EB28E196650}" type="pres">
      <dgm:prSet presAssocID="{0545B6EB-E764-4E5F-8798-41C7F5CC8488}" presName="compositeNode" presStyleCnt="0">
        <dgm:presLayoutVars>
          <dgm:bulletEnabled val="1"/>
        </dgm:presLayoutVars>
      </dgm:prSet>
      <dgm:spPr/>
    </dgm:pt>
    <dgm:pt modelId="{6CAC3904-AFD8-469B-8309-F36EE1E66E8E}" type="pres">
      <dgm:prSet presAssocID="{0545B6EB-E764-4E5F-8798-41C7F5CC8488}" presName="bgRect" presStyleLbl="alignNode1" presStyleIdx="1" presStyleCnt="3"/>
      <dgm:spPr/>
    </dgm:pt>
    <dgm:pt modelId="{641AA674-CC5B-4546-9533-5E40E96DA892}" type="pres">
      <dgm:prSet presAssocID="{60EC43E6-009D-490F-9635-DBD792C51F48}" presName="sibTransNodeRect" presStyleLbl="alignNode1" presStyleIdx="1" presStyleCnt="3">
        <dgm:presLayoutVars>
          <dgm:chMax val="0"/>
          <dgm:bulletEnabled val="1"/>
        </dgm:presLayoutVars>
      </dgm:prSet>
      <dgm:spPr/>
    </dgm:pt>
    <dgm:pt modelId="{DF2B4528-58CB-4974-8158-E560011E789D}" type="pres">
      <dgm:prSet presAssocID="{0545B6EB-E764-4E5F-8798-41C7F5CC8488}" presName="nodeRect" presStyleLbl="alignNode1" presStyleIdx="1" presStyleCnt="3">
        <dgm:presLayoutVars>
          <dgm:bulletEnabled val="1"/>
        </dgm:presLayoutVars>
      </dgm:prSet>
      <dgm:spPr/>
    </dgm:pt>
    <dgm:pt modelId="{DC4CC2A5-6686-445B-8C09-0CFEA63EB2AE}" type="pres">
      <dgm:prSet presAssocID="{60EC43E6-009D-490F-9635-DBD792C51F48}" presName="sibTrans" presStyleCnt="0"/>
      <dgm:spPr/>
    </dgm:pt>
    <dgm:pt modelId="{CAFBE4FC-3A69-468A-9E54-64B17FF4ADC9}" type="pres">
      <dgm:prSet presAssocID="{9301DCAD-C932-4103-A4B0-58B628416241}" presName="compositeNode" presStyleCnt="0">
        <dgm:presLayoutVars>
          <dgm:bulletEnabled val="1"/>
        </dgm:presLayoutVars>
      </dgm:prSet>
      <dgm:spPr/>
    </dgm:pt>
    <dgm:pt modelId="{73C90B53-1973-43FD-A547-DD1483F1ABC9}" type="pres">
      <dgm:prSet presAssocID="{9301DCAD-C932-4103-A4B0-58B628416241}" presName="bgRect" presStyleLbl="alignNode1" presStyleIdx="2" presStyleCnt="3"/>
      <dgm:spPr/>
    </dgm:pt>
    <dgm:pt modelId="{344E20C2-9A20-4A92-A04B-021CA76FA894}" type="pres">
      <dgm:prSet presAssocID="{20994F81-871F-4B58-952A-10393E47C15C}" presName="sibTransNodeRect" presStyleLbl="alignNode1" presStyleIdx="2" presStyleCnt="3">
        <dgm:presLayoutVars>
          <dgm:chMax val="0"/>
          <dgm:bulletEnabled val="1"/>
        </dgm:presLayoutVars>
      </dgm:prSet>
      <dgm:spPr/>
    </dgm:pt>
    <dgm:pt modelId="{F2F47180-B154-41A7-8409-F2BA9012EA03}" type="pres">
      <dgm:prSet presAssocID="{9301DCAD-C932-4103-A4B0-58B628416241}" presName="nodeRect" presStyleLbl="alignNode1" presStyleIdx="2" presStyleCnt="3">
        <dgm:presLayoutVars>
          <dgm:bulletEnabled val="1"/>
        </dgm:presLayoutVars>
      </dgm:prSet>
      <dgm:spPr/>
    </dgm:pt>
  </dgm:ptLst>
  <dgm:cxnLst>
    <dgm:cxn modelId="{752AEE01-B168-4FB7-8C2D-67BEBE80E653}" srcId="{DD05F6AD-D6EE-4D06-8242-CD2180F30AD2}" destId="{9301DCAD-C932-4103-A4B0-58B628416241}" srcOrd="2" destOrd="0" parTransId="{FAA47292-A483-4E2E-91C8-554CC8FF4ADD}" sibTransId="{20994F81-871F-4B58-952A-10393E47C15C}"/>
    <dgm:cxn modelId="{21634E1B-A85D-421C-8B26-ED3EE68045EC}" type="presOf" srcId="{9301DCAD-C932-4103-A4B0-58B628416241}" destId="{73C90B53-1973-43FD-A547-DD1483F1ABC9}" srcOrd="0" destOrd="0" presId="urn:microsoft.com/office/officeart/2016/7/layout/LinearBlockProcessNumbered"/>
    <dgm:cxn modelId="{A98DC82B-C955-4D2C-9C0B-5ED5362F5ED0}" srcId="{DD05F6AD-D6EE-4D06-8242-CD2180F30AD2}" destId="{E315889B-61E8-4B45-80DD-83A6A2804D71}" srcOrd="0" destOrd="0" parTransId="{D70987AD-CC8F-4A1B-A823-E2CEB511F2D6}" sibTransId="{1F81DBDA-3ADA-4D45-A0B3-065E3743B647}"/>
    <dgm:cxn modelId="{66408B48-8CF3-413B-BBCE-F05985CF2379}" type="presOf" srcId="{9301DCAD-C932-4103-A4B0-58B628416241}" destId="{F2F47180-B154-41A7-8409-F2BA9012EA03}" srcOrd="1" destOrd="0" presId="urn:microsoft.com/office/officeart/2016/7/layout/LinearBlockProcessNumbered"/>
    <dgm:cxn modelId="{AB928B52-1A34-436F-ADBA-05F01D276D4F}" type="presOf" srcId="{1F81DBDA-3ADA-4D45-A0B3-065E3743B647}" destId="{6D3DC350-75DD-4963-9A21-4B1BAD9C1895}" srcOrd="0" destOrd="0" presId="urn:microsoft.com/office/officeart/2016/7/layout/LinearBlockProcessNumbered"/>
    <dgm:cxn modelId="{6ACE4C7D-456E-4875-8543-369B9A46E058}" type="presOf" srcId="{20994F81-871F-4B58-952A-10393E47C15C}" destId="{344E20C2-9A20-4A92-A04B-021CA76FA894}" srcOrd="0" destOrd="0" presId="urn:microsoft.com/office/officeart/2016/7/layout/LinearBlockProcessNumbered"/>
    <dgm:cxn modelId="{4DB50C7E-64C3-4A11-98BA-F50A816C6269}" type="presOf" srcId="{0545B6EB-E764-4E5F-8798-41C7F5CC8488}" destId="{6CAC3904-AFD8-469B-8309-F36EE1E66E8E}" srcOrd="0" destOrd="0" presId="urn:microsoft.com/office/officeart/2016/7/layout/LinearBlockProcessNumbered"/>
    <dgm:cxn modelId="{46113494-3E09-46D8-96D5-DD63C68C21D6}" srcId="{DD05F6AD-D6EE-4D06-8242-CD2180F30AD2}" destId="{0545B6EB-E764-4E5F-8798-41C7F5CC8488}" srcOrd="1" destOrd="0" parTransId="{B38047ED-2180-4AE8-8604-5AF258DAFB93}" sibTransId="{60EC43E6-009D-490F-9635-DBD792C51F48}"/>
    <dgm:cxn modelId="{C81EB3A0-C61D-4699-86A5-44366F798FC7}" type="presOf" srcId="{DD05F6AD-D6EE-4D06-8242-CD2180F30AD2}" destId="{3075892E-A7C8-42FE-841B-6CFB15427E41}" srcOrd="0" destOrd="0" presId="urn:microsoft.com/office/officeart/2016/7/layout/LinearBlockProcessNumbered"/>
    <dgm:cxn modelId="{426889A1-DF83-4D85-BB80-940C410846A1}" type="presOf" srcId="{E315889B-61E8-4B45-80DD-83A6A2804D71}" destId="{2B6293F3-B98F-47CB-93F4-937C12434D9C}" srcOrd="0" destOrd="0" presId="urn:microsoft.com/office/officeart/2016/7/layout/LinearBlockProcessNumbered"/>
    <dgm:cxn modelId="{E9F585B4-CC87-4FD0-8911-B72450E6B56D}" type="presOf" srcId="{0545B6EB-E764-4E5F-8798-41C7F5CC8488}" destId="{DF2B4528-58CB-4974-8158-E560011E789D}" srcOrd="1" destOrd="0" presId="urn:microsoft.com/office/officeart/2016/7/layout/LinearBlockProcessNumbered"/>
    <dgm:cxn modelId="{A9902EBD-B5E1-45BD-8F5F-2D9C7AE39731}" type="presOf" srcId="{60EC43E6-009D-490F-9635-DBD792C51F48}" destId="{641AA674-CC5B-4546-9533-5E40E96DA892}" srcOrd="0" destOrd="0" presId="urn:microsoft.com/office/officeart/2016/7/layout/LinearBlockProcessNumbered"/>
    <dgm:cxn modelId="{EDBCACF7-F8E3-4082-B79F-ECDBD34C1FDA}" type="presOf" srcId="{E315889B-61E8-4B45-80DD-83A6A2804D71}" destId="{57DD29E1-7696-49B3-B68F-C483030B5BCD}" srcOrd="1" destOrd="0" presId="urn:microsoft.com/office/officeart/2016/7/layout/LinearBlockProcessNumbered"/>
    <dgm:cxn modelId="{4023A44D-4EEC-4954-AEAC-8BD02EAFFB30}" type="presParOf" srcId="{3075892E-A7C8-42FE-841B-6CFB15427E41}" destId="{874B29A1-7CD2-4C74-A845-4E0E123B7B10}" srcOrd="0" destOrd="0" presId="urn:microsoft.com/office/officeart/2016/7/layout/LinearBlockProcessNumbered"/>
    <dgm:cxn modelId="{2F83A4C9-B251-49B0-BDD4-FA750A866072}" type="presParOf" srcId="{874B29A1-7CD2-4C74-A845-4E0E123B7B10}" destId="{2B6293F3-B98F-47CB-93F4-937C12434D9C}" srcOrd="0" destOrd="0" presId="urn:microsoft.com/office/officeart/2016/7/layout/LinearBlockProcessNumbered"/>
    <dgm:cxn modelId="{73276F2E-A3C3-400D-AF5C-B8B773025D16}" type="presParOf" srcId="{874B29A1-7CD2-4C74-A845-4E0E123B7B10}" destId="{6D3DC350-75DD-4963-9A21-4B1BAD9C1895}" srcOrd="1" destOrd="0" presId="urn:microsoft.com/office/officeart/2016/7/layout/LinearBlockProcessNumbered"/>
    <dgm:cxn modelId="{A63C3FBF-2E1B-4364-BE12-DC2640BCAFCD}" type="presParOf" srcId="{874B29A1-7CD2-4C74-A845-4E0E123B7B10}" destId="{57DD29E1-7696-49B3-B68F-C483030B5BCD}" srcOrd="2" destOrd="0" presId="urn:microsoft.com/office/officeart/2016/7/layout/LinearBlockProcessNumbered"/>
    <dgm:cxn modelId="{BAF9F9D2-61F1-4E97-9A09-1E21550B89E2}" type="presParOf" srcId="{3075892E-A7C8-42FE-841B-6CFB15427E41}" destId="{89506EF9-3A9E-45AA-8BA0-9EBE0C4F8677}" srcOrd="1" destOrd="0" presId="urn:microsoft.com/office/officeart/2016/7/layout/LinearBlockProcessNumbered"/>
    <dgm:cxn modelId="{9D176474-640E-4056-9D61-3E72AAECD366}" type="presParOf" srcId="{3075892E-A7C8-42FE-841B-6CFB15427E41}" destId="{3A8D37DB-D038-4864-8D45-2EB28E196650}" srcOrd="2" destOrd="0" presId="urn:microsoft.com/office/officeart/2016/7/layout/LinearBlockProcessNumbered"/>
    <dgm:cxn modelId="{9DA300B9-71FC-4439-A813-CA12B1E315CA}" type="presParOf" srcId="{3A8D37DB-D038-4864-8D45-2EB28E196650}" destId="{6CAC3904-AFD8-469B-8309-F36EE1E66E8E}" srcOrd="0" destOrd="0" presId="urn:microsoft.com/office/officeart/2016/7/layout/LinearBlockProcessNumbered"/>
    <dgm:cxn modelId="{75B9E53A-4663-4351-B6C6-EDC7AE93E310}" type="presParOf" srcId="{3A8D37DB-D038-4864-8D45-2EB28E196650}" destId="{641AA674-CC5B-4546-9533-5E40E96DA892}" srcOrd="1" destOrd="0" presId="urn:microsoft.com/office/officeart/2016/7/layout/LinearBlockProcessNumbered"/>
    <dgm:cxn modelId="{8D213E1B-9E10-4414-B55D-D4F8C22D91DF}" type="presParOf" srcId="{3A8D37DB-D038-4864-8D45-2EB28E196650}" destId="{DF2B4528-58CB-4974-8158-E560011E789D}" srcOrd="2" destOrd="0" presId="urn:microsoft.com/office/officeart/2016/7/layout/LinearBlockProcessNumbered"/>
    <dgm:cxn modelId="{50F2D0F3-CAA0-411C-951B-0369BABF1646}" type="presParOf" srcId="{3075892E-A7C8-42FE-841B-6CFB15427E41}" destId="{DC4CC2A5-6686-445B-8C09-0CFEA63EB2AE}" srcOrd="3" destOrd="0" presId="urn:microsoft.com/office/officeart/2016/7/layout/LinearBlockProcessNumbered"/>
    <dgm:cxn modelId="{5F57C896-809D-4175-907C-D8DBF110F635}" type="presParOf" srcId="{3075892E-A7C8-42FE-841B-6CFB15427E41}" destId="{CAFBE4FC-3A69-468A-9E54-64B17FF4ADC9}" srcOrd="4" destOrd="0" presId="urn:microsoft.com/office/officeart/2016/7/layout/LinearBlockProcessNumbered"/>
    <dgm:cxn modelId="{25AAE150-E5D4-4144-8ED0-C31E7F2AFAEC}" type="presParOf" srcId="{CAFBE4FC-3A69-468A-9E54-64B17FF4ADC9}" destId="{73C90B53-1973-43FD-A547-DD1483F1ABC9}" srcOrd="0" destOrd="0" presId="urn:microsoft.com/office/officeart/2016/7/layout/LinearBlockProcessNumbered"/>
    <dgm:cxn modelId="{A2937FA7-6400-4947-B78D-9DC76771861A}" type="presParOf" srcId="{CAFBE4FC-3A69-468A-9E54-64B17FF4ADC9}" destId="{344E20C2-9A20-4A92-A04B-021CA76FA894}" srcOrd="1" destOrd="0" presId="urn:microsoft.com/office/officeart/2016/7/layout/LinearBlockProcessNumbered"/>
    <dgm:cxn modelId="{7B7270E4-EECF-4C15-8E09-437A997E6DA3}" type="presParOf" srcId="{CAFBE4FC-3A69-468A-9E54-64B17FF4ADC9}" destId="{F2F47180-B154-41A7-8409-F2BA9012EA03}"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5BE4D7-379F-411D-8F00-6782F46AF2E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15509C9-39D2-44DA-A4A5-1739B9FE765E}">
      <dgm:prSet/>
      <dgm:spPr/>
      <dgm:t>
        <a:bodyPr/>
        <a:lstStyle/>
        <a:p>
          <a:pPr>
            <a:lnSpc>
              <a:spcPct val="100000"/>
            </a:lnSpc>
          </a:pPr>
          <a:r>
            <a:rPr lang="en-US" dirty="0"/>
            <a:t>Project 1: Coastal Wetlands ($35.3 million)</a:t>
          </a:r>
        </a:p>
      </dgm:t>
    </dgm:pt>
    <dgm:pt modelId="{09D9164B-C599-404A-AD42-1B74AF5AEE67}" type="parTrans" cxnId="{73D2D5EC-83EF-4A4D-B9E7-F506C4F71745}">
      <dgm:prSet/>
      <dgm:spPr/>
      <dgm:t>
        <a:bodyPr/>
        <a:lstStyle/>
        <a:p>
          <a:endParaRPr lang="en-US"/>
        </a:p>
      </dgm:t>
    </dgm:pt>
    <dgm:pt modelId="{F80C1B32-BE0C-4C95-863B-C0471C3A4E6E}" type="sibTrans" cxnId="{73D2D5EC-83EF-4A4D-B9E7-F506C4F71745}">
      <dgm:prSet/>
      <dgm:spPr/>
      <dgm:t>
        <a:bodyPr/>
        <a:lstStyle/>
        <a:p>
          <a:endParaRPr lang="en-US"/>
        </a:p>
      </dgm:t>
    </dgm:pt>
    <dgm:pt modelId="{8662C1B6-332B-4300-B00E-5519E93FF2B2}">
      <dgm:prSet/>
      <dgm:spPr/>
      <dgm:t>
        <a:bodyPr/>
        <a:lstStyle/>
        <a:p>
          <a:pPr>
            <a:lnSpc>
              <a:spcPct val="100000"/>
            </a:lnSpc>
          </a:pPr>
          <a:r>
            <a:rPr lang="en-US" dirty="0"/>
            <a:t>Install 400 acres of living shoreline, 200 acres of marsh restoration, 400 acres of tidal connectivity, develop coastal resilient management plans</a:t>
          </a:r>
        </a:p>
      </dgm:t>
    </dgm:pt>
    <dgm:pt modelId="{1A1BA4A4-67D1-4BA9-BB23-57C43FBC7C9A}" type="parTrans" cxnId="{46E17643-D3A4-4EF4-A31B-FC4FB6F9F6FD}">
      <dgm:prSet/>
      <dgm:spPr/>
      <dgm:t>
        <a:bodyPr/>
        <a:lstStyle/>
        <a:p>
          <a:endParaRPr lang="en-US"/>
        </a:p>
      </dgm:t>
    </dgm:pt>
    <dgm:pt modelId="{400EEA1C-8A3E-4202-B6B4-768C00223618}" type="sibTrans" cxnId="{46E17643-D3A4-4EF4-A31B-FC4FB6F9F6FD}">
      <dgm:prSet/>
      <dgm:spPr/>
      <dgm:t>
        <a:bodyPr/>
        <a:lstStyle/>
        <a:p>
          <a:endParaRPr lang="en-US"/>
        </a:p>
      </dgm:t>
    </dgm:pt>
    <dgm:pt modelId="{C4581B2D-EDE5-4E7F-A943-C73D09FA5B03}">
      <dgm:prSet/>
      <dgm:spPr/>
      <dgm:t>
        <a:bodyPr/>
        <a:lstStyle/>
        <a:p>
          <a:pPr>
            <a:lnSpc>
              <a:spcPct val="100000"/>
            </a:lnSpc>
          </a:pPr>
          <a:r>
            <a:rPr lang="en-US" dirty="0"/>
            <a:t>Project 2: Agricultural Resource Conservation and Management </a:t>
          </a:r>
        </a:p>
        <a:p>
          <a:pPr>
            <a:lnSpc>
              <a:spcPct val="100000"/>
            </a:lnSpc>
          </a:pPr>
          <a:r>
            <a:rPr lang="en-US" dirty="0"/>
            <a:t>($4.8 million)</a:t>
          </a:r>
        </a:p>
      </dgm:t>
    </dgm:pt>
    <dgm:pt modelId="{19A6935F-32A5-404A-B5F0-925EDA478BD5}" type="parTrans" cxnId="{8B73A134-9059-44CE-A333-59CDF145FC2B}">
      <dgm:prSet/>
      <dgm:spPr/>
      <dgm:t>
        <a:bodyPr/>
        <a:lstStyle/>
        <a:p>
          <a:endParaRPr lang="en-US"/>
        </a:p>
      </dgm:t>
    </dgm:pt>
    <dgm:pt modelId="{049DCB1A-D2AF-4EDB-8A74-35C75073A1CC}" type="sibTrans" cxnId="{8B73A134-9059-44CE-A333-59CDF145FC2B}">
      <dgm:prSet/>
      <dgm:spPr/>
      <dgm:t>
        <a:bodyPr/>
        <a:lstStyle/>
        <a:p>
          <a:endParaRPr lang="en-US"/>
        </a:p>
      </dgm:t>
    </dgm:pt>
    <dgm:pt modelId="{180E9BFE-B19F-472D-BB6F-B286987AE0A6}">
      <dgm:prSet/>
      <dgm:spPr/>
      <dgm:t>
        <a:bodyPr/>
        <a:lstStyle/>
        <a:p>
          <a:pPr>
            <a:lnSpc>
              <a:spcPct val="100000"/>
            </a:lnSpc>
          </a:pPr>
          <a:r>
            <a:rPr lang="en-US" dirty="0"/>
            <a:t>Windbreaks, alley cropping, and </a:t>
          </a:r>
          <a:r>
            <a:rPr lang="en-US" dirty="0" err="1"/>
            <a:t>silvopasture</a:t>
          </a:r>
          <a:r>
            <a:rPr lang="en-US" dirty="0"/>
            <a:t> to improve soil health and water conservation on 1,000 acres through cost-share grants</a:t>
          </a:r>
        </a:p>
      </dgm:t>
    </dgm:pt>
    <dgm:pt modelId="{BCD9E835-328D-4144-AA18-D5D9F63871DB}" type="parTrans" cxnId="{22BE44A4-52F7-4255-9738-BAF5C6B76368}">
      <dgm:prSet/>
      <dgm:spPr/>
      <dgm:t>
        <a:bodyPr/>
        <a:lstStyle/>
        <a:p>
          <a:endParaRPr lang="en-US"/>
        </a:p>
      </dgm:t>
    </dgm:pt>
    <dgm:pt modelId="{D015698F-C6F9-44D8-9DC2-64C55E6B1153}" type="sibTrans" cxnId="{22BE44A4-52F7-4255-9738-BAF5C6B76368}">
      <dgm:prSet/>
      <dgm:spPr/>
      <dgm:t>
        <a:bodyPr/>
        <a:lstStyle/>
        <a:p>
          <a:endParaRPr lang="en-US"/>
        </a:p>
      </dgm:t>
    </dgm:pt>
    <dgm:pt modelId="{87882744-C770-4A3C-B998-45F72F4DD486}">
      <dgm:prSet/>
      <dgm:spPr/>
      <dgm:t>
        <a:bodyPr/>
        <a:lstStyle/>
        <a:p>
          <a:pPr>
            <a:lnSpc>
              <a:spcPct val="100000"/>
            </a:lnSpc>
          </a:pPr>
          <a:r>
            <a:rPr lang="en-US" dirty="0"/>
            <a:t>Project 3: Afforestation and Urban Trees ($8.1 million)</a:t>
          </a:r>
        </a:p>
      </dgm:t>
    </dgm:pt>
    <dgm:pt modelId="{F72FA9AF-4AB5-4F05-9647-D43C09904BE2}" type="parTrans" cxnId="{1425AB87-65F3-4204-A6CF-A06DD1C28D23}">
      <dgm:prSet/>
      <dgm:spPr/>
      <dgm:t>
        <a:bodyPr/>
        <a:lstStyle/>
        <a:p>
          <a:endParaRPr lang="en-US"/>
        </a:p>
      </dgm:t>
    </dgm:pt>
    <dgm:pt modelId="{5B67DDAE-889F-4F8E-81D1-6443A062F85D}" type="sibTrans" cxnId="{1425AB87-65F3-4204-A6CF-A06DD1C28D23}">
      <dgm:prSet/>
      <dgm:spPr/>
      <dgm:t>
        <a:bodyPr/>
        <a:lstStyle/>
        <a:p>
          <a:endParaRPr lang="en-US"/>
        </a:p>
      </dgm:t>
    </dgm:pt>
    <dgm:pt modelId="{971229C6-6367-4E43-9314-90DB36969916}">
      <dgm:prSet/>
      <dgm:spPr/>
      <dgm:t>
        <a:bodyPr/>
        <a:lstStyle/>
        <a:p>
          <a:pPr>
            <a:lnSpc>
              <a:spcPct val="100000"/>
            </a:lnSpc>
          </a:pPr>
          <a:r>
            <a:rPr lang="en-US"/>
            <a:t>Restore 500 acres of critical habitat, enhance forest management on 1,000 acres, and expand state nursery to market locally sourced trees</a:t>
          </a:r>
        </a:p>
      </dgm:t>
    </dgm:pt>
    <dgm:pt modelId="{795E6C1F-5E58-4C81-91CA-2A968E569424}" type="parTrans" cxnId="{FBED5FD0-D432-4485-B273-BBAB8B8FF426}">
      <dgm:prSet/>
      <dgm:spPr/>
      <dgm:t>
        <a:bodyPr/>
        <a:lstStyle/>
        <a:p>
          <a:endParaRPr lang="en-US"/>
        </a:p>
      </dgm:t>
    </dgm:pt>
    <dgm:pt modelId="{6766EA32-7FFF-4404-ADEA-6D584FA392E4}" type="sibTrans" cxnId="{FBED5FD0-D432-4485-B273-BBAB8B8FF426}">
      <dgm:prSet/>
      <dgm:spPr/>
      <dgm:t>
        <a:bodyPr/>
        <a:lstStyle/>
        <a:p>
          <a:endParaRPr lang="en-US"/>
        </a:p>
      </dgm:t>
    </dgm:pt>
    <dgm:pt modelId="{4E048FB9-4C51-4699-9DFD-408850261488}" type="pres">
      <dgm:prSet presAssocID="{395BE4D7-379F-411D-8F00-6782F46AF2EE}" presName="root" presStyleCnt="0">
        <dgm:presLayoutVars>
          <dgm:dir/>
          <dgm:resizeHandles val="exact"/>
        </dgm:presLayoutVars>
      </dgm:prSet>
      <dgm:spPr/>
    </dgm:pt>
    <dgm:pt modelId="{544E443B-3D8A-4C41-ADE4-ACCDF04F56B7}" type="pres">
      <dgm:prSet presAssocID="{015509C9-39D2-44DA-A4A5-1739B9FE765E}" presName="compNode" presStyleCnt="0"/>
      <dgm:spPr/>
    </dgm:pt>
    <dgm:pt modelId="{AB383AD6-ED89-405C-A66C-8F66B1613835}" type="pres">
      <dgm:prSet presAssocID="{015509C9-39D2-44DA-A4A5-1739B9FE765E}" presName="bgRect" presStyleLbl="bgShp" presStyleIdx="0" presStyleCnt="3"/>
      <dgm:spPr/>
    </dgm:pt>
    <dgm:pt modelId="{66CD298E-4FF6-4233-9E9E-D497D954816D}" type="pres">
      <dgm:prSet presAssocID="{015509C9-39D2-44DA-A4A5-1739B9FE765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eaweed with solid fill"/>
        </a:ext>
      </dgm:extLst>
    </dgm:pt>
    <dgm:pt modelId="{4559BB53-6817-4D04-A84A-4D23C06AC9BA}" type="pres">
      <dgm:prSet presAssocID="{015509C9-39D2-44DA-A4A5-1739B9FE765E}" presName="spaceRect" presStyleCnt="0"/>
      <dgm:spPr/>
    </dgm:pt>
    <dgm:pt modelId="{7E1CD15B-35C5-4854-8DE0-31D7B3BA87C6}" type="pres">
      <dgm:prSet presAssocID="{015509C9-39D2-44DA-A4A5-1739B9FE765E}" presName="parTx" presStyleLbl="revTx" presStyleIdx="0" presStyleCnt="6">
        <dgm:presLayoutVars>
          <dgm:chMax val="0"/>
          <dgm:chPref val="0"/>
        </dgm:presLayoutVars>
      </dgm:prSet>
      <dgm:spPr/>
    </dgm:pt>
    <dgm:pt modelId="{11DB0A8F-B856-4E76-B351-0F26DA1F7E7B}" type="pres">
      <dgm:prSet presAssocID="{015509C9-39D2-44DA-A4A5-1739B9FE765E}" presName="desTx" presStyleLbl="revTx" presStyleIdx="1" presStyleCnt="6">
        <dgm:presLayoutVars/>
      </dgm:prSet>
      <dgm:spPr/>
    </dgm:pt>
    <dgm:pt modelId="{ABAEE7EE-2598-4082-8EBB-855BE5AEC0EB}" type="pres">
      <dgm:prSet presAssocID="{F80C1B32-BE0C-4C95-863B-C0471C3A4E6E}" presName="sibTrans" presStyleCnt="0"/>
      <dgm:spPr/>
    </dgm:pt>
    <dgm:pt modelId="{BAE3BF60-99F1-4E9D-B340-191BB5E3221E}" type="pres">
      <dgm:prSet presAssocID="{C4581B2D-EDE5-4E7F-A943-C73D09FA5B03}" presName="compNode" presStyleCnt="0"/>
      <dgm:spPr/>
    </dgm:pt>
    <dgm:pt modelId="{ECD3F246-0491-4A75-A8E4-607273D5262C}" type="pres">
      <dgm:prSet presAssocID="{C4581B2D-EDE5-4E7F-A943-C73D09FA5B03}" presName="bgRect" presStyleLbl="bgShp" presStyleIdx="1" presStyleCnt="3"/>
      <dgm:spPr/>
    </dgm:pt>
    <dgm:pt modelId="{F48080FE-547E-4B2F-8F1D-F6208608C061}" type="pres">
      <dgm:prSet presAssocID="{C4581B2D-EDE5-4E7F-A943-C73D09FA5B0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arm scene"/>
        </a:ext>
      </dgm:extLst>
    </dgm:pt>
    <dgm:pt modelId="{0D2DB861-FE16-41F6-B967-75532D1BB160}" type="pres">
      <dgm:prSet presAssocID="{C4581B2D-EDE5-4E7F-A943-C73D09FA5B03}" presName="spaceRect" presStyleCnt="0"/>
      <dgm:spPr/>
    </dgm:pt>
    <dgm:pt modelId="{8664D202-04D0-4718-A777-47E5724DE347}" type="pres">
      <dgm:prSet presAssocID="{C4581B2D-EDE5-4E7F-A943-C73D09FA5B03}" presName="parTx" presStyleLbl="revTx" presStyleIdx="2" presStyleCnt="6">
        <dgm:presLayoutVars>
          <dgm:chMax val="0"/>
          <dgm:chPref val="0"/>
        </dgm:presLayoutVars>
      </dgm:prSet>
      <dgm:spPr/>
    </dgm:pt>
    <dgm:pt modelId="{833D3DE6-FC5B-4C9D-A773-CD430521D3CC}" type="pres">
      <dgm:prSet presAssocID="{C4581B2D-EDE5-4E7F-A943-C73D09FA5B03}" presName="desTx" presStyleLbl="revTx" presStyleIdx="3" presStyleCnt="6">
        <dgm:presLayoutVars/>
      </dgm:prSet>
      <dgm:spPr/>
    </dgm:pt>
    <dgm:pt modelId="{5E7E97A9-A555-4E2A-8B99-699441ED2115}" type="pres">
      <dgm:prSet presAssocID="{049DCB1A-D2AF-4EDB-8A74-35C75073A1CC}" presName="sibTrans" presStyleCnt="0"/>
      <dgm:spPr/>
    </dgm:pt>
    <dgm:pt modelId="{BB390E18-A35E-47CC-BF0D-05491B56F1B1}" type="pres">
      <dgm:prSet presAssocID="{87882744-C770-4A3C-B998-45F72F4DD486}" presName="compNode" presStyleCnt="0"/>
      <dgm:spPr/>
    </dgm:pt>
    <dgm:pt modelId="{8FDC1B37-6535-4BAC-9BD0-236CFBDC130A}" type="pres">
      <dgm:prSet presAssocID="{87882744-C770-4A3C-B998-45F72F4DD486}" presName="bgRect" presStyleLbl="bgShp" presStyleIdx="2" presStyleCnt="3"/>
      <dgm:spPr/>
    </dgm:pt>
    <dgm:pt modelId="{4068F0E4-590B-4CA4-AF22-B3F1D4E55BCB}" type="pres">
      <dgm:prSet presAssocID="{87882744-C770-4A3C-B998-45F72F4DD48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ir tree"/>
        </a:ext>
      </dgm:extLst>
    </dgm:pt>
    <dgm:pt modelId="{6F44AACF-98B2-45C2-81B3-A9784AE61961}" type="pres">
      <dgm:prSet presAssocID="{87882744-C770-4A3C-B998-45F72F4DD486}" presName="spaceRect" presStyleCnt="0"/>
      <dgm:spPr/>
    </dgm:pt>
    <dgm:pt modelId="{38CF33E2-74B2-4B87-A754-E51F98896B82}" type="pres">
      <dgm:prSet presAssocID="{87882744-C770-4A3C-B998-45F72F4DD486}" presName="parTx" presStyleLbl="revTx" presStyleIdx="4" presStyleCnt="6">
        <dgm:presLayoutVars>
          <dgm:chMax val="0"/>
          <dgm:chPref val="0"/>
        </dgm:presLayoutVars>
      </dgm:prSet>
      <dgm:spPr/>
    </dgm:pt>
    <dgm:pt modelId="{8B557042-60B2-47B2-ABFA-4164015715F5}" type="pres">
      <dgm:prSet presAssocID="{87882744-C770-4A3C-B998-45F72F4DD486}" presName="desTx" presStyleLbl="revTx" presStyleIdx="5" presStyleCnt="6">
        <dgm:presLayoutVars/>
      </dgm:prSet>
      <dgm:spPr/>
    </dgm:pt>
  </dgm:ptLst>
  <dgm:cxnLst>
    <dgm:cxn modelId="{65F86818-03EB-4BF2-A660-54C305080818}" type="presOf" srcId="{8662C1B6-332B-4300-B00E-5519E93FF2B2}" destId="{11DB0A8F-B856-4E76-B351-0F26DA1F7E7B}" srcOrd="0" destOrd="0" presId="urn:microsoft.com/office/officeart/2018/2/layout/IconVerticalSolidList"/>
    <dgm:cxn modelId="{8B73A134-9059-44CE-A333-59CDF145FC2B}" srcId="{395BE4D7-379F-411D-8F00-6782F46AF2EE}" destId="{C4581B2D-EDE5-4E7F-A943-C73D09FA5B03}" srcOrd="1" destOrd="0" parTransId="{19A6935F-32A5-404A-B5F0-925EDA478BD5}" sibTransId="{049DCB1A-D2AF-4EDB-8A74-35C75073A1CC}"/>
    <dgm:cxn modelId="{9689EF3B-AFD1-4451-980A-EDE03CB85F75}" type="presOf" srcId="{971229C6-6367-4E43-9314-90DB36969916}" destId="{8B557042-60B2-47B2-ABFA-4164015715F5}" srcOrd="0" destOrd="0" presId="urn:microsoft.com/office/officeart/2018/2/layout/IconVerticalSolidList"/>
    <dgm:cxn modelId="{39674E5E-70ED-4927-80ED-E2E7D426B2DD}" type="presOf" srcId="{87882744-C770-4A3C-B998-45F72F4DD486}" destId="{38CF33E2-74B2-4B87-A754-E51F98896B82}" srcOrd="0" destOrd="0" presId="urn:microsoft.com/office/officeart/2018/2/layout/IconVerticalSolidList"/>
    <dgm:cxn modelId="{8207F85F-9671-4CF5-A1AF-916B8FA5920B}" type="presOf" srcId="{180E9BFE-B19F-472D-BB6F-B286987AE0A6}" destId="{833D3DE6-FC5B-4C9D-A773-CD430521D3CC}" srcOrd="0" destOrd="0" presId="urn:microsoft.com/office/officeart/2018/2/layout/IconVerticalSolidList"/>
    <dgm:cxn modelId="{46E17643-D3A4-4EF4-A31B-FC4FB6F9F6FD}" srcId="{015509C9-39D2-44DA-A4A5-1739B9FE765E}" destId="{8662C1B6-332B-4300-B00E-5519E93FF2B2}" srcOrd="0" destOrd="0" parTransId="{1A1BA4A4-67D1-4BA9-BB23-57C43FBC7C9A}" sibTransId="{400EEA1C-8A3E-4202-B6B4-768C00223618}"/>
    <dgm:cxn modelId="{9CEF6D85-30AD-4E68-ABEB-61F54E6017BA}" type="presOf" srcId="{C4581B2D-EDE5-4E7F-A943-C73D09FA5B03}" destId="{8664D202-04D0-4718-A777-47E5724DE347}" srcOrd="0" destOrd="0" presId="urn:microsoft.com/office/officeart/2018/2/layout/IconVerticalSolidList"/>
    <dgm:cxn modelId="{1425AB87-65F3-4204-A6CF-A06DD1C28D23}" srcId="{395BE4D7-379F-411D-8F00-6782F46AF2EE}" destId="{87882744-C770-4A3C-B998-45F72F4DD486}" srcOrd="2" destOrd="0" parTransId="{F72FA9AF-4AB5-4F05-9647-D43C09904BE2}" sibTransId="{5B67DDAE-889F-4F8E-81D1-6443A062F85D}"/>
    <dgm:cxn modelId="{26C8718B-D5E2-4D85-B8B2-74604A7FC43C}" type="presOf" srcId="{395BE4D7-379F-411D-8F00-6782F46AF2EE}" destId="{4E048FB9-4C51-4699-9DFD-408850261488}" srcOrd="0" destOrd="0" presId="urn:microsoft.com/office/officeart/2018/2/layout/IconVerticalSolidList"/>
    <dgm:cxn modelId="{22BE44A4-52F7-4255-9738-BAF5C6B76368}" srcId="{C4581B2D-EDE5-4E7F-A943-C73D09FA5B03}" destId="{180E9BFE-B19F-472D-BB6F-B286987AE0A6}" srcOrd="0" destOrd="0" parTransId="{BCD9E835-328D-4144-AA18-D5D9F63871DB}" sibTransId="{D015698F-C6F9-44D8-9DC2-64C55E6B1153}"/>
    <dgm:cxn modelId="{FBED5FD0-D432-4485-B273-BBAB8B8FF426}" srcId="{87882744-C770-4A3C-B998-45F72F4DD486}" destId="{971229C6-6367-4E43-9314-90DB36969916}" srcOrd="0" destOrd="0" parTransId="{795E6C1F-5E58-4C81-91CA-2A968E569424}" sibTransId="{6766EA32-7FFF-4404-ADEA-6D584FA392E4}"/>
    <dgm:cxn modelId="{73D2D5EC-83EF-4A4D-B9E7-F506C4F71745}" srcId="{395BE4D7-379F-411D-8F00-6782F46AF2EE}" destId="{015509C9-39D2-44DA-A4A5-1739B9FE765E}" srcOrd="0" destOrd="0" parTransId="{09D9164B-C599-404A-AD42-1B74AF5AEE67}" sibTransId="{F80C1B32-BE0C-4C95-863B-C0471C3A4E6E}"/>
    <dgm:cxn modelId="{B2A6E7F5-8DDA-4D93-8E73-BD62F3B0D093}" type="presOf" srcId="{015509C9-39D2-44DA-A4A5-1739B9FE765E}" destId="{7E1CD15B-35C5-4854-8DE0-31D7B3BA87C6}" srcOrd="0" destOrd="0" presId="urn:microsoft.com/office/officeart/2018/2/layout/IconVerticalSolidList"/>
    <dgm:cxn modelId="{D4F502B2-82D8-43EA-8286-2FE1C031808D}" type="presParOf" srcId="{4E048FB9-4C51-4699-9DFD-408850261488}" destId="{544E443B-3D8A-4C41-ADE4-ACCDF04F56B7}" srcOrd="0" destOrd="0" presId="urn:microsoft.com/office/officeart/2018/2/layout/IconVerticalSolidList"/>
    <dgm:cxn modelId="{0A176493-5B9D-4497-8AB2-C3DF0871E347}" type="presParOf" srcId="{544E443B-3D8A-4C41-ADE4-ACCDF04F56B7}" destId="{AB383AD6-ED89-405C-A66C-8F66B1613835}" srcOrd="0" destOrd="0" presId="urn:microsoft.com/office/officeart/2018/2/layout/IconVerticalSolidList"/>
    <dgm:cxn modelId="{94D48D01-1B0D-467A-A53E-D3FD1AD7C367}" type="presParOf" srcId="{544E443B-3D8A-4C41-ADE4-ACCDF04F56B7}" destId="{66CD298E-4FF6-4233-9E9E-D497D954816D}" srcOrd="1" destOrd="0" presId="urn:microsoft.com/office/officeart/2018/2/layout/IconVerticalSolidList"/>
    <dgm:cxn modelId="{7BE76C87-A6CC-48CB-9220-89139860DEC3}" type="presParOf" srcId="{544E443B-3D8A-4C41-ADE4-ACCDF04F56B7}" destId="{4559BB53-6817-4D04-A84A-4D23C06AC9BA}" srcOrd="2" destOrd="0" presId="urn:microsoft.com/office/officeart/2018/2/layout/IconVerticalSolidList"/>
    <dgm:cxn modelId="{B07E382C-1A54-4C78-9D60-83900970DBC2}" type="presParOf" srcId="{544E443B-3D8A-4C41-ADE4-ACCDF04F56B7}" destId="{7E1CD15B-35C5-4854-8DE0-31D7B3BA87C6}" srcOrd="3" destOrd="0" presId="urn:microsoft.com/office/officeart/2018/2/layout/IconVerticalSolidList"/>
    <dgm:cxn modelId="{F495AA31-C90B-44D2-804A-1EBEFC8104B1}" type="presParOf" srcId="{544E443B-3D8A-4C41-ADE4-ACCDF04F56B7}" destId="{11DB0A8F-B856-4E76-B351-0F26DA1F7E7B}" srcOrd="4" destOrd="0" presId="urn:microsoft.com/office/officeart/2018/2/layout/IconVerticalSolidList"/>
    <dgm:cxn modelId="{E6246412-7776-4E70-A0B8-F11FE8C313A2}" type="presParOf" srcId="{4E048FB9-4C51-4699-9DFD-408850261488}" destId="{ABAEE7EE-2598-4082-8EBB-855BE5AEC0EB}" srcOrd="1" destOrd="0" presId="urn:microsoft.com/office/officeart/2018/2/layout/IconVerticalSolidList"/>
    <dgm:cxn modelId="{E24A40C3-ED8D-419F-AD54-27C12C12F37A}" type="presParOf" srcId="{4E048FB9-4C51-4699-9DFD-408850261488}" destId="{BAE3BF60-99F1-4E9D-B340-191BB5E3221E}" srcOrd="2" destOrd="0" presId="urn:microsoft.com/office/officeart/2018/2/layout/IconVerticalSolidList"/>
    <dgm:cxn modelId="{03749247-67AF-484D-8B9D-79440384FDF6}" type="presParOf" srcId="{BAE3BF60-99F1-4E9D-B340-191BB5E3221E}" destId="{ECD3F246-0491-4A75-A8E4-607273D5262C}" srcOrd="0" destOrd="0" presId="urn:microsoft.com/office/officeart/2018/2/layout/IconVerticalSolidList"/>
    <dgm:cxn modelId="{6AA84427-1E62-40CB-9E69-B1FBB321FF6E}" type="presParOf" srcId="{BAE3BF60-99F1-4E9D-B340-191BB5E3221E}" destId="{F48080FE-547E-4B2F-8F1D-F6208608C061}" srcOrd="1" destOrd="0" presId="urn:microsoft.com/office/officeart/2018/2/layout/IconVerticalSolidList"/>
    <dgm:cxn modelId="{4A2E51DD-D987-4F75-9C0F-B0E10C6A8618}" type="presParOf" srcId="{BAE3BF60-99F1-4E9D-B340-191BB5E3221E}" destId="{0D2DB861-FE16-41F6-B967-75532D1BB160}" srcOrd="2" destOrd="0" presId="urn:microsoft.com/office/officeart/2018/2/layout/IconVerticalSolidList"/>
    <dgm:cxn modelId="{CE3C6230-8254-4AA9-8BAC-3357A8460CDC}" type="presParOf" srcId="{BAE3BF60-99F1-4E9D-B340-191BB5E3221E}" destId="{8664D202-04D0-4718-A777-47E5724DE347}" srcOrd="3" destOrd="0" presId="urn:microsoft.com/office/officeart/2018/2/layout/IconVerticalSolidList"/>
    <dgm:cxn modelId="{9855BCBC-0881-46F1-AE9F-B58535C087AF}" type="presParOf" srcId="{BAE3BF60-99F1-4E9D-B340-191BB5E3221E}" destId="{833D3DE6-FC5B-4C9D-A773-CD430521D3CC}" srcOrd="4" destOrd="0" presId="urn:microsoft.com/office/officeart/2018/2/layout/IconVerticalSolidList"/>
    <dgm:cxn modelId="{D7C91D45-C592-4DEF-B959-2C0968E0FDC6}" type="presParOf" srcId="{4E048FB9-4C51-4699-9DFD-408850261488}" destId="{5E7E97A9-A555-4E2A-8B99-699441ED2115}" srcOrd="3" destOrd="0" presId="urn:microsoft.com/office/officeart/2018/2/layout/IconVerticalSolidList"/>
    <dgm:cxn modelId="{84324E49-C083-4A0A-A60E-8183FD970211}" type="presParOf" srcId="{4E048FB9-4C51-4699-9DFD-408850261488}" destId="{BB390E18-A35E-47CC-BF0D-05491B56F1B1}" srcOrd="4" destOrd="0" presId="urn:microsoft.com/office/officeart/2018/2/layout/IconVerticalSolidList"/>
    <dgm:cxn modelId="{06143AC5-1DB9-43E1-AC9C-82981D3B87D0}" type="presParOf" srcId="{BB390E18-A35E-47CC-BF0D-05491B56F1B1}" destId="{8FDC1B37-6535-4BAC-9BD0-236CFBDC130A}" srcOrd="0" destOrd="0" presId="urn:microsoft.com/office/officeart/2018/2/layout/IconVerticalSolidList"/>
    <dgm:cxn modelId="{441A5706-903E-4F26-BD21-AC680C1BEC8A}" type="presParOf" srcId="{BB390E18-A35E-47CC-BF0D-05491B56F1B1}" destId="{4068F0E4-590B-4CA4-AF22-B3F1D4E55BCB}" srcOrd="1" destOrd="0" presId="urn:microsoft.com/office/officeart/2018/2/layout/IconVerticalSolidList"/>
    <dgm:cxn modelId="{E66D149F-7091-4013-8EEE-2C4AAE61D672}" type="presParOf" srcId="{BB390E18-A35E-47CC-BF0D-05491B56F1B1}" destId="{6F44AACF-98B2-45C2-81B3-A9784AE61961}" srcOrd="2" destOrd="0" presId="urn:microsoft.com/office/officeart/2018/2/layout/IconVerticalSolidList"/>
    <dgm:cxn modelId="{E545DC9F-E8AF-4A26-AF15-6D69FAE420C0}" type="presParOf" srcId="{BB390E18-A35E-47CC-BF0D-05491B56F1B1}" destId="{38CF33E2-74B2-4B87-A754-E51F98896B82}" srcOrd="3" destOrd="0" presId="urn:microsoft.com/office/officeart/2018/2/layout/IconVerticalSolidList"/>
    <dgm:cxn modelId="{BE8D632D-1469-4A37-92A6-8B2494433C90}" type="presParOf" srcId="{BB390E18-A35E-47CC-BF0D-05491B56F1B1}" destId="{8B557042-60B2-47B2-ABFA-4164015715F5}"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3300A6-2A96-49B2-B521-F28D72A732F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A5F5697-FB50-4853-978E-3BB57BFAFC38}">
      <dgm:prSet/>
      <dgm:spPr/>
      <dgm:t>
        <a:bodyPr/>
        <a:lstStyle/>
        <a:p>
          <a:r>
            <a:rPr lang="en-US"/>
            <a:t>Project 1: Hog Island Wildlife Management Area ($2.8 million)</a:t>
          </a:r>
        </a:p>
      </dgm:t>
    </dgm:pt>
    <dgm:pt modelId="{C23DD0C7-8CB0-4BB9-8B24-9CF7CDCF126A}" type="parTrans" cxnId="{84BF5DB2-5DBC-418D-8988-8DF10B0D0698}">
      <dgm:prSet/>
      <dgm:spPr/>
      <dgm:t>
        <a:bodyPr/>
        <a:lstStyle/>
        <a:p>
          <a:endParaRPr lang="en-US"/>
        </a:p>
      </dgm:t>
    </dgm:pt>
    <dgm:pt modelId="{6E674FCE-ACDD-4BB7-A5B8-907E4220511A}" type="sibTrans" cxnId="{84BF5DB2-5DBC-418D-8988-8DF10B0D0698}">
      <dgm:prSet/>
      <dgm:spPr/>
      <dgm:t>
        <a:bodyPr/>
        <a:lstStyle/>
        <a:p>
          <a:endParaRPr lang="en-US"/>
        </a:p>
      </dgm:t>
    </dgm:pt>
    <dgm:pt modelId="{BFE3A7EB-63D7-44E3-B2ED-F31FD2B06155}">
      <dgm:prSet/>
      <dgm:spPr/>
      <dgm:t>
        <a:bodyPr/>
        <a:lstStyle/>
        <a:p>
          <a:r>
            <a:rPr lang="en-US" dirty="0"/>
            <a:t>Install 11 breakwaters along 3.4k feet of shoreline to protect 406 acres of marsh</a:t>
          </a:r>
        </a:p>
      </dgm:t>
    </dgm:pt>
    <dgm:pt modelId="{E5364C19-6B25-4CB1-BAFF-0C92DE0A2C2F}" type="parTrans" cxnId="{C7AC2F71-72A6-422F-A2FD-B2D18A187207}">
      <dgm:prSet/>
      <dgm:spPr/>
      <dgm:t>
        <a:bodyPr/>
        <a:lstStyle/>
        <a:p>
          <a:endParaRPr lang="en-US"/>
        </a:p>
      </dgm:t>
    </dgm:pt>
    <dgm:pt modelId="{623769E1-1796-455F-92FD-6B890AA3A99E}" type="sibTrans" cxnId="{C7AC2F71-72A6-422F-A2FD-B2D18A187207}">
      <dgm:prSet/>
      <dgm:spPr/>
      <dgm:t>
        <a:bodyPr/>
        <a:lstStyle/>
        <a:p>
          <a:endParaRPr lang="en-US"/>
        </a:p>
      </dgm:t>
    </dgm:pt>
    <dgm:pt modelId="{7361B97F-EC04-45AF-8E05-AD55CEBBBC22}">
      <dgm:prSet/>
      <dgm:spPr/>
      <dgm:t>
        <a:bodyPr/>
        <a:lstStyle/>
        <a:p>
          <a:r>
            <a:rPr lang="en-US"/>
            <a:t>Project 2: Ragged Island Wildlife Management Area ($9.7 million)</a:t>
          </a:r>
        </a:p>
      </dgm:t>
    </dgm:pt>
    <dgm:pt modelId="{A13A8259-A0D6-42B0-8D16-5CEF5DFDFCF3}" type="parTrans" cxnId="{F49B9540-BAEA-4EC6-BA40-7671A978CE7B}">
      <dgm:prSet/>
      <dgm:spPr/>
      <dgm:t>
        <a:bodyPr/>
        <a:lstStyle/>
        <a:p>
          <a:endParaRPr lang="en-US"/>
        </a:p>
      </dgm:t>
    </dgm:pt>
    <dgm:pt modelId="{C0DE79A0-138C-459C-B13C-46B56D39E387}" type="sibTrans" cxnId="{F49B9540-BAEA-4EC6-BA40-7671A978CE7B}">
      <dgm:prSet/>
      <dgm:spPr/>
      <dgm:t>
        <a:bodyPr/>
        <a:lstStyle/>
        <a:p>
          <a:endParaRPr lang="en-US"/>
        </a:p>
      </dgm:t>
    </dgm:pt>
    <dgm:pt modelId="{7C41736E-13F9-4420-879B-E790915F483C}">
      <dgm:prSet/>
      <dgm:spPr/>
      <dgm:t>
        <a:bodyPr/>
        <a:lstStyle/>
        <a:p>
          <a:r>
            <a:rPr lang="en-US"/>
            <a:t>Install living shoreline and low breakwaters to protect eroding salt marsh</a:t>
          </a:r>
        </a:p>
      </dgm:t>
    </dgm:pt>
    <dgm:pt modelId="{11A26C0C-6015-44A5-BE40-FE5E9DC43E16}" type="parTrans" cxnId="{6079DC8A-CB7B-4BD2-A33C-1705CBD354B1}">
      <dgm:prSet/>
      <dgm:spPr/>
      <dgm:t>
        <a:bodyPr/>
        <a:lstStyle/>
        <a:p>
          <a:endParaRPr lang="en-US"/>
        </a:p>
      </dgm:t>
    </dgm:pt>
    <dgm:pt modelId="{86B6950F-AF0B-4B13-95BA-F2443B500ABB}" type="sibTrans" cxnId="{6079DC8A-CB7B-4BD2-A33C-1705CBD354B1}">
      <dgm:prSet/>
      <dgm:spPr/>
      <dgm:t>
        <a:bodyPr/>
        <a:lstStyle/>
        <a:p>
          <a:endParaRPr lang="en-US"/>
        </a:p>
      </dgm:t>
    </dgm:pt>
    <dgm:pt modelId="{630D98A9-8F33-47FD-9BF4-C7871F57FA13}">
      <dgm:prSet/>
      <dgm:spPr/>
      <dgm:t>
        <a:bodyPr/>
        <a:lstStyle/>
        <a:p>
          <a:r>
            <a:rPr lang="en-US"/>
            <a:t>Project 3: Comprehensive Tidal Marsh Restoration In Guinea Marshes ($10.5 million)</a:t>
          </a:r>
        </a:p>
      </dgm:t>
    </dgm:pt>
    <dgm:pt modelId="{43F0C62D-DE0C-454F-A5C2-3B00F32E7BA4}" type="parTrans" cxnId="{40AB5DA7-BC4F-44D7-B65B-BBB93F786BD8}">
      <dgm:prSet/>
      <dgm:spPr/>
      <dgm:t>
        <a:bodyPr/>
        <a:lstStyle/>
        <a:p>
          <a:endParaRPr lang="en-US"/>
        </a:p>
      </dgm:t>
    </dgm:pt>
    <dgm:pt modelId="{F155069F-35A7-4B63-A6E6-08A90C2DD19F}" type="sibTrans" cxnId="{40AB5DA7-BC4F-44D7-B65B-BBB93F786BD8}">
      <dgm:prSet/>
      <dgm:spPr/>
      <dgm:t>
        <a:bodyPr/>
        <a:lstStyle/>
        <a:p>
          <a:endParaRPr lang="en-US"/>
        </a:p>
      </dgm:t>
    </dgm:pt>
    <dgm:pt modelId="{17EC130A-A66A-47C1-A4EC-AD6EDD1495FD}">
      <dgm:prSet/>
      <dgm:spPr/>
      <dgm:t>
        <a:bodyPr/>
        <a:lstStyle/>
        <a:p>
          <a:r>
            <a:rPr lang="en-US"/>
            <a:t>Safegaurd 400 acres of acres of tidal wetlands and beach through erosion control</a:t>
          </a:r>
        </a:p>
      </dgm:t>
    </dgm:pt>
    <dgm:pt modelId="{B652EF70-BB2A-415C-9B33-32314C2221BD}" type="parTrans" cxnId="{50106A55-BDD9-40E1-AB2D-A7C1F4B2A988}">
      <dgm:prSet/>
      <dgm:spPr/>
      <dgm:t>
        <a:bodyPr/>
        <a:lstStyle/>
        <a:p>
          <a:endParaRPr lang="en-US"/>
        </a:p>
      </dgm:t>
    </dgm:pt>
    <dgm:pt modelId="{463C2A63-79C1-439C-8A87-881962DE921B}" type="sibTrans" cxnId="{50106A55-BDD9-40E1-AB2D-A7C1F4B2A988}">
      <dgm:prSet/>
      <dgm:spPr/>
      <dgm:t>
        <a:bodyPr/>
        <a:lstStyle/>
        <a:p>
          <a:endParaRPr lang="en-US"/>
        </a:p>
      </dgm:t>
    </dgm:pt>
    <dgm:pt modelId="{35E3F2FB-C58E-4EC3-9B11-BB969EED8141}">
      <dgm:prSet/>
      <dgm:spPr/>
      <dgm:t>
        <a:bodyPr/>
        <a:lstStyle/>
        <a:p>
          <a:r>
            <a:rPr lang="en-US"/>
            <a:t>Project 4: Saltmarsh Acquisition and Protection at Frog Stool Preserve ($1.6 million)</a:t>
          </a:r>
        </a:p>
      </dgm:t>
    </dgm:pt>
    <dgm:pt modelId="{3FC770FC-DC50-4770-A95D-064B95189A97}" type="parTrans" cxnId="{2AD35FCD-E9A1-448F-BE7E-ED51172CA34F}">
      <dgm:prSet/>
      <dgm:spPr/>
      <dgm:t>
        <a:bodyPr/>
        <a:lstStyle/>
        <a:p>
          <a:endParaRPr lang="en-US"/>
        </a:p>
      </dgm:t>
    </dgm:pt>
    <dgm:pt modelId="{3B0621D4-A1B6-49DF-9CD9-8A5ADC094C10}" type="sibTrans" cxnId="{2AD35FCD-E9A1-448F-BE7E-ED51172CA34F}">
      <dgm:prSet/>
      <dgm:spPr/>
      <dgm:t>
        <a:bodyPr/>
        <a:lstStyle/>
        <a:p>
          <a:endParaRPr lang="en-US"/>
        </a:p>
      </dgm:t>
    </dgm:pt>
    <dgm:pt modelId="{D30B80C7-DE2D-4E48-8987-E9BC4D9988B2}">
      <dgm:prSet/>
      <dgm:spPr/>
      <dgm:t>
        <a:bodyPr/>
        <a:lstStyle/>
        <a:p>
          <a:r>
            <a:rPr lang="en-US"/>
            <a:t>Acquisition of 621 acres of high priority salt marsh</a:t>
          </a:r>
        </a:p>
      </dgm:t>
    </dgm:pt>
    <dgm:pt modelId="{A7485E62-6012-4545-AB41-BE54B341F9E2}" type="parTrans" cxnId="{0ACAF307-F550-47EE-BE99-17D50A52BB51}">
      <dgm:prSet/>
      <dgm:spPr/>
      <dgm:t>
        <a:bodyPr/>
        <a:lstStyle/>
        <a:p>
          <a:endParaRPr lang="en-US"/>
        </a:p>
      </dgm:t>
    </dgm:pt>
    <dgm:pt modelId="{707DB5DE-8F5C-4E80-8FC6-BD1F378AE8F9}" type="sibTrans" cxnId="{0ACAF307-F550-47EE-BE99-17D50A52BB51}">
      <dgm:prSet/>
      <dgm:spPr/>
      <dgm:t>
        <a:bodyPr/>
        <a:lstStyle/>
        <a:p>
          <a:endParaRPr lang="en-US"/>
        </a:p>
      </dgm:t>
    </dgm:pt>
    <dgm:pt modelId="{35CB23E3-59D4-46C6-AA3A-8CDCAD172B47}">
      <dgm:prSet/>
      <dgm:spPr/>
      <dgm:t>
        <a:bodyPr/>
        <a:lstStyle/>
        <a:p>
          <a:r>
            <a:rPr lang="en-US"/>
            <a:t>Project 5: New Wetland Restoration and Enhancement Project ($5.4 million)</a:t>
          </a:r>
        </a:p>
      </dgm:t>
    </dgm:pt>
    <dgm:pt modelId="{7D586734-35BA-49DC-8AE4-F4C7D226619D}" type="parTrans" cxnId="{36B809B4-1F40-44FB-A5BB-B614BCA88D4F}">
      <dgm:prSet/>
      <dgm:spPr/>
      <dgm:t>
        <a:bodyPr/>
        <a:lstStyle/>
        <a:p>
          <a:endParaRPr lang="en-US"/>
        </a:p>
      </dgm:t>
    </dgm:pt>
    <dgm:pt modelId="{3E2BCDD1-FD8C-455D-B8DF-6C5536DB56AD}" type="sibTrans" cxnId="{36B809B4-1F40-44FB-A5BB-B614BCA88D4F}">
      <dgm:prSet/>
      <dgm:spPr/>
      <dgm:t>
        <a:bodyPr/>
        <a:lstStyle/>
        <a:p>
          <a:endParaRPr lang="en-US"/>
        </a:p>
      </dgm:t>
    </dgm:pt>
    <dgm:pt modelId="{A307DF0E-71C8-4390-9018-B1447C50DCF3}">
      <dgm:prSet/>
      <dgm:spPr/>
      <dgm:t>
        <a:bodyPr/>
        <a:lstStyle/>
        <a:p>
          <a:r>
            <a:rPr lang="en-US"/>
            <a:t>Restoration of 3,000 acres of identified wetlands, doubling current efforts</a:t>
          </a:r>
        </a:p>
      </dgm:t>
    </dgm:pt>
    <dgm:pt modelId="{97B35FA2-7A9D-4208-88CF-4435C5701B67}" type="parTrans" cxnId="{46F96C1D-4C86-42DB-B648-4F438360F399}">
      <dgm:prSet/>
      <dgm:spPr/>
      <dgm:t>
        <a:bodyPr/>
        <a:lstStyle/>
        <a:p>
          <a:endParaRPr lang="en-US"/>
        </a:p>
      </dgm:t>
    </dgm:pt>
    <dgm:pt modelId="{87DCA0BA-5A77-4973-98FF-D11EC4E75506}" type="sibTrans" cxnId="{46F96C1D-4C86-42DB-B648-4F438360F399}">
      <dgm:prSet/>
      <dgm:spPr/>
      <dgm:t>
        <a:bodyPr/>
        <a:lstStyle/>
        <a:p>
          <a:endParaRPr lang="en-US"/>
        </a:p>
      </dgm:t>
    </dgm:pt>
    <dgm:pt modelId="{3E34279B-2F83-405D-BE7F-55E46C89AE08}">
      <dgm:prSet/>
      <dgm:spPr/>
      <dgm:t>
        <a:bodyPr/>
        <a:lstStyle/>
        <a:p>
          <a:r>
            <a:rPr lang="en-US"/>
            <a:t>Project 6: Acquisition and Afforestation in City of Chesapeake ($10 million)</a:t>
          </a:r>
        </a:p>
      </dgm:t>
    </dgm:pt>
    <dgm:pt modelId="{4C15F5B5-5F24-4EF0-A104-2AD15A2F67E7}" type="parTrans" cxnId="{8717CAE9-AC47-4448-BECC-B92C368B8489}">
      <dgm:prSet/>
      <dgm:spPr/>
      <dgm:t>
        <a:bodyPr/>
        <a:lstStyle/>
        <a:p>
          <a:endParaRPr lang="en-US"/>
        </a:p>
      </dgm:t>
    </dgm:pt>
    <dgm:pt modelId="{A1124382-94B0-4661-9857-0CACFA96AA98}" type="sibTrans" cxnId="{8717CAE9-AC47-4448-BECC-B92C368B8489}">
      <dgm:prSet/>
      <dgm:spPr/>
      <dgm:t>
        <a:bodyPr/>
        <a:lstStyle/>
        <a:p>
          <a:endParaRPr lang="en-US"/>
        </a:p>
      </dgm:t>
    </dgm:pt>
    <dgm:pt modelId="{AFE03640-626D-44C9-B5F0-518A71D5B98E}">
      <dgm:prSet/>
      <dgm:spPr/>
      <dgm:t>
        <a:bodyPr/>
        <a:lstStyle/>
        <a:p>
          <a:r>
            <a:rPr lang="en-US"/>
            <a:t>Reforest 1.3k acre land tract between Great Dismal Swamp and Cavalier Wildlife Management Area</a:t>
          </a:r>
        </a:p>
      </dgm:t>
    </dgm:pt>
    <dgm:pt modelId="{EF9F45E9-F75B-4340-92D2-A51691BB7072}" type="parTrans" cxnId="{16ADFC75-2249-4B4A-ABB0-193E47579E14}">
      <dgm:prSet/>
      <dgm:spPr/>
      <dgm:t>
        <a:bodyPr/>
        <a:lstStyle/>
        <a:p>
          <a:endParaRPr lang="en-US"/>
        </a:p>
      </dgm:t>
    </dgm:pt>
    <dgm:pt modelId="{CE8354FA-1553-423F-9A66-78DF65AEB0D7}" type="sibTrans" cxnId="{16ADFC75-2249-4B4A-ABB0-193E47579E14}">
      <dgm:prSet/>
      <dgm:spPr/>
      <dgm:t>
        <a:bodyPr/>
        <a:lstStyle/>
        <a:p>
          <a:endParaRPr lang="en-US"/>
        </a:p>
      </dgm:t>
    </dgm:pt>
    <dgm:pt modelId="{EC008857-1314-4E4A-A904-6B4A65939D96}">
      <dgm:prSet/>
      <dgm:spPr/>
      <dgm:t>
        <a:bodyPr/>
        <a:lstStyle/>
        <a:p>
          <a:r>
            <a:rPr lang="en-US" dirty="0"/>
            <a:t>Project 7: Eastern Shore Wildlife Management Areas Forest Restoration ($4.7 million)</a:t>
          </a:r>
        </a:p>
      </dgm:t>
    </dgm:pt>
    <dgm:pt modelId="{EFE740A8-E23A-4972-A276-EFACC3C606C6}" type="parTrans" cxnId="{1D42745B-E551-41CC-A00B-C6BE40A03E40}">
      <dgm:prSet/>
      <dgm:spPr/>
      <dgm:t>
        <a:bodyPr/>
        <a:lstStyle/>
        <a:p>
          <a:endParaRPr lang="en-US"/>
        </a:p>
      </dgm:t>
    </dgm:pt>
    <dgm:pt modelId="{F48763B9-5121-4BA8-94FB-A0591C0A4C56}" type="sibTrans" cxnId="{1D42745B-E551-41CC-A00B-C6BE40A03E40}">
      <dgm:prSet/>
      <dgm:spPr/>
      <dgm:t>
        <a:bodyPr/>
        <a:lstStyle/>
        <a:p>
          <a:endParaRPr lang="en-US"/>
        </a:p>
      </dgm:t>
    </dgm:pt>
    <dgm:pt modelId="{D69F0FFF-2FE8-427F-BB5E-C5C9D187CECA}">
      <dgm:prSet/>
      <dgm:spPr/>
      <dgm:t>
        <a:bodyPr/>
        <a:lstStyle/>
        <a:p>
          <a:r>
            <a:rPr lang="en-US"/>
            <a:t>Sustainable forestry management on 1.5k acres of upland habitat</a:t>
          </a:r>
        </a:p>
      </dgm:t>
    </dgm:pt>
    <dgm:pt modelId="{0D293942-BE54-46BA-AFA1-89BF99E84E12}" type="parTrans" cxnId="{61B13413-9277-42C0-90A6-9F711D5C78F1}">
      <dgm:prSet/>
      <dgm:spPr/>
      <dgm:t>
        <a:bodyPr/>
        <a:lstStyle/>
        <a:p>
          <a:endParaRPr lang="en-US"/>
        </a:p>
      </dgm:t>
    </dgm:pt>
    <dgm:pt modelId="{2278D4C3-0958-4FF8-8A01-5718CD34004B}" type="sibTrans" cxnId="{61B13413-9277-42C0-90A6-9F711D5C78F1}">
      <dgm:prSet/>
      <dgm:spPr/>
      <dgm:t>
        <a:bodyPr/>
        <a:lstStyle/>
        <a:p>
          <a:endParaRPr lang="en-US"/>
        </a:p>
      </dgm:t>
    </dgm:pt>
    <dgm:pt modelId="{85BC740B-A60E-44F8-8762-D68A2B43E1EF}">
      <dgm:prSet/>
      <dgm:spPr/>
      <dgm:t>
        <a:bodyPr/>
        <a:lstStyle/>
        <a:p>
          <a:r>
            <a:rPr lang="en-US"/>
            <a:t>Project 8: Quail Roost Farm Afforestation ($3.3 million)</a:t>
          </a:r>
        </a:p>
      </dgm:t>
    </dgm:pt>
    <dgm:pt modelId="{C9214D98-1AE8-4139-A49D-36398FB87133}" type="parTrans" cxnId="{56D80D9D-7474-47A2-A011-7AD9BAF259B2}">
      <dgm:prSet/>
      <dgm:spPr/>
      <dgm:t>
        <a:bodyPr/>
        <a:lstStyle/>
        <a:p>
          <a:endParaRPr lang="en-US"/>
        </a:p>
      </dgm:t>
    </dgm:pt>
    <dgm:pt modelId="{7C23DC8B-65D8-4C23-B3B4-A30A31ECAFD8}" type="sibTrans" cxnId="{56D80D9D-7474-47A2-A011-7AD9BAF259B2}">
      <dgm:prSet/>
      <dgm:spPr/>
      <dgm:t>
        <a:bodyPr/>
        <a:lstStyle/>
        <a:p>
          <a:endParaRPr lang="en-US"/>
        </a:p>
      </dgm:t>
    </dgm:pt>
    <dgm:pt modelId="{77888BDE-93A2-450D-A6A3-694336D690EF}">
      <dgm:prSet/>
      <dgm:spPr/>
      <dgm:t>
        <a:bodyPr/>
        <a:lstStyle/>
        <a:p>
          <a:r>
            <a:rPr lang="en-US"/>
            <a:t>VA Port Authority to put conservation easement on site to enhance carbon stock and support urban agricultural park</a:t>
          </a:r>
        </a:p>
      </dgm:t>
    </dgm:pt>
    <dgm:pt modelId="{B6C80A6B-77B8-46FA-8205-DB90E263A499}" type="parTrans" cxnId="{440535F3-4551-4575-802A-63F1D57BDBFF}">
      <dgm:prSet/>
      <dgm:spPr/>
      <dgm:t>
        <a:bodyPr/>
        <a:lstStyle/>
        <a:p>
          <a:endParaRPr lang="en-US"/>
        </a:p>
      </dgm:t>
    </dgm:pt>
    <dgm:pt modelId="{817C5F43-1553-432B-8122-DC27676D5D39}" type="sibTrans" cxnId="{440535F3-4551-4575-802A-63F1D57BDBFF}">
      <dgm:prSet/>
      <dgm:spPr/>
      <dgm:t>
        <a:bodyPr/>
        <a:lstStyle/>
        <a:p>
          <a:endParaRPr lang="en-US"/>
        </a:p>
      </dgm:t>
    </dgm:pt>
    <dgm:pt modelId="{A0CF771E-DBA6-4680-A380-52D153E8846B}">
      <dgm:prSet/>
      <dgm:spPr/>
      <dgm:t>
        <a:bodyPr/>
        <a:lstStyle/>
        <a:p>
          <a:r>
            <a:rPr lang="en-US"/>
            <a:t>Project 9: Tribal Restoration and Conservation Program Set-aside ($1.7 million)</a:t>
          </a:r>
        </a:p>
      </dgm:t>
    </dgm:pt>
    <dgm:pt modelId="{A7EFB07C-6DB1-4F0F-9D9E-3EB44DB68427}" type="parTrans" cxnId="{E56864B5-7EA4-4970-9BC5-73BD3D8F9B37}">
      <dgm:prSet/>
      <dgm:spPr/>
      <dgm:t>
        <a:bodyPr/>
        <a:lstStyle/>
        <a:p>
          <a:endParaRPr lang="en-US"/>
        </a:p>
      </dgm:t>
    </dgm:pt>
    <dgm:pt modelId="{64EF175E-85CB-46D9-B78C-D3D1080AD252}" type="sibTrans" cxnId="{E56864B5-7EA4-4970-9BC5-73BD3D8F9B37}">
      <dgm:prSet/>
      <dgm:spPr/>
      <dgm:t>
        <a:bodyPr/>
        <a:lstStyle/>
        <a:p>
          <a:endParaRPr lang="en-US"/>
        </a:p>
      </dgm:t>
    </dgm:pt>
    <dgm:pt modelId="{8D590902-9490-4946-A3F1-A0898708E2F3}">
      <dgm:prSet/>
      <dgm:spPr/>
      <dgm:t>
        <a:bodyPr/>
        <a:lstStyle/>
        <a:p>
          <a:r>
            <a:rPr lang="en-US"/>
            <a:t>Subaward grant program for federally and state recognized tribes for conservation and restoration activities</a:t>
          </a:r>
        </a:p>
      </dgm:t>
    </dgm:pt>
    <dgm:pt modelId="{ACD0D761-3936-48B6-8C21-DAEA56237312}" type="parTrans" cxnId="{BB14E243-7F6D-4BF3-8AB8-9EC8D571EF56}">
      <dgm:prSet/>
      <dgm:spPr/>
      <dgm:t>
        <a:bodyPr/>
        <a:lstStyle/>
        <a:p>
          <a:endParaRPr lang="en-US"/>
        </a:p>
      </dgm:t>
    </dgm:pt>
    <dgm:pt modelId="{536B9092-AB79-4585-A579-2A5EFAEFC68A}" type="sibTrans" cxnId="{BB14E243-7F6D-4BF3-8AB8-9EC8D571EF56}">
      <dgm:prSet/>
      <dgm:spPr/>
      <dgm:t>
        <a:bodyPr/>
        <a:lstStyle/>
        <a:p>
          <a:endParaRPr lang="en-US"/>
        </a:p>
      </dgm:t>
    </dgm:pt>
    <dgm:pt modelId="{6EB9BBBC-8F7F-480A-8BEE-52D36F6C08ED}" type="pres">
      <dgm:prSet presAssocID="{B03300A6-2A96-49B2-B521-F28D72A732F0}" presName="diagram" presStyleCnt="0">
        <dgm:presLayoutVars>
          <dgm:dir/>
          <dgm:resizeHandles val="exact"/>
        </dgm:presLayoutVars>
      </dgm:prSet>
      <dgm:spPr/>
    </dgm:pt>
    <dgm:pt modelId="{10611E5B-9613-4AA7-9AB9-3008B4DDCEF1}" type="pres">
      <dgm:prSet presAssocID="{FA5F5697-FB50-4853-978E-3BB57BFAFC38}" presName="node" presStyleLbl="node1" presStyleIdx="0" presStyleCnt="9">
        <dgm:presLayoutVars>
          <dgm:bulletEnabled val="1"/>
        </dgm:presLayoutVars>
      </dgm:prSet>
      <dgm:spPr/>
    </dgm:pt>
    <dgm:pt modelId="{36138EF3-8512-4FA0-91B0-BFA2639EEBEC}" type="pres">
      <dgm:prSet presAssocID="{6E674FCE-ACDD-4BB7-A5B8-907E4220511A}" presName="sibTrans" presStyleCnt="0"/>
      <dgm:spPr/>
    </dgm:pt>
    <dgm:pt modelId="{622F28D9-23EA-4193-AC7E-BCCFB6C20215}" type="pres">
      <dgm:prSet presAssocID="{7361B97F-EC04-45AF-8E05-AD55CEBBBC22}" presName="node" presStyleLbl="node1" presStyleIdx="1" presStyleCnt="9">
        <dgm:presLayoutVars>
          <dgm:bulletEnabled val="1"/>
        </dgm:presLayoutVars>
      </dgm:prSet>
      <dgm:spPr/>
    </dgm:pt>
    <dgm:pt modelId="{B38CE4E8-3A9D-4E71-8344-288F08A2C1F6}" type="pres">
      <dgm:prSet presAssocID="{C0DE79A0-138C-459C-B13C-46B56D39E387}" presName="sibTrans" presStyleCnt="0"/>
      <dgm:spPr/>
    </dgm:pt>
    <dgm:pt modelId="{D91DAA9D-CF3B-4D6F-A6D1-07EB49123D49}" type="pres">
      <dgm:prSet presAssocID="{630D98A9-8F33-47FD-9BF4-C7871F57FA13}" presName="node" presStyleLbl="node1" presStyleIdx="2" presStyleCnt="9">
        <dgm:presLayoutVars>
          <dgm:bulletEnabled val="1"/>
        </dgm:presLayoutVars>
      </dgm:prSet>
      <dgm:spPr/>
    </dgm:pt>
    <dgm:pt modelId="{CD0A759D-E2C8-40BF-9836-177FFBD6E88A}" type="pres">
      <dgm:prSet presAssocID="{F155069F-35A7-4B63-A6E6-08A90C2DD19F}" presName="sibTrans" presStyleCnt="0"/>
      <dgm:spPr/>
    </dgm:pt>
    <dgm:pt modelId="{47AB11CB-9201-45C1-8798-5942821C7872}" type="pres">
      <dgm:prSet presAssocID="{35E3F2FB-C58E-4EC3-9B11-BB969EED8141}" presName="node" presStyleLbl="node1" presStyleIdx="3" presStyleCnt="9">
        <dgm:presLayoutVars>
          <dgm:bulletEnabled val="1"/>
        </dgm:presLayoutVars>
      </dgm:prSet>
      <dgm:spPr/>
    </dgm:pt>
    <dgm:pt modelId="{9400D857-0459-42B8-AC35-5937DAE362A6}" type="pres">
      <dgm:prSet presAssocID="{3B0621D4-A1B6-49DF-9CD9-8A5ADC094C10}" presName="sibTrans" presStyleCnt="0"/>
      <dgm:spPr/>
    </dgm:pt>
    <dgm:pt modelId="{9BF122CF-60C2-4227-90CC-27370868EFF0}" type="pres">
      <dgm:prSet presAssocID="{35CB23E3-59D4-46C6-AA3A-8CDCAD172B47}" presName="node" presStyleLbl="node1" presStyleIdx="4" presStyleCnt="9">
        <dgm:presLayoutVars>
          <dgm:bulletEnabled val="1"/>
        </dgm:presLayoutVars>
      </dgm:prSet>
      <dgm:spPr/>
    </dgm:pt>
    <dgm:pt modelId="{64C01873-7720-43B2-AB1A-2BE996126495}" type="pres">
      <dgm:prSet presAssocID="{3E2BCDD1-FD8C-455D-B8DF-6C5536DB56AD}" presName="sibTrans" presStyleCnt="0"/>
      <dgm:spPr/>
    </dgm:pt>
    <dgm:pt modelId="{403D6024-F1CF-411A-B38E-0F0525BB859E}" type="pres">
      <dgm:prSet presAssocID="{3E34279B-2F83-405D-BE7F-55E46C89AE08}" presName="node" presStyleLbl="node1" presStyleIdx="5" presStyleCnt="9">
        <dgm:presLayoutVars>
          <dgm:bulletEnabled val="1"/>
        </dgm:presLayoutVars>
      </dgm:prSet>
      <dgm:spPr/>
    </dgm:pt>
    <dgm:pt modelId="{FC9926B6-E2B1-4C35-BF9D-6FF0597FAF8F}" type="pres">
      <dgm:prSet presAssocID="{A1124382-94B0-4661-9857-0CACFA96AA98}" presName="sibTrans" presStyleCnt="0"/>
      <dgm:spPr/>
    </dgm:pt>
    <dgm:pt modelId="{E1EB770A-C890-450B-A1DD-6D0C0ABF029D}" type="pres">
      <dgm:prSet presAssocID="{EC008857-1314-4E4A-A904-6B4A65939D96}" presName="node" presStyleLbl="node1" presStyleIdx="6" presStyleCnt="9">
        <dgm:presLayoutVars>
          <dgm:bulletEnabled val="1"/>
        </dgm:presLayoutVars>
      </dgm:prSet>
      <dgm:spPr/>
    </dgm:pt>
    <dgm:pt modelId="{DE92B848-601E-4073-A8D1-40E7F94ABB6E}" type="pres">
      <dgm:prSet presAssocID="{F48763B9-5121-4BA8-94FB-A0591C0A4C56}" presName="sibTrans" presStyleCnt="0"/>
      <dgm:spPr/>
    </dgm:pt>
    <dgm:pt modelId="{7A5A5D19-3119-4976-99C0-C2AE6E8BC842}" type="pres">
      <dgm:prSet presAssocID="{85BC740B-A60E-44F8-8762-D68A2B43E1EF}" presName="node" presStyleLbl="node1" presStyleIdx="7" presStyleCnt="9">
        <dgm:presLayoutVars>
          <dgm:bulletEnabled val="1"/>
        </dgm:presLayoutVars>
      </dgm:prSet>
      <dgm:spPr/>
    </dgm:pt>
    <dgm:pt modelId="{8035C357-C686-4A8C-B034-615AF0BB73FC}" type="pres">
      <dgm:prSet presAssocID="{7C23DC8B-65D8-4C23-B3B4-A30A31ECAFD8}" presName="sibTrans" presStyleCnt="0"/>
      <dgm:spPr/>
    </dgm:pt>
    <dgm:pt modelId="{FE083E05-BCA3-4F13-86DC-FC744D491051}" type="pres">
      <dgm:prSet presAssocID="{A0CF771E-DBA6-4680-A380-52D153E8846B}" presName="node" presStyleLbl="node1" presStyleIdx="8" presStyleCnt="9">
        <dgm:presLayoutVars>
          <dgm:bulletEnabled val="1"/>
        </dgm:presLayoutVars>
      </dgm:prSet>
      <dgm:spPr/>
    </dgm:pt>
  </dgm:ptLst>
  <dgm:cxnLst>
    <dgm:cxn modelId="{2FA53105-D2B0-4AF4-B2CD-51B23DEC94E1}" type="presOf" srcId="{35CB23E3-59D4-46C6-AA3A-8CDCAD172B47}" destId="{9BF122CF-60C2-4227-90CC-27370868EFF0}" srcOrd="0" destOrd="0" presId="urn:microsoft.com/office/officeart/2005/8/layout/default"/>
    <dgm:cxn modelId="{0ACAF307-F550-47EE-BE99-17D50A52BB51}" srcId="{35E3F2FB-C58E-4EC3-9B11-BB969EED8141}" destId="{D30B80C7-DE2D-4E48-8987-E9BC4D9988B2}" srcOrd="0" destOrd="0" parTransId="{A7485E62-6012-4545-AB41-BE54B341F9E2}" sibTransId="{707DB5DE-8F5C-4E80-8FC6-BD1F378AE8F9}"/>
    <dgm:cxn modelId="{1EE5FE07-E72D-4869-8EC1-6BA8D7668F14}" type="presOf" srcId="{B03300A6-2A96-49B2-B521-F28D72A732F0}" destId="{6EB9BBBC-8F7F-480A-8BEE-52D36F6C08ED}" srcOrd="0" destOrd="0" presId="urn:microsoft.com/office/officeart/2005/8/layout/default"/>
    <dgm:cxn modelId="{61B13413-9277-42C0-90A6-9F711D5C78F1}" srcId="{EC008857-1314-4E4A-A904-6B4A65939D96}" destId="{D69F0FFF-2FE8-427F-BB5E-C5C9D187CECA}" srcOrd="0" destOrd="0" parTransId="{0D293942-BE54-46BA-AFA1-89BF99E84E12}" sibTransId="{2278D4C3-0958-4FF8-8A01-5718CD34004B}"/>
    <dgm:cxn modelId="{89CD2C1B-5DEE-49A2-85E4-42FF52C1FB89}" type="presOf" srcId="{630D98A9-8F33-47FD-9BF4-C7871F57FA13}" destId="{D91DAA9D-CF3B-4D6F-A6D1-07EB49123D49}" srcOrd="0" destOrd="0" presId="urn:microsoft.com/office/officeart/2005/8/layout/default"/>
    <dgm:cxn modelId="{46F96C1D-4C86-42DB-B648-4F438360F399}" srcId="{35CB23E3-59D4-46C6-AA3A-8CDCAD172B47}" destId="{A307DF0E-71C8-4390-9018-B1447C50DCF3}" srcOrd="0" destOrd="0" parTransId="{97B35FA2-7A9D-4208-88CF-4435C5701B67}" sibTransId="{87DCA0BA-5A77-4973-98FF-D11EC4E75506}"/>
    <dgm:cxn modelId="{0E27563D-AF24-4275-B0CD-3A9F8FCB75D3}" type="presOf" srcId="{3E34279B-2F83-405D-BE7F-55E46C89AE08}" destId="{403D6024-F1CF-411A-B38E-0F0525BB859E}" srcOrd="0" destOrd="0" presId="urn:microsoft.com/office/officeart/2005/8/layout/default"/>
    <dgm:cxn modelId="{F49B9540-BAEA-4EC6-BA40-7671A978CE7B}" srcId="{B03300A6-2A96-49B2-B521-F28D72A732F0}" destId="{7361B97F-EC04-45AF-8E05-AD55CEBBBC22}" srcOrd="1" destOrd="0" parTransId="{A13A8259-A0D6-42B0-8D16-5CEF5DFDFCF3}" sibTransId="{C0DE79A0-138C-459C-B13C-46B56D39E387}"/>
    <dgm:cxn modelId="{1D42745B-E551-41CC-A00B-C6BE40A03E40}" srcId="{B03300A6-2A96-49B2-B521-F28D72A732F0}" destId="{EC008857-1314-4E4A-A904-6B4A65939D96}" srcOrd="6" destOrd="0" parTransId="{EFE740A8-E23A-4972-A276-EFACC3C606C6}" sibTransId="{F48763B9-5121-4BA8-94FB-A0591C0A4C56}"/>
    <dgm:cxn modelId="{20C2BC5F-11BA-43FF-8884-CFC3B6E49EE6}" type="presOf" srcId="{D30B80C7-DE2D-4E48-8987-E9BC4D9988B2}" destId="{47AB11CB-9201-45C1-8798-5942821C7872}" srcOrd="0" destOrd="1" presId="urn:microsoft.com/office/officeart/2005/8/layout/default"/>
    <dgm:cxn modelId="{FB7C7760-A587-4946-AB86-5BFF62F602D5}" type="presOf" srcId="{17EC130A-A66A-47C1-A4EC-AD6EDD1495FD}" destId="{D91DAA9D-CF3B-4D6F-A6D1-07EB49123D49}" srcOrd="0" destOrd="1" presId="urn:microsoft.com/office/officeart/2005/8/layout/default"/>
    <dgm:cxn modelId="{6B6D8E60-8DBE-4B2D-B91E-2DC43F27F14A}" type="presOf" srcId="{35E3F2FB-C58E-4EC3-9B11-BB969EED8141}" destId="{47AB11CB-9201-45C1-8798-5942821C7872}" srcOrd="0" destOrd="0" presId="urn:microsoft.com/office/officeart/2005/8/layout/default"/>
    <dgm:cxn modelId="{2AA4C760-CE39-4528-8B3D-06D3D1A61E88}" type="presOf" srcId="{A0CF771E-DBA6-4680-A380-52D153E8846B}" destId="{FE083E05-BCA3-4F13-86DC-FC744D491051}" srcOrd="0" destOrd="0" presId="urn:microsoft.com/office/officeart/2005/8/layout/default"/>
    <dgm:cxn modelId="{BB14E243-7F6D-4BF3-8AB8-9EC8D571EF56}" srcId="{A0CF771E-DBA6-4680-A380-52D153E8846B}" destId="{8D590902-9490-4946-A3F1-A0898708E2F3}" srcOrd="0" destOrd="0" parTransId="{ACD0D761-3936-48B6-8C21-DAEA56237312}" sibTransId="{536B9092-AB79-4585-A579-2A5EFAEFC68A}"/>
    <dgm:cxn modelId="{E382C84C-C3CE-4693-BB76-9A60076A838D}" type="presOf" srcId="{EC008857-1314-4E4A-A904-6B4A65939D96}" destId="{E1EB770A-C890-450B-A1DD-6D0C0ABF029D}" srcOrd="0" destOrd="0" presId="urn:microsoft.com/office/officeart/2005/8/layout/default"/>
    <dgm:cxn modelId="{C7AC2F71-72A6-422F-A2FD-B2D18A187207}" srcId="{FA5F5697-FB50-4853-978E-3BB57BFAFC38}" destId="{BFE3A7EB-63D7-44E3-B2ED-F31FD2B06155}" srcOrd="0" destOrd="0" parTransId="{E5364C19-6B25-4CB1-BAFF-0C92DE0A2C2F}" sibTransId="{623769E1-1796-455F-92FD-6B890AA3A99E}"/>
    <dgm:cxn modelId="{A8B33B72-039F-41B3-BEB0-F2D364A25D29}" type="presOf" srcId="{D69F0FFF-2FE8-427F-BB5E-C5C9D187CECA}" destId="{E1EB770A-C890-450B-A1DD-6D0C0ABF029D}" srcOrd="0" destOrd="1" presId="urn:microsoft.com/office/officeart/2005/8/layout/default"/>
    <dgm:cxn modelId="{19A0BE54-80F7-4F8E-AE9B-25985B163460}" type="presOf" srcId="{7C41736E-13F9-4420-879B-E790915F483C}" destId="{622F28D9-23EA-4193-AC7E-BCCFB6C20215}" srcOrd="0" destOrd="1" presId="urn:microsoft.com/office/officeart/2005/8/layout/default"/>
    <dgm:cxn modelId="{50106A55-BDD9-40E1-AB2D-A7C1F4B2A988}" srcId="{630D98A9-8F33-47FD-9BF4-C7871F57FA13}" destId="{17EC130A-A66A-47C1-A4EC-AD6EDD1495FD}" srcOrd="0" destOrd="0" parTransId="{B652EF70-BB2A-415C-9B33-32314C2221BD}" sibTransId="{463C2A63-79C1-439C-8A87-881962DE921B}"/>
    <dgm:cxn modelId="{16ADFC75-2249-4B4A-ABB0-193E47579E14}" srcId="{3E34279B-2F83-405D-BE7F-55E46C89AE08}" destId="{AFE03640-626D-44C9-B5F0-518A71D5B98E}" srcOrd="0" destOrd="0" parTransId="{EF9F45E9-F75B-4340-92D2-A51691BB7072}" sibTransId="{CE8354FA-1553-423F-9A66-78DF65AEB0D7}"/>
    <dgm:cxn modelId="{A3518777-97A7-4BDA-B2FA-FDAE355A4274}" type="presOf" srcId="{FA5F5697-FB50-4853-978E-3BB57BFAFC38}" destId="{10611E5B-9613-4AA7-9AB9-3008B4DDCEF1}" srcOrd="0" destOrd="0" presId="urn:microsoft.com/office/officeart/2005/8/layout/default"/>
    <dgm:cxn modelId="{1253855A-CE8D-4E0C-87AD-D42654A7F9E1}" type="presOf" srcId="{BFE3A7EB-63D7-44E3-B2ED-F31FD2B06155}" destId="{10611E5B-9613-4AA7-9AB9-3008B4DDCEF1}" srcOrd="0" destOrd="1" presId="urn:microsoft.com/office/officeart/2005/8/layout/default"/>
    <dgm:cxn modelId="{C9C7B67A-C8FD-47A4-AAA9-CD258301D70C}" type="presOf" srcId="{85BC740B-A60E-44F8-8762-D68A2B43E1EF}" destId="{7A5A5D19-3119-4976-99C0-C2AE6E8BC842}" srcOrd="0" destOrd="0" presId="urn:microsoft.com/office/officeart/2005/8/layout/default"/>
    <dgm:cxn modelId="{569A7B88-D4D8-4900-A5F4-02FD4C908BE8}" type="presOf" srcId="{77888BDE-93A2-450D-A6A3-694336D690EF}" destId="{7A5A5D19-3119-4976-99C0-C2AE6E8BC842}" srcOrd="0" destOrd="1" presId="urn:microsoft.com/office/officeart/2005/8/layout/default"/>
    <dgm:cxn modelId="{6079DC8A-CB7B-4BD2-A33C-1705CBD354B1}" srcId="{7361B97F-EC04-45AF-8E05-AD55CEBBBC22}" destId="{7C41736E-13F9-4420-879B-E790915F483C}" srcOrd="0" destOrd="0" parTransId="{11A26C0C-6015-44A5-BE40-FE5E9DC43E16}" sibTransId="{86B6950F-AF0B-4B13-95BA-F2443B500ABB}"/>
    <dgm:cxn modelId="{C2186392-0021-4E60-82A0-28E1C78D26A8}" type="presOf" srcId="{AFE03640-626D-44C9-B5F0-518A71D5B98E}" destId="{403D6024-F1CF-411A-B38E-0F0525BB859E}" srcOrd="0" destOrd="1" presId="urn:microsoft.com/office/officeart/2005/8/layout/default"/>
    <dgm:cxn modelId="{56D80D9D-7474-47A2-A011-7AD9BAF259B2}" srcId="{B03300A6-2A96-49B2-B521-F28D72A732F0}" destId="{85BC740B-A60E-44F8-8762-D68A2B43E1EF}" srcOrd="7" destOrd="0" parTransId="{C9214D98-1AE8-4139-A49D-36398FB87133}" sibTransId="{7C23DC8B-65D8-4C23-B3B4-A30A31ECAFD8}"/>
    <dgm:cxn modelId="{D9023E9E-D867-4305-8512-321FC9160D42}" type="presOf" srcId="{7361B97F-EC04-45AF-8E05-AD55CEBBBC22}" destId="{622F28D9-23EA-4193-AC7E-BCCFB6C20215}" srcOrd="0" destOrd="0" presId="urn:microsoft.com/office/officeart/2005/8/layout/default"/>
    <dgm:cxn modelId="{40AB5DA7-BC4F-44D7-B65B-BBB93F786BD8}" srcId="{B03300A6-2A96-49B2-B521-F28D72A732F0}" destId="{630D98A9-8F33-47FD-9BF4-C7871F57FA13}" srcOrd="2" destOrd="0" parTransId="{43F0C62D-DE0C-454F-A5C2-3B00F32E7BA4}" sibTransId="{F155069F-35A7-4B63-A6E6-08A90C2DD19F}"/>
    <dgm:cxn modelId="{5C1F72AB-08E8-4E28-8A77-063116A59A44}" type="presOf" srcId="{8D590902-9490-4946-A3F1-A0898708E2F3}" destId="{FE083E05-BCA3-4F13-86DC-FC744D491051}" srcOrd="0" destOrd="1" presId="urn:microsoft.com/office/officeart/2005/8/layout/default"/>
    <dgm:cxn modelId="{84BF5DB2-5DBC-418D-8988-8DF10B0D0698}" srcId="{B03300A6-2A96-49B2-B521-F28D72A732F0}" destId="{FA5F5697-FB50-4853-978E-3BB57BFAFC38}" srcOrd="0" destOrd="0" parTransId="{C23DD0C7-8CB0-4BB9-8B24-9CF7CDCF126A}" sibTransId="{6E674FCE-ACDD-4BB7-A5B8-907E4220511A}"/>
    <dgm:cxn modelId="{36B809B4-1F40-44FB-A5BB-B614BCA88D4F}" srcId="{B03300A6-2A96-49B2-B521-F28D72A732F0}" destId="{35CB23E3-59D4-46C6-AA3A-8CDCAD172B47}" srcOrd="4" destOrd="0" parTransId="{7D586734-35BA-49DC-8AE4-F4C7D226619D}" sibTransId="{3E2BCDD1-FD8C-455D-B8DF-6C5536DB56AD}"/>
    <dgm:cxn modelId="{E56864B5-7EA4-4970-9BC5-73BD3D8F9B37}" srcId="{B03300A6-2A96-49B2-B521-F28D72A732F0}" destId="{A0CF771E-DBA6-4680-A380-52D153E8846B}" srcOrd="8" destOrd="0" parTransId="{A7EFB07C-6DB1-4F0F-9D9E-3EB44DB68427}" sibTransId="{64EF175E-85CB-46D9-B78C-D3D1080AD252}"/>
    <dgm:cxn modelId="{2AD35FCD-E9A1-448F-BE7E-ED51172CA34F}" srcId="{B03300A6-2A96-49B2-B521-F28D72A732F0}" destId="{35E3F2FB-C58E-4EC3-9B11-BB969EED8141}" srcOrd="3" destOrd="0" parTransId="{3FC770FC-DC50-4770-A95D-064B95189A97}" sibTransId="{3B0621D4-A1B6-49DF-9CD9-8A5ADC094C10}"/>
    <dgm:cxn modelId="{456C57D1-5117-4B74-B2C8-96E45C8BAB21}" type="presOf" srcId="{A307DF0E-71C8-4390-9018-B1447C50DCF3}" destId="{9BF122CF-60C2-4227-90CC-27370868EFF0}" srcOrd="0" destOrd="1" presId="urn:microsoft.com/office/officeart/2005/8/layout/default"/>
    <dgm:cxn modelId="{8717CAE9-AC47-4448-BECC-B92C368B8489}" srcId="{B03300A6-2A96-49B2-B521-F28D72A732F0}" destId="{3E34279B-2F83-405D-BE7F-55E46C89AE08}" srcOrd="5" destOrd="0" parTransId="{4C15F5B5-5F24-4EF0-A104-2AD15A2F67E7}" sibTransId="{A1124382-94B0-4661-9857-0CACFA96AA98}"/>
    <dgm:cxn modelId="{440535F3-4551-4575-802A-63F1D57BDBFF}" srcId="{85BC740B-A60E-44F8-8762-D68A2B43E1EF}" destId="{77888BDE-93A2-450D-A6A3-694336D690EF}" srcOrd="0" destOrd="0" parTransId="{B6C80A6B-77B8-46FA-8205-DB90E263A499}" sibTransId="{817C5F43-1553-432B-8122-DC27676D5D39}"/>
    <dgm:cxn modelId="{FA9F53D0-D76B-443A-B2BA-8C78EB399AA7}" type="presParOf" srcId="{6EB9BBBC-8F7F-480A-8BEE-52D36F6C08ED}" destId="{10611E5B-9613-4AA7-9AB9-3008B4DDCEF1}" srcOrd="0" destOrd="0" presId="urn:microsoft.com/office/officeart/2005/8/layout/default"/>
    <dgm:cxn modelId="{892B33F7-E831-4886-815D-735DC4E7EF1D}" type="presParOf" srcId="{6EB9BBBC-8F7F-480A-8BEE-52D36F6C08ED}" destId="{36138EF3-8512-4FA0-91B0-BFA2639EEBEC}" srcOrd="1" destOrd="0" presId="urn:microsoft.com/office/officeart/2005/8/layout/default"/>
    <dgm:cxn modelId="{BF55095E-1929-4D3C-B73A-CF40419AC957}" type="presParOf" srcId="{6EB9BBBC-8F7F-480A-8BEE-52D36F6C08ED}" destId="{622F28D9-23EA-4193-AC7E-BCCFB6C20215}" srcOrd="2" destOrd="0" presId="urn:microsoft.com/office/officeart/2005/8/layout/default"/>
    <dgm:cxn modelId="{CE62D3F0-826B-4B07-B859-F41C35440CEF}" type="presParOf" srcId="{6EB9BBBC-8F7F-480A-8BEE-52D36F6C08ED}" destId="{B38CE4E8-3A9D-4E71-8344-288F08A2C1F6}" srcOrd="3" destOrd="0" presId="urn:microsoft.com/office/officeart/2005/8/layout/default"/>
    <dgm:cxn modelId="{3B562DE7-E8BB-44BE-819C-860E91C56271}" type="presParOf" srcId="{6EB9BBBC-8F7F-480A-8BEE-52D36F6C08ED}" destId="{D91DAA9D-CF3B-4D6F-A6D1-07EB49123D49}" srcOrd="4" destOrd="0" presId="urn:microsoft.com/office/officeart/2005/8/layout/default"/>
    <dgm:cxn modelId="{DB72C561-AC79-4FF7-B64F-490FA2CE2E59}" type="presParOf" srcId="{6EB9BBBC-8F7F-480A-8BEE-52D36F6C08ED}" destId="{CD0A759D-E2C8-40BF-9836-177FFBD6E88A}" srcOrd="5" destOrd="0" presId="urn:microsoft.com/office/officeart/2005/8/layout/default"/>
    <dgm:cxn modelId="{E0D9CBC0-78D4-4A3D-8FB8-CE7B7AB423F6}" type="presParOf" srcId="{6EB9BBBC-8F7F-480A-8BEE-52D36F6C08ED}" destId="{47AB11CB-9201-45C1-8798-5942821C7872}" srcOrd="6" destOrd="0" presId="urn:microsoft.com/office/officeart/2005/8/layout/default"/>
    <dgm:cxn modelId="{324A6D69-8DEB-4FC2-BD1A-486C03CD3976}" type="presParOf" srcId="{6EB9BBBC-8F7F-480A-8BEE-52D36F6C08ED}" destId="{9400D857-0459-42B8-AC35-5937DAE362A6}" srcOrd="7" destOrd="0" presId="urn:microsoft.com/office/officeart/2005/8/layout/default"/>
    <dgm:cxn modelId="{96383962-8405-416D-A7BA-293AB169F0A9}" type="presParOf" srcId="{6EB9BBBC-8F7F-480A-8BEE-52D36F6C08ED}" destId="{9BF122CF-60C2-4227-90CC-27370868EFF0}" srcOrd="8" destOrd="0" presId="urn:microsoft.com/office/officeart/2005/8/layout/default"/>
    <dgm:cxn modelId="{6A01930A-C262-4BB5-A6EB-0F40FC9F5DD9}" type="presParOf" srcId="{6EB9BBBC-8F7F-480A-8BEE-52D36F6C08ED}" destId="{64C01873-7720-43B2-AB1A-2BE996126495}" srcOrd="9" destOrd="0" presId="urn:microsoft.com/office/officeart/2005/8/layout/default"/>
    <dgm:cxn modelId="{88B5DA31-C441-4DB4-AC1D-4EBAEC411E33}" type="presParOf" srcId="{6EB9BBBC-8F7F-480A-8BEE-52D36F6C08ED}" destId="{403D6024-F1CF-411A-B38E-0F0525BB859E}" srcOrd="10" destOrd="0" presId="urn:microsoft.com/office/officeart/2005/8/layout/default"/>
    <dgm:cxn modelId="{2AEEC833-CD32-422C-AF66-79723AF1F9E7}" type="presParOf" srcId="{6EB9BBBC-8F7F-480A-8BEE-52D36F6C08ED}" destId="{FC9926B6-E2B1-4C35-BF9D-6FF0597FAF8F}" srcOrd="11" destOrd="0" presId="urn:microsoft.com/office/officeart/2005/8/layout/default"/>
    <dgm:cxn modelId="{7EDBEA8C-F31D-417A-B058-7033F0FDF702}" type="presParOf" srcId="{6EB9BBBC-8F7F-480A-8BEE-52D36F6C08ED}" destId="{E1EB770A-C890-450B-A1DD-6D0C0ABF029D}" srcOrd="12" destOrd="0" presId="urn:microsoft.com/office/officeart/2005/8/layout/default"/>
    <dgm:cxn modelId="{E501AF9D-F1F8-426A-84B2-9BCCDBD071B4}" type="presParOf" srcId="{6EB9BBBC-8F7F-480A-8BEE-52D36F6C08ED}" destId="{DE92B848-601E-4073-A8D1-40E7F94ABB6E}" srcOrd="13" destOrd="0" presId="urn:microsoft.com/office/officeart/2005/8/layout/default"/>
    <dgm:cxn modelId="{80F96C25-756D-472E-9A2E-FCD61769E053}" type="presParOf" srcId="{6EB9BBBC-8F7F-480A-8BEE-52D36F6C08ED}" destId="{7A5A5D19-3119-4976-99C0-C2AE6E8BC842}" srcOrd="14" destOrd="0" presId="urn:microsoft.com/office/officeart/2005/8/layout/default"/>
    <dgm:cxn modelId="{578FD687-AEAA-46CE-86A6-6DEAC5D3585E}" type="presParOf" srcId="{6EB9BBBC-8F7F-480A-8BEE-52D36F6C08ED}" destId="{8035C357-C686-4A8C-B034-615AF0BB73FC}" srcOrd="15" destOrd="0" presId="urn:microsoft.com/office/officeart/2005/8/layout/default"/>
    <dgm:cxn modelId="{88CBE2EA-80F0-4B8E-9663-4D2E8F30988B}" type="presParOf" srcId="{6EB9BBBC-8F7F-480A-8BEE-52D36F6C08ED}" destId="{FE083E05-BCA3-4F13-86DC-FC744D491051}"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860BE2-AB58-4003-8C86-0D3716309042}" type="doc">
      <dgm:prSet loTypeId="urn:microsoft.com/office/officeart/2018/2/layout/IconVerticalSolidList" loCatId="icon" qsTypeId="urn:microsoft.com/office/officeart/2005/8/quickstyle/simple2" qsCatId="simple" csTypeId="urn:microsoft.com/office/officeart/2005/8/colors/accent1_2" csCatId="accent1" phldr="1"/>
      <dgm:spPr/>
      <dgm:t>
        <a:bodyPr/>
        <a:lstStyle/>
        <a:p>
          <a:endParaRPr lang="en-US"/>
        </a:p>
      </dgm:t>
    </dgm:pt>
    <dgm:pt modelId="{BBCD88C1-39D4-4BE7-8088-48FFE6742BD0}">
      <dgm:prSet/>
      <dgm:spPr/>
      <dgm:t>
        <a:bodyPr/>
        <a:lstStyle/>
        <a:p>
          <a:pPr>
            <a:lnSpc>
              <a:spcPct val="100000"/>
            </a:lnSpc>
          </a:pPr>
          <a:r>
            <a:rPr lang="en-US"/>
            <a:t>Project 1: Coastal Habitat Enhancement Initiative ($30 million)</a:t>
          </a:r>
        </a:p>
      </dgm:t>
    </dgm:pt>
    <dgm:pt modelId="{7712C2A6-197D-458C-8048-EC2D8963C16A}" type="parTrans" cxnId="{C2DB4638-DA5D-4961-8E83-E91655BC8760}">
      <dgm:prSet/>
      <dgm:spPr/>
      <dgm:t>
        <a:bodyPr/>
        <a:lstStyle/>
        <a:p>
          <a:endParaRPr lang="en-US"/>
        </a:p>
      </dgm:t>
    </dgm:pt>
    <dgm:pt modelId="{E79B9267-10B4-4394-B302-608432240788}" type="sibTrans" cxnId="{C2DB4638-DA5D-4961-8E83-E91655BC8760}">
      <dgm:prSet/>
      <dgm:spPr/>
      <dgm:t>
        <a:bodyPr/>
        <a:lstStyle/>
        <a:p>
          <a:endParaRPr lang="en-US"/>
        </a:p>
      </dgm:t>
    </dgm:pt>
    <dgm:pt modelId="{EBB68E6F-BA7F-43DD-8956-0C9BAE4E545D}">
      <dgm:prSet/>
      <dgm:spPr/>
      <dgm:t>
        <a:bodyPr/>
        <a:lstStyle/>
        <a:p>
          <a:pPr>
            <a:lnSpc>
              <a:spcPct val="100000"/>
            </a:lnSpc>
          </a:pPr>
          <a:r>
            <a:rPr lang="en-US" dirty="0"/>
            <a:t>NC Coastal Federation- 100 acres of peatland restoration, living shoreline installation protecting 595 acres of salt marsh, 131 acres of conservation for marsh migration, USGS study on carbon sequestration in coastal habitats</a:t>
          </a:r>
        </a:p>
      </dgm:t>
    </dgm:pt>
    <dgm:pt modelId="{201BDDE0-C061-40E6-A77F-EA6D076F8905}" type="parTrans" cxnId="{27008977-43DE-4C4A-99B7-1C6F33087D92}">
      <dgm:prSet/>
      <dgm:spPr/>
      <dgm:t>
        <a:bodyPr/>
        <a:lstStyle/>
        <a:p>
          <a:endParaRPr lang="en-US"/>
        </a:p>
      </dgm:t>
    </dgm:pt>
    <dgm:pt modelId="{CAC2DAB8-C6E1-469C-8653-9ADCABA93324}" type="sibTrans" cxnId="{27008977-43DE-4C4A-99B7-1C6F33087D92}">
      <dgm:prSet/>
      <dgm:spPr/>
      <dgm:t>
        <a:bodyPr/>
        <a:lstStyle/>
        <a:p>
          <a:endParaRPr lang="en-US"/>
        </a:p>
      </dgm:t>
    </dgm:pt>
    <dgm:pt modelId="{65443152-CED8-44E6-BD80-62EE20993803}">
      <dgm:prSet/>
      <dgm:spPr/>
      <dgm:t>
        <a:bodyPr/>
        <a:lstStyle/>
        <a:p>
          <a:pPr>
            <a:lnSpc>
              <a:spcPct val="100000"/>
            </a:lnSpc>
          </a:pPr>
          <a:r>
            <a:rPr lang="en-US"/>
            <a:t>Project 2: High Carbon Acquisitions for State Park System ($10 million)</a:t>
          </a:r>
        </a:p>
      </dgm:t>
    </dgm:pt>
    <dgm:pt modelId="{48F43577-9280-48B8-BC9B-0980D5AC0930}" type="parTrans" cxnId="{6C82B2F1-11C9-4AE3-B408-AB010DA40AD4}">
      <dgm:prSet/>
      <dgm:spPr/>
      <dgm:t>
        <a:bodyPr/>
        <a:lstStyle/>
        <a:p>
          <a:endParaRPr lang="en-US"/>
        </a:p>
      </dgm:t>
    </dgm:pt>
    <dgm:pt modelId="{F7C75B55-BFA6-4127-B88C-03F8CEF1D3E1}" type="sibTrans" cxnId="{6C82B2F1-11C9-4AE3-B408-AB010DA40AD4}">
      <dgm:prSet/>
      <dgm:spPr/>
      <dgm:t>
        <a:bodyPr/>
        <a:lstStyle/>
        <a:p>
          <a:endParaRPr lang="en-US"/>
        </a:p>
      </dgm:t>
    </dgm:pt>
    <dgm:pt modelId="{9C653A87-F830-4A1F-AC6A-02118F777444}">
      <dgm:prSet/>
      <dgm:spPr/>
      <dgm:t>
        <a:bodyPr/>
        <a:lstStyle/>
        <a:p>
          <a:pPr>
            <a:lnSpc>
              <a:spcPct val="100000"/>
            </a:lnSpc>
          </a:pPr>
          <a:r>
            <a:rPr lang="en-US"/>
            <a:t>Acquire up to 3,300 acres of forests and peatlands to add to the state park system and avoid conversion</a:t>
          </a:r>
        </a:p>
      </dgm:t>
    </dgm:pt>
    <dgm:pt modelId="{2136CADD-8C13-47BF-AE90-A7F25CEECDB8}" type="parTrans" cxnId="{3C08B1EF-C5D2-41D2-A4CC-85D25975A4FB}">
      <dgm:prSet/>
      <dgm:spPr/>
      <dgm:t>
        <a:bodyPr/>
        <a:lstStyle/>
        <a:p>
          <a:endParaRPr lang="en-US"/>
        </a:p>
      </dgm:t>
    </dgm:pt>
    <dgm:pt modelId="{F331965C-C6D5-42A6-A5DF-01C339E4CAC8}" type="sibTrans" cxnId="{3C08B1EF-C5D2-41D2-A4CC-85D25975A4FB}">
      <dgm:prSet/>
      <dgm:spPr/>
      <dgm:t>
        <a:bodyPr/>
        <a:lstStyle/>
        <a:p>
          <a:endParaRPr lang="en-US"/>
        </a:p>
      </dgm:t>
    </dgm:pt>
    <dgm:pt modelId="{CF83EEC4-8BB0-4154-A22B-53685920A893}">
      <dgm:prSet/>
      <dgm:spPr/>
      <dgm:t>
        <a:bodyPr/>
        <a:lstStyle/>
        <a:p>
          <a:pPr>
            <a:lnSpc>
              <a:spcPct val="100000"/>
            </a:lnSpc>
          </a:pPr>
          <a:r>
            <a:rPr lang="en-US"/>
            <a:t>Project 3: Climate Smart Forestry in Low-income and Disadvantaged Communities ($3 million)</a:t>
          </a:r>
        </a:p>
      </dgm:t>
    </dgm:pt>
    <dgm:pt modelId="{9E5BAA62-0E87-42D6-A8C6-8248B9830176}" type="parTrans" cxnId="{90CFBD5B-2E5C-4C17-A1D4-321F71D47B36}">
      <dgm:prSet/>
      <dgm:spPr/>
      <dgm:t>
        <a:bodyPr/>
        <a:lstStyle/>
        <a:p>
          <a:endParaRPr lang="en-US"/>
        </a:p>
      </dgm:t>
    </dgm:pt>
    <dgm:pt modelId="{C1FB88AA-3A65-4723-883F-44DC61008628}" type="sibTrans" cxnId="{90CFBD5B-2E5C-4C17-A1D4-321F71D47B36}">
      <dgm:prSet/>
      <dgm:spPr/>
      <dgm:t>
        <a:bodyPr/>
        <a:lstStyle/>
        <a:p>
          <a:endParaRPr lang="en-US"/>
        </a:p>
      </dgm:t>
    </dgm:pt>
    <dgm:pt modelId="{106456DF-5F3A-48B2-B1FA-F57A997292FC}">
      <dgm:prSet/>
      <dgm:spPr/>
      <dgm:t>
        <a:bodyPr/>
        <a:lstStyle/>
        <a:p>
          <a:pPr>
            <a:lnSpc>
              <a:spcPct val="100000"/>
            </a:lnSpc>
          </a:pPr>
          <a:r>
            <a:rPr lang="en-US"/>
            <a:t>Tree planting and climate smart forestry on 10,000 acres with historically marginalized landowners</a:t>
          </a:r>
        </a:p>
      </dgm:t>
    </dgm:pt>
    <dgm:pt modelId="{5D3FBA39-2BB6-46BA-8404-0102610AE004}" type="parTrans" cxnId="{DBAB613E-B936-4A75-8743-B76F4A7B1A9E}">
      <dgm:prSet/>
      <dgm:spPr/>
      <dgm:t>
        <a:bodyPr/>
        <a:lstStyle/>
        <a:p>
          <a:endParaRPr lang="en-US"/>
        </a:p>
      </dgm:t>
    </dgm:pt>
    <dgm:pt modelId="{CE72730F-B6BE-4C8E-8372-77F393F39BF0}" type="sibTrans" cxnId="{DBAB613E-B936-4A75-8743-B76F4A7B1A9E}">
      <dgm:prSet/>
      <dgm:spPr/>
      <dgm:t>
        <a:bodyPr/>
        <a:lstStyle/>
        <a:p>
          <a:endParaRPr lang="en-US"/>
        </a:p>
      </dgm:t>
    </dgm:pt>
    <dgm:pt modelId="{068EDF8A-8EE2-4BFC-AD6F-36E028336614}">
      <dgm:prSet/>
      <dgm:spPr/>
      <dgm:t>
        <a:bodyPr/>
        <a:lstStyle/>
        <a:p>
          <a:pPr>
            <a:lnSpc>
              <a:spcPct val="100000"/>
            </a:lnSpc>
          </a:pPr>
          <a:r>
            <a:rPr lang="en-US" dirty="0"/>
            <a:t>Project 4: Rapid Tree Growth High-Carbon Forestry Cost Share ($5 million)</a:t>
          </a:r>
        </a:p>
      </dgm:t>
    </dgm:pt>
    <dgm:pt modelId="{0ABDA050-D2A4-4341-BCC5-AC19D8A5A80D}" type="parTrans" cxnId="{F116E89C-F163-4FCE-ABB9-8B341730F955}">
      <dgm:prSet/>
      <dgm:spPr/>
      <dgm:t>
        <a:bodyPr/>
        <a:lstStyle/>
        <a:p>
          <a:endParaRPr lang="en-US"/>
        </a:p>
      </dgm:t>
    </dgm:pt>
    <dgm:pt modelId="{EA4A5708-0142-43E0-8F5D-A8724C99EC9C}" type="sibTrans" cxnId="{F116E89C-F163-4FCE-ABB9-8B341730F955}">
      <dgm:prSet/>
      <dgm:spPr/>
      <dgm:t>
        <a:bodyPr/>
        <a:lstStyle/>
        <a:p>
          <a:endParaRPr lang="en-US"/>
        </a:p>
      </dgm:t>
    </dgm:pt>
    <dgm:pt modelId="{F0AB6145-1EC2-451C-8ED2-B5C7C3102A15}">
      <dgm:prSet/>
      <dgm:spPr/>
      <dgm:t>
        <a:bodyPr/>
        <a:lstStyle/>
        <a:p>
          <a:pPr>
            <a:lnSpc>
              <a:spcPct val="100000"/>
            </a:lnSpc>
          </a:pPr>
          <a:r>
            <a:rPr lang="en-US" dirty="0"/>
            <a:t>Cost share program to incentivize 49,000 acres worth of high-carbon tree seedling plantings across tree farms statewide</a:t>
          </a:r>
        </a:p>
      </dgm:t>
    </dgm:pt>
    <dgm:pt modelId="{83775E27-8A56-40D3-978D-BB02AC17C511}" type="parTrans" cxnId="{0EA5B9C4-D9BD-4E61-AC88-E8D398003E26}">
      <dgm:prSet/>
      <dgm:spPr/>
      <dgm:t>
        <a:bodyPr/>
        <a:lstStyle/>
        <a:p>
          <a:endParaRPr lang="en-US"/>
        </a:p>
      </dgm:t>
    </dgm:pt>
    <dgm:pt modelId="{AC72D632-0985-4294-99BC-B48F7E0108CE}" type="sibTrans" cxnId="{0EA5B9C4-D9BD-4E61-AC88-E8D398003E26}">
      <dgm:prSet/>
      <dgm:spPr/>
      <dgm:t>
        <a:bodyPr/>
        <a:lstStyle/>
        <a:p>
          <a:endParaRPr lang="en-US"/>
        </a:p>
      </dgm:t>
    </dgm:pt>
    <dgm:pt modelId="{AADF2F40-1933-456A-B10A-BC86CD155913}">
      <dgm:prSet/>
      <dgm:spPr/>
      <dgm:t>
        <a:bodyPr/>
        <a:lstStyle/>
        <a:p>
          <a:pPr>
            <a:lnSpc>
              <a:spcPct val="100000"/>
            </a:lnSpc>
          </a:pPr>
          <a:r>
            <a:rPr lang="en-US" dirty="0"/>
            <a:t>Project 5: Urban Tree Planting Program ($1 million)</a:t>
          </a:r>
        </a:p>
      </dgm:t>
    </dgm:pt>
    <dgm:pt modelId="{B386D1B6-FA10-482A-93AE-D71E4D63A382}" type="parTrans" cxnId="{5DCDA6D6-C837-4C6D-8D83-F9895875128D}">
      <dgm:prSet/>
      <dgm:spPr/>
      <dgm:t>
        <a:bodyPr/>
        <a:lstStyle/>
        <a:p>
          <a:endParaRPr lang="en-US"/>
        </a:p>
      </dgm:t>
    </dgm:pt>
    <dgm:pt modelId="{D4495611-7411-44F7-82A8-FC1D67D2902E}" type="sibTrans" cxnId="{5DCDA6D6-C837-4C6D-8D83-F9895875128D}">
      <dgm:prSet/>
      <dgm:spPr/>
      <dgm:t>
        <a:bodyPr/>
        <a:lstStyle/>
        <a:p>
          <a:endParaRPr lang="en-US"/>
        </a:p>
      </dgm:t>
    </dgm:pt>
    <dgm:pt modelId="{AC20425C-A584-48CC-B5CC-54E6CEE817A2}">
      <dgm:prSet/>
      <dgm:spPr/>
      <dgm:t>
        <a:bodyPr/>
        <a:lstStyle/>
        <a:p>
          <a:pPr>
            <a:lnSpc>
              <a:spcPct val="100000"/>
            </a:lnSpc>
          </a:pPr>
          <a:r>
            <a:rPr lang="en-US" b="0" i="0"/>
            <a:t>1,250 urban trees to be planted and maintained. Priority will be given to small and medium-sized communities with limited financial capacity for urban forestry programs. </a:t>
          </a:r>
          <a:endParaRPr lang="en-US"/>
        </a:p>
      </dgm:t>
    </dgm:pt>
    <dgm:pt modelId="{2BAA3005-61BC-43FE-A914-7978D36B605D}" type="parTrans" cxnId="{A8328F66-DF55-47AF-AD83-DCE1CFA44529}">
      <dgm:prSet/>
      <dgm:spPr/>
      <dgm:t>
        <a:bodyPr/>
        <a:lstStyle/>
        <a:p>
          <a:endParaRPr lang="en-US"/>
        </a:p>
      </dgm:t>
    </dgm:pt>
    <dgm:pt modelId="{23C44A36-16B2-4A17-A8F0-A3F1C0397EF0}" type="sibTrans" cxnId="{A8328F66-DF55-47AF-AD83-DCE1CFA44529}">
      <dgm:prSet/>
      <dgm:spPr/>
      <dgm:t>
        <a:bodyPr/>
        <a:lstStyle/>
        <a:p>
          <a:endParaRPr lang="en-US"/>
        </a:p>
      </dgm:t>
    </dgm:pt>
    <dgm:pt modelId="{D6B00B0D-37CA-4E25-B7CC-FECDF94676BA}">
      <dgm:prSet/>
      <dgm:spPr/>
      <dgm:t>
        <a:bodyPr/>
        <a:lstStyle/>
        <a:p>
          <a:pPr>
            <a:lnSpc>
              <a:spcPct val="100000"/>
            </a:lnSpc>
          </a:pPr>
          <a:r>
            <a:rPr lang="en-US"/>
            <a:t>Project 6: Executive Order 305 Implementation ($1 million)</a:t>
          </a:r>
        </a:p>
      </dgm:t>
    </dgm:pt>
    <dgm:pt modelId="{FD313E20-488C-40CF-AF4A-0DFE32AD881B}" type="parTrans" cxnId="{C8F83471-00E9-424C-B46A-17E64E291626}">
      <dgm:prSet/>
      <dgm:spPr/>
      <dgm:t>
        <a:bodyPr/>
        <a:lstStyle/>
        <a:p>
          <a:endParaRPr lang="en-US"/>
        </a:p>
      </dgm:t>
    </dgm:pt>
    <dgm:pt modelId="{699C8A3F-529E-4E81-A755-32714562AB8E}" type="sibTrans" cxnId="{C8F83471-00E9-424C-B46A-17E64E291626}">
      <dgm:prSet/>
      <dgm:spPr/>
      <dgm:t>
        <a:bodyPr/>
        <a:lstStyle/>
        <a:p>
          <a:endParaRPr lang="en-US"/>
        </a:p>
      </dgm:t>
    </dgm:pt>
    <dgm:pt modelId="{0BDA8DB2-3BC8-46BD-B3AB-2724110E1284}">
      <dgm:prSet/>
      <dgm:spPr/>
      <dgm:t>
        <a:bodyPr/>
        <a:lstStyle/>
        <a:p>
          <a:pPr>
            <a:lnSpc>
              <a:spcPct val="100000"/>
            </a:lnSpc>
          </a:pPr>
          <a:r>
            <a:rPr lang="en-US"/>
            <a:t>Funding for NCDNCR to implement goals and deliverables of EO 305</a:t>
          </a:r>
        </a:p>
      </dgm:t>
    </dgm:pt>
    <dgm:pt modelId="{B6D48650-CFA2-47E1-AC97-9F3490659AE0}" type="parTrans" cxnId="{85F5562B-E4FB-400D-875E-83040AA2148D}">
      <dgm:prSet/>
      <dgm:spPr/>
      <dgm:t>
        <a:bodyPr/>
        <a:lstStyle/>
        <a:p>
          <a:endParaRPr lang="en-US"/>
        </a:p>
      </dgm:t>
    </dgm:pt>
    <dgm:pt modelId="{48391C00-346E-43CE-B0BC-FD359E40EE60}" type="sibTrans" cxnId="{85F5562B-E4FB-400D-875E-83040AA2148D}">
      <dgm:prSet/>
      <dgm:spPr/>
      <dgm:t>
        <a:bodyPr/>
        <a:lstStyle/>
        <a:p>
          <a:endParaRPr lang="en-US"/>
        </a:p>
      </dgm:t>
    </dgm:pt>
    <dgm:pt modelId="{C17808E8-085B-4D56-8E9D-C6AFC2409ABB}" type="pres">
      <dgm:prSet presAssocID="{09860BE2-AB58-4003-8C86-0D3716309042}" presName="root" presStyleCnt="0">
        <dgm:presLayoutVars>
          <dgm:dir/>
          <dgm:resizeHandles val="exact"/>
        </dgm:presLayoutVars>
      </dgm:prSet>
      <dgm:spPr/>
    </dgm:pt>
    <dgm:pt modelId="{77B4512F-D807-4D43-9C56-C891CAF046B2}" type="pres">
      <dgm:prSet presAssocID="{BBCD88C1-39D4-4BE7-8088-48FFE6742BD0}" presName="compNode" presStyleCnt="0"/>
      <dgm:spPr/>
    </dgm:pt>
    <dgm:pt modelId="{F6F96BEB-56E6-4492-813A-C68EED51D5E6}" type="pres">
      <dgm:prSet presAssocID="{BBCD88C1-39D4-4BE7-8088-48FFE6742BD0}" presName="bgRect" presStyleLbl="bgShp" presStyleIdx="0" presStyleCnt="6"/>
      <dgm:spPr/>
    </dgm:pt>
    <dgm:pt modelId="{1DF78AA4-D951-4430-9923-E00006CFDE3E}" type="pres">
      <dgm:prSet presAssocID="{BBCD88C1-39D4-4BE7-8088-48FFE6742BD0}"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unset scene with solid fill"/>
        </a:ext>
      </dgm:extLst>
    </dgm:pt>
    <dgm:pt modelId="{F69D830A-E350-460C-8D94-5F78C9994F55}" type="pres">
      <dgm:prSet presAssocID="{BBCD88C1-39D4-4BE7-8088-48FFE6742BD0}" presName="spaceRect" presStyleCnt="0"/>
      <dgm:spPr/>
    </dgm:pt>
    <dgm:pt modelId="{6DC71E0F-EF41-4C30-B3AE-F7BC39333732}" type="pres">
      <dgm:prSet presAssocID="{BBCD88C1-39D4-4BE7-8088-48FFE6742BD0}" presName="parTx" presStyleLbl="revTx" presStyleIdx="0" presStyleCnt="12">
        <dgm:presLayoutVars>
          <dgm:chMax val="0"/>
          <dgm:chPref val="0"/>
        </dgm:presLayoutVars>
      </dgm:prSet>
      <dgm:spPr/>
    </dgm:pt>
    <dgm:pt modelId="{C4E077F0-04CC-4783-B5D7-1E4F36B6EC53}" type="pres">
      <dgm:prSet presAssocID="{BBCD88C1-39D4-4BE7-8088-48FFE6742BD0}" presName="desTx" presStyleLbl="revTx" presStyleIdx="1" presStyleCnt="12">
        <dgm:presLayoutVars/>
      </dgm:prSet>
      <dgm:spPr/>
    </dgm:pt>
    <dgm:pt modelId="{E1F43F83-D14F-4E39-9731-FDEE0CEF484F}" type="pres">
      <dgm:prSet presAssocID="{E79B9267-10B4-4394-B302-608432240788}" presName="sibTrans" presStyleCnt="0"/>
      <dgm:spPr/>
    </dgm:pt>
    <dgm:pt modelId="{BF45369F-BCFE-47B1-9059-9A43357790EA}" type="pres">
      <dgm:prSet presAssocID="{65443152-CED8-44E6-BD80-62EE20993803}" presName="compNode" presStyleCnt="0"/>
      <dgm:spPr/>
    </dgm:pt>
    <dgm:pt modelId="{D6F0592E-1544-43CA-976B-473876C33A5A}" type="pres">
      <dgm:prSet presAssocID="{65443152-CED8-44E6-BD80-62EE20993803}" presName="bgRect" presStyleLbl="bgShp" presStyleIdx="1" presStyleCnt="6"/>
      <dgm:spPr/>
    </dgm:pt>
    <dgm:pt modelId="{0F89F3A0-470B-4247-AE6D-EAC514FE9205}" type="pres">
      <dgm:prSet presAssocID="{65443152-CED8-44E6-BD80-62EE20993803}"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ike with solid fill"/>
        </a:ext>
      </dgm:extLst>
    </dgm:pt>
    <dgm:pt modelId="{688DBB6F-C066-4375-BFDC-5919A0AF1A36}" type="pres">
      <dgm:prSet presAssocID="{65443152-CED8-44E6-BD80-62EE20993803}" presName="spaceRect" presStyleCnt="0"/>
      <dgm:spPr/>
    </dgm:pt>
    <dgm:pt modelId="{DA1491CA-5543-4447-864B-79A205A73EF5}" type="pres">
      <dgm:prSet presAssocID="{65443152-CED8-44E6-BD80-62EE20993803}" presName="parTx" presStyleLbl="revTx" presStyleIdx="2" presStyleCnt="12">
        <dgm:presLayoutVars>
          <dgm:chMax val="0"/>
          <dgm:chPref val="0"/>
        </dgm:presLayoutVars>
      </dgm:prSet>
      <dgm:spPr/>
    </dgm:pt>
    <dgm:pt modelId="{C190698C-31A7-460E-B6FA-B18DC654AE5E}" type="pres">
      <dgm:prSet presAssocID="{65443152-CED8-44E6-BD80-62EE20993803}" presName="desTx" presStyleLbl="revTx" presStyleIdx="3" presStyleCnt="12">
        <dgm:presLayoutVars/>
      </dgm:prSet>
      <dgm:spPr/>
    </dgm:pt>
    <dgm:pt modelId="{782CB86B-CF05-479F-9133-4FFB9BA903F6}" type="pres">
      <dgm:prSet presAssocID="{F7C75B55-BFA6-4127-B88C-03F8CEF1D3E1}" presName="sibTrans" presStyleCnt="0"/>
      <dgm:spPr/>
    </dgm:pt>
    <dgm:pt modelId="{F8320F90-A634-4556-A58D-327BCEF02C6D}" type="pres">
      <dgm:prSet presAssocID="{CF83EEC4-8BB0-4154-A22B-53685920A893}" presName="compNode" presStyleCnt="0"/>
      <dgm:spPr/>
    </dgm:pt>
    <dgm:pt modelId="{2D21EE78-C8DE-4BE0-BFDE-AEE5D7CCA1A6}" type="pres">
      <dgm:prSet presAssocID="{CF83EEC4-8BB0-4154-A22B-53685920A893}" presName="bgRect" presStyleLbl="bgShp" presStyleIdx="2" presStyleCnt="6"/>
      <dgm:spPr/>
    </dgm:pt>
    <dgm:pt modelId="{A01433FF-7C1A-492D-83FA-85EE9EF94026}" type="pres">
      <dgm:prSet presAssocID="{CF83EEC4-8BB0-4154-A22B-53685920A893}"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orest scene with solid fill"/>
        </a:ext>
      </dgm:extLst>
    </dgm:pt>
    <dgm:pt modelId="{50C28472-EDD0-44D6-9ACB-16981A539F36}" type="pres">
      <dgm:prSet presAssocID="{CF83EEC4-8BB0-4154-A22B-53685920A893}" presName="spaceRect" presStyleCnt="0"/>
      <dgm:spPr/>
    </dgm:pt>
    <dgm:pt modelId="{0C53FCB4-4FBC-42CE-9BF1-4E1B286C0506}" type="pres">
      <dgm:prSet presAssocID="{CF83EEC4-8BB0-4154-A22B-53685920A893}" presName="parTx" presStyleLbl="revTx" presStyleIdx="4" presStyleCnt="12">
        <dgm:presLayoutVars>
          <dgm:chMax val="0"/>
          <dgm:chPref val="0"/>
        </dgm:presLayoutVars>
      </dgm:prSet>
      <dgm:spPr/>
    </dgm:pt>
    <dgm:pt modelId="{FEA27852-DFFE-415D-976F-028FA2CC2067}" type="pres">
      <dgm:prSet presAssocID="{CF83EEC4-8BB0-4154-A22B-53685920A893}" presName="desTx" presStyleLbl="revTx" presStyleIdx="5" presStyleCnt="12">
        <dgm:presLayoutVars/>
      </dgm:prSet>
      <dgm:spPr/>
    </dgm:pt>
    <dgm:pt modelId="{E2FC33EE-FC48-43E7-B1C1-3E75261AF714}" type="pres">
      <dgm:prSet presAssocID="{C1FB88AA-3A65-4723-883F-44DC61008628}" presName="sibTrans" presStyleCnt="0"/>
      <dgm:spPr/>
    </dgm:pt>
    <dgm:pt modelId="{275B7FD0-228F-41FD-A78B-D2C854D13802}" type="pres">
      <dgm:prSet presAssocID="{068EDF8A-8EE2-4BFC-AD6F-36E028336614}" presName="compNode" presStyleCnt="0"/>
      <dgm:spPr/>
    </dgm:pt>
    <dgm:pt modelId="{26C1AEA5-6A3A-405B-A54F-5F3621208FC2}" type="pres">
      <dgm:prSet presAssocID="{068EDF8A-8EE2-4BFC-AD6F-36E028336614}" presName="bgRect" presStyleLbl="bgShp" presStyleIdx="3" presStyleCnt="6"/>
      <dgm:spPr/>
    </dgm:pt>
    <dgm:pt modelId="{4026D2E5-8FDD-406E-8E0E-97186CB95203}" type="pres">
      <dgm:prSet presAssocID="{068EDF8A-8EE2-4BFC-AD6F-36E02833661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eciduous tree"/>
        </a:ext>
      </dgm:extLst>
    </dgm:pt>
    <dgm:pt modelId="{905D11B6-4AE2-4DE7-A936-CD49E648965B}" type="pres">
      <dgm:prSet presAssocID="{068EDF8A-8EE2-4BFC-AD6F-36E028336614}" presName="spaceRect" presStyleCnt="0"/>
      <dgm:spPr/>
    </dgm:pt>
    <dgm:pt modelId="{0ED708E9-C320-440E-9757-F5EC216D1EA7}" type="pres">
      <dgm:prSet presAssocID="{068EDF8A-8EE2-4BFC-AD6F-36E028336614}" presName="parTx" presStyleLbl="revTx" presStyleIdx="6" presStyleCnt="12">
        <dgm:presLayoutVars>
          <dgm:chMax val="0"/>
          <dgm:chPref val="0"/>
        </dgm:presLayoutVars>
      </dgm:prSet>
      <dgm:spPr/>
    </dgm:pt>
    <dgm:pt modelId="{837016E8-8D3E-43E3-9086-25C91C20A1A4}" type="pres">
      <dgm:prSet presAssocID="{068EDF8A-8EE2-4BFC-AD6F-36E028336614}" presName="desTx" presStyleLbl="revTx" presStyleIdx="7" presStyleCnt="12">
        <dgm:presLayoutVars/>
      </dgm:prSet>
      <dgm:spPr/>
    </dgm:pt>
    <dgm:pt modelId="{FB49CDBF-053D-46F9-86FF-B61819BE84BC}" type="pres">
      <dgm:prSet presAssocID="{EA4A5708-0142-43E0-8F5D-A8724C99EC9C}" presName="sibTrans" presStyleCnt="0"/>
      <dgm:spPr/>
    </dgm:pt>
    <dgm:pt modelId="{0BDBE14A-B427-4CC8-AEFD-4416AE9B0D3F}" type="pres">
      <dgm:prSet presAssocID="{AADF2F40-1933-456A-B10A-BC86CD155913}" presName="compNode" presStyleCnt="0"/>
      <dgm:spPr/>
    </dgm:pt>
    <dgm:pt modelId="{A12C9AAC-A12A-49D9-AF82-D97BB6517887}" type="pres">
      <dgm:prSet presAssocID="{AADF2F40-1933-456A-B10A-BC86CD155913}" presName="bgRect" presStyleLbl="bgShp" presStyleIdx="4" presStyleCnt="6"/>
      <dgm:spPr/>
    </dgm:pt>
    <dgm:pt modelId="{B7F256AA-A469-47F7-B622-F0B7BA3FAAFE}" type="pres">
      <dgm:prSet presAssocID="{AADF2F40-1933-456A-B10A-BC86CD15591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ity"/>
        </a:ext>
      </dgm:extLst>
    </dgm:pt>
    <dgm:pt modelId="{0FC6BA92-304C-4620-8C16-D0636C21BEF2}" type="pres">
      <dgm:prSet presAssocID="{AADF2F40-1933-456A-B10A-BC86CD155913}" presName="spaceRect" presStyleCnt="0"/>
      <dgm:spPr/>
    </dgm:pt>
    <dgm:pt modelId="{52212ACC-A668-48E9-BAC6-26A26ADFD8FB}" type="pres">
      <dgm:prSet presAssocID="{AADF2F40-1933-456A-B10A-BC86CD155913}" presName="parTx" presStyleLbl="revTx" presStyleIdx="8" presStyleCnt="12">
        <dgm:presLayoutVars>
          <dgm:chMax val="0"/>
          <dgm:chPref val="0"/>
        </dgm:presLayoutVars>
      </dgm:prSet>
      <dgm:spPr/>
    </dgm:pt>
    <dgm:pt modelId="{4EF44553-1DEC-4564-AF6D-045FE3078583}" type="pres">
      <dgm:prSet presAssocID="{AADF2F40-1933-456A-B10A-BC86CD155913}" presName="desTx" presStyleLbl="revTx" presStyleIdx="9" presStyleCnt="12">
        <dgm:presLayoutVars/>
      </dgm:prSet>
      <dgm:spPr/>
    </dgm:pt>
    <dgm:pt modelId="{88148AF2-A1D9-471F-9B24-9B106096D65B}" type="pres">
      <dgm:prSet presAssocID="{D4495611-7411-44F7-82A8-FC1D67D2902E}" presName="sibTrans" presStyleCnt="0"/>
      <dgm:spPr/>
    </dgm:pt>
    <dgm:pt modelId="{CC0F2CD2-27C6-44F7-92E4-A248902549D8}" type="pres">
      <dgm:prSet presAssocID="{D6B00B0D-37CA-4E25-B7CC-FECDF94676BA}" presName="compNode" presStyleCnt="0"/>
      <dgm:spPr/>
    </dgm:pt>
    <dgm:pt modelId="{8294B178-797E-4653-A29F-A4FEEE6252C0}" type="pres">
      <dgm:prSet presAssocID="{D6B00B0D-37CA-4E25-B7CC-FECDF94676BA}" presName="bgRect" presStyleLbl="bgShp" presStyleIdx="5" presStyleCnt="6"/>
      <dgm:spPr/>
    </dgm:pt>
    <dgm:pt modelId="{B881B01E-6901-495C-858F-3D649B916495}" type="pres">
      <dgm:prSet presAssocID="{D6B00B0D-37CA-4E25-B7CC-FECDF94676BA}"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Clipboard Checked with solid fill"/>
        </a:ext>
      </dgm:extLst>
    </dgm:pt>
    <dgm:pt modelId="{6807E5A2-4E18-4929-ABE5-216497E19546}" type="pres">
      <dgm:prSet presAssocID="{D6B00B0D-37CA-4E25-B7CC-FECDF94676BA}" presName="spaceRect" presStyleCnt="0"/>
      <dgm:spPr/>
    </dgm:pt>
    <dgm:pt modelId="{B7A957FF-853F-433B-BFC2-4FA9D5BEC429}" type="pres">
      <dgm:prSet presAssocID="{D6B00B0D-37CA-4E25-B7CC-FECDF94676BA}" presName="parTx" presStyleLbl="revTx" presStyleIdx="10" presStyleCnt="12">
        <dgm:presLayoutVars>
          <dgm:chMax val="0"/>
          <dgm:chPref val="0"/>
        </dgm:presLayoutVars>
      </dgm:prSet>
      <dgm:spPr/>
    </dgm:pt>
    <dgm:pt modelId="{D5FCA3B8-291F-4794-9064-385BBFD967F3}" type="pres">
      <dgm:prSet presAssocID="{D6B00B0D-37CA-4E25-B7CC-FECDF94676BA}" presName="desTx" presStyleLbl="revTx" presStyleIdx="11" presStyleCnt="12">
        <dgm:presLayoutVars/>
      </dgm:prSet>
      <dgm:spPr/>
    </dgm:pt>
  </dgm:ptLst>
  <dgm:cxnLst>
    <dgm:cxn modelId="{0F99B109-A435-471C-B7B4-96C88B372DCD}" type="presOf" srcId="{EBB68E6F-BA7F-43DD-8956-0C9BAE4E545D}" destId="{C4E077F0-04CC-4783-B5D7-1E4F36B6EC53}" srcOrd="0" destOrd="0" presId="urn:microsoft.com/office/officeart/2018/2/layout/IconVerticalSolidList"/>
    <dgm:cxn modelId="{BADB3419-A107-42FE-A402-A77E55EE110C}" type="presOf" srcId="{AADF2F40-1933-456A-B10A-BC86CD155913}" destId="{52212ACC-A668-48E9-BAC6-26A26ADFD8FB}" srcOrd="0" destOrd="0" presId="urn:microsoft.com/office/officeart/2018/2/layout/IconVerticalSolidList"/>
    <dgm:cxn modelId="{E3CDC622-7118-42A7-BE3D-EB9A1DFF705D}" type="presOf" srcId="{D6B00B0D-37CA-4E25-B7CC-FECDF94676BA}" destId="{B7A957FF-853F-433B-BFC2-4FA9D5BEC429}" srcOrd="0" destOrd="0" presId="urn:microsoft.com/office/officeart/2018/2/layout/IconVerticalSolidList"/>
    <dgm:cxn modelId="{85F5562B-E4FB-400D-875E-83040AA2148D}" srcId="{D6B00B0D-37CA-4E25-B7CC-FECDF94676BA}" destId="{0BDA8DB2-3BC8-46BD-B3AB-2724110E1284}" srcOrd="0" destOrd="0" parTransId="{B6D48650-CFA2-47E1-AC97-9F3490659AE0}" sibTransId="{48391C00-346E-43CE-B0BC-FD359E40EE60}"/>
    <dgm:cxn modelId="{C2DB4638-DA5D-4961-8E83-E91655BC8760}" srcId="{09860BE2-AB58-4003-8C86-0D3716309042}" destId="{BBCD88C1-39D4-4BE7-8088-48FFE6742BD0}" srcOrd="0" destOrd="0" parTransId="{7712C2A6-197D-458C-8048-EC2D8963C16A}" sibTransId="{E79B9267-10B4-4394-B302-608432240788}"/>
    <dgm:cxn modelId="{DBAB613E-B936-4A75-8743-B76F4A7B1A9E}" srcId="{CF83EEC4-8BB0-4154-A22B-53685920A893}" destId="{106456DF-5F3A-48B2-B1FA-F57A997292FC}" srcOrd="0" destOrd="0" parTransId="{5D3FBA39-2BB6-46BA-8404-0102610AE004}" sibTransId="{CE72730F-B6BE-4C8E-8372-77F393F39BF0}"/>
    <dgm:cxn modelId="{90CFBD5B-2E5C-4C17-A1D4-321F71D47B36}" srcId="{09860BE2-AB58-4003-8C86-0D3716309042}" destId="{CF83EEC4-8BB0-4154-A22B-53685920A893}" srcOrd="2" destOrd="0" parTransId="{9E5BAA62-0E87-42D6-A8C6-8248B9830176}" sibTransId="{C1FB88AA-3A65-4723-883F-44DC61008628}"/>
    <dgm:cxn modelId="{A8328F66-DF55-47AF-AD83-DCE1CFA44529}" srcId="{AADF2F40-1933-456A-B10A-BC86CD155913}" destId="{AC20425C-A584-48CC-B5CC-54E6CEE817A2}" srcOrd="0" destOrd="0" parTransId="{2BAA3005-61BC-43FE-A914-7978D36B605D}" sibTransId="{23C44A36-16B2-4A17-A8F0-A3F1C0397EF0}"/>
    <dgm:cxn modelId="{C8F83471-00E9-424C-B46A-17E64E291626}" srcId="{09860BE2-AB58-4003-8C86-0D3716309042}" destId="{D6B00B0D-37CA-4E25-B7CC-FECDF94676BA}" srcOrd="5" destOrd="0" parTransId="{FD313E20-488C-40CF-AF4A-0DFE32AD881B}" sibTransId="{699C8A3F-529E-4E81-A755-32714562AB8E}"/>
    <dgm:cxn modelId="{27008977-43DE-4C4A-99B7-1C6F33087D92}" srcId="{BBCD88C1-39D4-4BE7-8088-48FFE6742BD0}" destId="{EBB68E6F-BA7F-43DD-8956-0C9BAE4E545D}" srcOrd="0" destOrd="0" parTransId="{201BDDE0-C061-40E6-A77F-EA6D076F8905}" sibTransId="{CAC2DAB8-C6E1-469C-8653-9ADCABA93324}"/>
    <dgm:cxn modelId="{FEBB2158-40A1-4C46-BAAC-60AE9E6400BA}" type="presOf" srcId="{106456DF-5F3A-48B2-B1FA-F57A997292FC}" destId="{FEA27852-DFFE-415D-976F-028FA2CC2067}" srcOrd="0" destOrd="0" presId="urn:microsoft.com/office/officeart/2018/2/layout/IconVerticalSolidList"/>
    <dgm:cxn modelId="{D8417358-7324-4E36-9784-4E1570BC59A4}" type="presOf" srcId="{068EDF8A-8EE2-4BFC-AD6F-36E028336614}" destId="{0ED708E9-C320-440E-9757-F5EC216D1EA7}" srcOrd="0" destOrd="0" presId="urn:microsoft.com/office/officeart/2018/2/layout/IconVerticalSolidList"/>
    <dgm:cxn modelId="{D1F56885-68A1-4CAA-9450-9B0744D89F96}" type="presOf" srcId="{9C653A87-F830-4A1F-AC6A-02118F777444}" destId="{C190698C-31A7-460E-B6FA-B18DC654AE5E}" srcOrd="0" destOrd="0" presId="urn:microsoft.com/office/officeart/2018/2/layout/IconVerticalSolidList"/>
    <dgm:cxn modelId="{F116E89C-F163-4FCE-ABB9-8B341730F955}" srcId="{09860BE2-AB58-4003-8C86-0D3716309042}" destId="{068EDF8A-8EE2-4BFC-AD6F-36E028336614}" srcOrd="3" destOrd="0" parTransId="{0ABDA050-D2A4-4341-BCC5-AC19D8A5A80D}" sibTransId="{EA4A5708-0142-43E0-8F5D-A8724C99EC9C}"/>
    <dgm:cxn modelId="{FF860CA9-BB10-422A-88FA-3C170E5E98B1}" type="presOf" srcId="{65443152-CED8-44E6-BD80-62EE20993803}" destId="{DA1491CA-5543-4447-864B-79A205A73EF5}" srcOrd="0" destOrd="0" presId="urn:microsoft.com/office/officeart/2018/2/layout/IconVerticalSolidList"/>
    <dgm:cxn modelId="{8C3618B2-8566-4869-A290-DAA2C8C4D49A}" type="presOf" srcId="{09860BE2-AB58-4003-8C86-0D3716309042}" destId="{C17808E8-085B-4D56-8E9D-C6AFC2409ABB}" srcOrd="0" destOrd="0" presId="urn:microsoft.com/office/officeart/2018/2/layout/IconVerticalSolidList"/>
    <dgm:cxn modelId="{0EA5B9C4-D9BD-4E61-AC88-E8D398003E26}" srcId="{068EDF8A-8EE2-4BFC-AD6F-36E028336614}" destId="{F0AB6145-1EC2-451C-8ED2-B5C7C3102A15}" srcOrd="0" destOrd="0" parTransId="{83775E27-8A56-40D3-978D-BB02AC17C511}" sibTransId="{AC72D632-0985-4294-99BC-B48F7E0108CE}"/>
    <dgm:cxn modelId="{551900CB-C030-493A-A3EF-3370C44BFF9C}" type="presOf" srcId="{BBCD88C1-39D4-4BE7-8088-48FFE6742BD0}" destId="{6DC71E0F-EF41-4C30-B3AE-F7BC39333732}" srcOrd="0" destOrd="0" presId="urn:microsoft.com/office/officeart/2018/2/layout/IconVerticalSolidList"/>
    <dgm:cxn modelId="{43CD36CD-0AC0-49F4-BAAD-4C37F1030986}" type="presOf" srcId="{F0AB6145-1EC2-451C-8ED2-B5C7C3102A15}" destId="{837016E8-8D3E-43E3-9086-25C91C20A1A4}" srcOrd="0" destOrd="0" presId="urn:microsoft.com/office/officeart/2018/2/layout/IconVerticalSolidList"/>
    <dgm:cxn modelId="{5DCDA6D6-C837-4C6D-8D83-F9895875128D}" srcId="{09860BE2-AB58-4003-8C86-0D3716309042}" destId="{AADF2F40-1933-456A-B10A-BC86CD155913}" srcOrd="4" destOrd="0" parTransId="{B386D1B6-FA10-482A-93AE-D71E4D63A382}" sibTransId="{D4495611-7411-44F7-82A8-FC1D67D2902E}"/>
    <dgm:cxn modelId="{BB7470E6-32C5-4B50-B54D-1E5AE5E23C3C}" type="presOf" srcId="{CF83EEC4-8BB0-4154-A22B-53685920A893}" destId="{0C53FCB4-4FBC-42CE-9BF1-4E1B286C0506}" srcOrd="0" destOrd="0" presId="urn:microsoft.com/office/officeart/2018/2/layout/IconVerticalSolidList"/>
    <dgm:cxn modelId="{864AB2EA-0191-4075-A537-B9EADA1B19B6}" type="presOf" srcId="{0BDA8DB2-3BC8-46BD-B3AB-2724110E1284}" destId="{D5FCA3B8-291F-4794-9064-385BBFD967F3}" srcOrd="0" destOrd="0" presId="urn:microsoft.com/office/officeart/2018/2/layout/IconVerticalSolidList"/>
    <dgm:cxn modelId="{3C08B1EF-C5D2-41D2-A4CC-85D25975A4FB}" srcId="{65443152-CED8-44E6-BD80-62EE20993803}" destId="{9C653A87-F830-4A1F-AC6A-02118F777444}" srcOrd="0" destOrd="0" parTransId="{2136CADD-8C13-47BF-AE90-A7F25CEECDB8}" sibTransId="{F331965C-C6D5-42A6-A5DF-01C339E4CAC8}"/>
    <dgm:cxn modelId="{6C82B2F1-11C9-4AE3-B408-AB010DA40AD4}" srcId="{09860BE2-AB58-4003-8C86-0D3716309042}" destId="{65443152-CED8-44E6-BD80-62EE20993803}" srcOrd="1" destOrd="0" parTransId="{48F43577-9280-48B8-BC9B-0980D5AC0930}" sibTransId="{F7C75B55-BFA6-4127-B88C-03F8CEF1D3E1}"/>
    <dgm:cxn modelId="{9CAD5CF6-5C1E-400E-BAFA-F3482066BFF6}" type="presOf" srcId="{AC20425C-A584-48CC-B5CC-54E6CEE817A2}" destId="{4EF44553-1DEC-4564-AF6D-045FE3078583}" srcOrd="0" destOrd="0" presId="urn:microsoft.com/office/officeart/2018/2/layout/IconVerticalSolidList"/>
    <dgm:cxn modelId="{F7970166-7FCA-43F8-8347-6916BCA034B1}" type="presParOf" srcId="{C17808E8-085B-4D56-8E9D-C6AFC2409ABB}" destId="{77B4512F-D807-4D43-9C56-C891CAF046B2}" srcOrd="0" destOrd="0" presId="urn:microsoft.com/office/officeart/2018/2/layout/IconVerticalSolidList"/>
    <dgm:cxn modelId="{B326AF90-9834-4664-B926-E7AF1833DA0E}" type="presParOf" srcId="{77B4512F-D807-4D43-9C56-C891CAF046B2}" destId="{F6F96BEB-56E6-4492-813A-C68EED51D5E6}" srcOrd="0" destOrd="0" presId="urn:microsoft.com/office/officeart/2018/2/layout/IconVerticalSolidList"/>
    <dgm:cxn modelId="{A5EEDFEB-6669-4898-B038-94F1482F02A6}" type="presParOf" srcId="{77B4512F-D807-4D43-9C56-C891CAF046B2}" destId="{1DF78AA4-D951-4430-9923-E00006CFDE3E}" srcOrd="1" destOrd="0" presId="urn:microsoft.com/office/officeart/2018/2/layout/IconVerticalSolidList"/>
    <dgm:cxn modelId="{391B3EE4-162F-4E61-8589-F04765A27BD4}" type="presParOf" srcId="{77B4512F-D807-4D43-9C56-C891CAF046B2}" destId="{F69D830A-E350-460C-8D94-5F78C9994F55}" srcOrd="2" destOrd="0" presId="urn:microsoft.com/office/officeart/2018/2/layout/IconVerticalSolidList"/>
    <dgm:cxn modelId="{483C568C-1122-41BB-A33D-4B05096DBDA2}" type="presParOf" srcId="{77B4512F-D807-4D43-9C56-C891CAF046B2}" destId="{6DC71E0F-EF41-4C30-B3AE-F7BC39333732}" srcOrd="3" destOrd="0" presId="urn:microsoft.com/office/officeart/2018/2/layout/IconVerticalSolidList"/>
    <dgm:cxn modelId="{16960AA3-1C8C-4AB8-A680-CC470D10E3D5}" type="presParOf" srcId="{77B4512F-D807-4D43-9C56-C891CAF046B2}" destId="{C4E077F0-04CC-4783-B5D7-1E4F36B6EC53}" srcOrd="4" destOrd="0" presId="urn:microsoft.com/office/officeart/2018/2/layout/IconVerticalSolidList"/>
    <dgm:cxn modelId="{4525F3AF-8A43-4FB6-99C8-F5B180AFCD95}" type="presParOf" srcId="{C17808E8-085B-4D56-8E9D-C6AFC2409ABB}" destId="{E1F43F83-D14F-4E39-9731-FDEE0CEF484F}" srcOrd="1" destOrd="0" presId="urn:microsoft.com/office/officeart/2018/2/layout/IconVerticalSolidList"/>
    <dgm:cxn modelId="{16157499-0F0D-4E9B-AA79-8FD23D682301}" type="presParOf" srcId="{C17808E8-085B-4D56-8E9D-C6AFC2409ABB}" destId="{BF45369F-BCFE-47B1-9059-9A43357790EA}" srcOrd="2" destOrd="0" presId="urn:microsoft.com/office/officeart/2018/2/layout/IconVerticalSolidList"/>
    <dgm:cxn modelId="{44682D97-941C-41CF-A733-B91D8F9E9A0C}" type="presParOf" srcId="{BF45369F-BCFE-47B1-9059-9A43357790EA}" destId="{D6F0592E-1544-43CA-976B-473876C33A5A}" srcOrd="0" destOrd="0" presId="urn:microsoft.com/office/officeart/2018/2/layout/IconVerticalSolidList"/>
    <dgm:cxn modelId="{E5CD5DEE-DE46-43DF-8DCD-6AC01E6A832B}" type="presParOf" srcId="{BF45369F-BCFE-47B1-9059-9A43357790EA}" destId="{0F89F3A0-470B-4247-AE6D-EAC514FE9205}" srcOrd="1" destOrd="0" presId="urn:microsoft.com/office/officeart/2018/2/layout/IconVerticalSolidList"/>
    <dgm:cxn modelId="{1BAE17F9-179F-42E3-A0BF-BD7FF2A48B0B}" type="presParOf" srcId="{BF45369F-BCFE-47B1-9059-9A43357790EA}" destId="{688DBB6F-C066-4375-BFDC-5919A0AF1A36}" srcOrd="2" destOrd="0" presId="urn:microsoft.com/office/officeart/2018/2/layout/IconVerticalSolidList"/>
    <dgm:cxn modelId="{3B0FF54F-B047-49FA-BC93-DEB7A6099178}" type="presParOf" srcId="{BF45369F-BCFE-47B1-9059-9A43357790EA}" destId="{DA1491CA-5543-4447-864B-79A205A73EF5}" srcOrd="3" destOrd="0" presId="urn:microsoft.com/office/officeart/2018/2/layout/IconVerticalSolidList"/>
    <dgm:cxn modelId="{5AB9AD68-CF0F-45EB-88DF-89EE03151E04}" type="presParOf" srcId="{BF45369F-BCFE-47B1-9059-9A43357790EA}" destId="{C190698C-31A7-460E-B6FA-B18DC654AE5E}" srcOrd="4" destOrd="0" presId="urn:microsoft.com/office/officeart/2018/2/layout/IconVerticalSolidList"/>
    <dgm:cxn modelId="{DCD2FF5D-A699-488D-B250-0CDCA02BE80B}" type="presParOf" srcId="{C17808E8-085B-4D56-8E9D-C6AFC2409ABB}" destId="{782CB86B-CF05-479F-9133-4FFB9BA903F6}" srcOrd="3" destOrd="0" presId="urn:microsoft.com/office/officeart/2018/2/layout/IconVerticalSolidList"/>
    <dgm:cxn modelId="{ACD43E30-2486-48D5-97FE-FB7912308DB7}" type="presParOf" srcId="{C17808E8-085B-4D56-8E9D-C6AFC2409ABB}" destId="{F8320F90-A634-4556-A58D-327BCEF02C6D}" srcOrd="4" destOrd="0" presId="urn:microsoft.com/office/officeart/2018/2/layout/IconVerticalSolidList"/>
    <dgm:cxn modelId="{0D2D2287-4645-44DA-B925-BCFE338FA218}" type="presParOf" srcId="{F8320F90-A634-4556-A58D-327BCEF02C6D}" destId="{2D21EE78-C8DE-4BE0-BFDE-AEE5D7CCA1A6}" srcOrd="0" destOrd="0" presId="urn:microsoft.com/office/officeart/2018/2/layout/IconVerticalSolidList"/>
    <dgm:cxn modelId="{93251001-FF45-435C-AC43-6E04A86033C1}" type="presParOf" srcId="{F8320F90-A634-4556-A58D-327BCEF02C6D}" destId="{A01433FF-7C1A-492D-83FA-85EE9EF94026}" srcOrd="1" destOrd="0" presId="urn:microsoft.com/office/officeart/2018/2/layout/IconVerticalSolidList"/>
    <dgm:cxn modelId="{8EBFE006-9201-4835-9068-092A8BCC8D9D}" type="presParOf" srcId="{F8320F90-A634-4556-A58D-327BCEF02C6D}" destId="{50C28472-EDD0-44D6-9ACB-16981A539F36}" srcOrd="2" destOrd="0" presId="urn:microsoft.com/office/officeart/2018/2/layout/IconVerticalSolidList"/>
    <dgm:cxn modelId="{8DEEEAB8-A74B-4AF5-9BB4-7CE21D236B54}" type="presParOf" srcId="{F8320F90-A634-4556-A58D-327BCEF02C6D}" destId="{0C53FCB4-4FBC-42CE-9BF1-4E1B286C0506}" srcOrd="3" destOrd="0" presId="urn:microsoft.com/office/officeart/2018/2/layout/IconVerticalSolidList"/>
    <dgm:cxn modelId="{4870DA3D-0DAE-4A87-A0B9-1DB184C78D78}" type="presParOf" srcId="{F8320F90-A634-4556-A58D-327BCEF02C6D}" destId="{FEA27852-DFFE-415D-976F-028FA2CC2067}" srcOrd="4" destOrd="0" presId="urn:microsoft.com/office/officeart/2018/2/layout/IconVerticalSolidList"/>
    <dgm:cxn modelId="{EA93A8BC-8F3C-4D1A-8CD8-839E10818200}" type="presParOf" srcId="{C17808E8-085B-4D56-8E9D-C6AFC2409ABB}" destId="{E2FC33EE-FC48-43E7-B1C1-3E75261AF714}" srcOrd="5" destOrd="0" presId="urn:microsoft.com/office/officeart/2018/2/layout/IconVerticalSolidList"/>
    <dgm:cxn modelId="{BD4299C9-42C7-4C5F-89A6-1CFE2346D156}" type="presParOf" srcId="{C17808E8-085B-4D56-8E9D-C6AFC2409ABB}" destId="{275B7FD0-228F-41FD-A78B-D2C854D13802}" srcOrd="6" destOrd="0" presId="urn:microsoft.com/office/officeart/2018/2/layout/IconVerticalSolidList"/>
    <dgm:cxn modelId="{B244DE83-83EA-49FB-93FD-921A4FB9C8D2}" type="presParOf" srcId="{275B7FD0-228F-41FD-A78B-D2C854D13802}" destId="{26C1AEA5-6A3A-405B-A54F-5F3621208FC2}" srcOrd="0" destOrd="0" presId="urn:microsoft.com/office/officeart/2018/2/layout/IconVerticalSolidList"/>
    <dgm:cxn modelId="{6FC410D4-D6EA-45E6-979F-5061E1628CB8}" type="presParOf" srcId="{275B7FD0-228F-41FD-A78B-D2C854D13802}" destId="{4026D2E5-8FDD-406E-8E0E-97186CB95203}" srcOrd="1" destOrd="0" presId="urn:microsoft.com/office/officeart/2018/2/layout/IconVerticalSolidList"/>
    <dgm:cxn modelId="{45DF59C8-415C-4E23-94C8-5DE288D039A4}" type="presParOf" srcId="{275B7FD0-228F-41FD-A78B-D2C854D13802}" destId="{905D11B6-4AE2-4DE7-A936-CD49E648965B}" srcOrd="2" destOrd="0" presId="urn:microsoft.com/office/officeart/2018/2/layout/IconVerticalSolidList"/>
    <dgm:cxn modelId="{B3FD94E6-5417-4181-89DB-8B275DAA1213}" type="presParOf" srcId="{275B7FD0-228F-41FD-A78B-D2C854D13802}" destId="{0ED708E9-C320-440E-9757-F5EC216D1EA7}" srcOrd="3" destOrd="0" presId="urn:microsoft.com/office/officeart/2018/2/layout/IconVerticalSolidList"/>
    <dgm:cxn modelId="{74DC9811-3700-468B-89A0-200A2D337319}" type="presParOf" srcId="{275B7FD0-228F-41FD-A78B-D2C854D13802}" destId="{837016E8-8D3E-43E3-9086-25C91C20A1A4}" srcOrd="4" destOrd="0" presId="urn:microsoft.com/office/officeart/2018/2/layout/IconVerticalSolidList"/>
    <dgm:cxn modelId="{9F46EDAC-8E0B-4B1E-B243-6887898FCC30}" type="presParOf" srcId="{C17808E8-085B-4D56-8E9D-C6AFC2409ABB}" destId="{FB49CDBF-053D-46F9-86FF-B61819BE84BC}" srcOrd="7" destOrd="0" presId="urn:microsoft.com/office/officeart/2018/2/layout/IconVerticalSolidList"/>
    <dgm:cxn modelId="{F4EDAE34-CBAE-49CB-A0B4-EBC7B3AE0810}" type="presParOf" srcId="{C17808E8-085B-4D56-8E9D-C6AFC2409ABB}" destId="{0BDBE14A-B427-4CC8-AEFD-4416AE9B0D3F}" srcOrd="8" destOrd="0" presId="urn:microsoft.com/office/officeart/2018/2/layout/IconVerticalSolidList"/>
    <dgm:cxn modelId="{5D61EE1C-358A-4B21-AD76-802DFA6E0BE8}" type="presParOf" srcId="{0BDBE14A-B427-4CC8-AEFD-4416AE9B0D3F}" destId="{A12C9AAC-A12A-49D9-AF82-D97BB6517887}" srcOrd="0" destOrd="0" presId="urn:microsoft.com/office/officeart/2018/2/layout/IconVerticalSolidList"/>
    <dgm:cxn modelId="{F0B2F99F-07D9-4E29-B8CF-57322930850E}" type="presParOf" srcId="{0BDBE14A-B427-4CC8-AEFD-4416AE9B0D3F}" destId="{B7F256AA-A469-47F7-B622-F0B7BA3FAAFE}" srcOrd="1" destOrd="0" presId="urn:microsoft.com/office/officeart/2018/2/layout/IconVerticalSolidList"/>
    <dgm:cxn modelId="{4461C64C-2C9F-442D-AB55-6642D7D95D6C}" type="presParOf" srcId="{0BDBE14A-B427-4CC8-AEFD-4416AE9B0D3F}" destId="{0FC6BA92-304C-4620-8C16-D0636C21BEF2}" srcOrd="2" destOrd="0" presId="urn:microsoft.com/office/officeart/2018/2/layout/IconVerticalSolidList"/>
    <dgm:cxn modelId="{8B5E05EB-BFA3-4CCA-BDF8-187FF4236CBE}" type="presParOf" srcId="{0BDBE14A-B427-4CC8-AEFD-4416AE9B0D3F}" destId="{52212ACC-A668-48E9-BAC6-26A26ADFD8FB}" srcOrd="3" destOrd="0" presId="urn:microsoft.com/office/officeart/2018/2/layout/IconVerticalSolidList"/>
    <dgm:cxn modelId="{60AB29C7-A09F-405B-9C68-C909C2ADD8D6}" type="presParOf" srcId="{0BDBE14A-B427-4CC8-AEFD-4416AE9B0D3F}" destId="{4EF44553-1DEC-4564-AF6D-045FE3078583}" srcOrd="4" destOrd="0" presId="urn:microsoft.com/office/officeart/2018/2/layout/IconVerticalSolidList"/>
    <dgm:cxn modelId="{F00B72AF-41F6-456D-A109-0903F3805E2C}" type="presParOf" srcId="{C17808E8-085B-4D56-8E9D-C6AFC2409ABB}" destId="{88148AF2-A1D9-471F-9B24-9B106096D65B}" srcOrd="9" destOrd="0" presId="urn:microsoft.com/office/officeart/2018/2/layout/IconVerticalSolidList"/>
    <dgm:cxn modelId="{7D2FBE54-0A54-474E-BBC3-2C0D5894DB85}" type="presParOf" srcId="{C17808E8-085B-4D56-8E9D-C6AFC2409ABB}" destId="{CC0F2CD2-27C6-44F7-92E4-A248902549D8}" srcOrd="10" destOrd="0" presId="urn:microsoft.com/office/officeart/2018/2/layout/IconVerticalSolidList"/>
    <dgm:cxn modelId="{F9225617-8791-4DB5-9F4C-F7E27607D9B5}" type="presParOf" srcId="{CC0F2CD2-27C6-44F7-92E4-A248902549D8}" destId="{8294B178-797E-4653-A29F-A4FEEE6252C0}" srcOrd="0" destOrd="0" presId="urn:microsoft.com/office/officeart/2018/2/layout/IconVerticalSolidList"/>
    <dgm:cxn modelId="{DFF7912A-A22D-4E20-83EC-1EBAD8F5602C}" type="presParOf" srcId="{CC0F2CD2-27C6-44F7-92E4-A248902549D8}" destId="{B881B01E-6901-495C-858F-3D649B916495}" srcOrd="1" destOrd="0" presId="urn:microsoft.com/office/officeart/2018/2/layout/IconVerticalSolidList"/>
    <dgm:cxn modelId="{E19F6C0F-180B-4604-A229-20724AB66FC4}" type="presParOf" srcId="{CC0F2CD2-27C6-44F7-92E4-A248902549D8}" destId="{6807E5A2-4E18-4929-ABE5-216497E19546}" srcOrd="2" destOrd="0" presId="urn:microsoft.com/office/officeart/2018/2/layout/IconVerticalSolidList"/>
    <dgm:cxn modelId="{25C7F18A-4D19-4AB6-B0AB-D3C60907BD1A}" type="presParOf" srcId="{CC0F2CD2-27C6-44F7-92E4-A248902549D8}" destId="{B7A957FF-853F-433B-BFC2-4FA9D5BEC429}" srcOrd="3" destOrd="0" presId="urn:microsoft.com/office/officeart/2018/2/layout/IconVerticalSolidList"/>
    <dgm:cxn modelId="{ABF0DD82-0F5F-48F4-94CF-CB07AF6B6E4D}" type="presParOf" srcId="{CC0F2CD2-27C6-44F7-92E4-A248902549D8}" destId="{D5FCA3B8-291F-4794-9064-385BBFD967F3}"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794AF24-A69F-4D24-B6EF-02460DCECA3A}"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5A824466-5737-4920-9AA5-AD2D2A9CAF39}">
      <dgm:prSet/>
      <dgm:spPr/>
      <dgm:t>
        <a:bodyPr/>
        <a:lstStyle/>
        <a:p>
          <a:r>
            <a:rPr lang="en-US"/>
            <a:t>Project 1: Pee Dee Upland ($5 million)</a:t>
          </a:r>
        </a:p>
      </dgm:t>
    </dgm:pt>
    <dgm:pt modelId="{88DD1D21-2C8E-4557-9880-2877E78B16E0}" type="parTrans" cxnId="{33EE6578-8895-479D-9DDE-58F8C580FC85}">
      <dgm:prSet/>
      <dgm:spPr/>
      <dgm:t>
        <a:bodyPr/>
        <a:lstStyle/>
        <a:p>
          <a:endParaRPr lang="en-US"/>
        </a:p>
      </dgm:t>
    </dgm:pt>
    <dgm:pt modelId="{EC6E6683-9C8B-4167-80F5-01758F269D68}" type="sibTrans" cxnId="{33EE6578-8895-479D-9DDE-58F8C580FC85}">
      <dgm:prSet/>
      <dgm:spPr/>
      <dgm:t>
        <a:bodyPr/>
        <a:lstStyle/>
        <a:p>
          <a:endParaRPr lang="en-US"/>
        </a:p>
      </dgm:t>
    </dgm:pt>
    <dgm:pt modelId="{079E4882-C1A3-4C43-A1F1-541235DE1609}">
      <dgm:prSet/>
      <dgm:spPr/>
      <dgm:t>
        <a:bodyPr/>
        <a:lstStyle/>
        <a:p>
          <a:r>
            <a:rPr lang="en-US"/>
            <a:t>Acquire identified 2.4k acres for conservation</a:t>
          </a:r>
        </a:p>
      </dgm:t>
    </dgm:pt>
    <dgm:pt modelId="{DE5CA18B-1BB1-455A-94CC-5F50A54C91B3}" type="parTrans" cxnId="{F2397672-C50A-4E8E-A3D8-1F6681E07443}">
      <dgm:prSet/>
      <dgm:spPr/>
      <dgm:t>
        <a:bodyPr/>
        <a:lstStyle/>
        <a:p>
          <a:endParaRPr lang="en-US"/>
        </a:p>
      </dgm:t>
    </dgm:pt>
    <dgm:pt modelId="{3D876BB6-362E-49F8-9348-AB0B355577F3}" type="sibTrans" cxnId="{F2397672-C50A-4E8E-A3D8-1F6681E07443}">
      <dgm:prSet/>
      <dgm:spPr/>
      <dgm:t>
        <a:bodyPr/>
        <a:lstStyle/>
        <a:p>
          <a:endParaRPr lang="en-US"/>
        </a:p>
      </dgm:t>
    </dgm:pt>
    <dgm:pt modelId="{8E722D0C-6D94-4A87-A920-87DFD2986EAE}">
      <dgm:prSet/>
      <dgm:spPr/>
      <dgm:t>
        <a:bodyPr/>
        <a:lstStyle/>
        <a:p>
          <a:r>
            <a:rPr lang="en-US"/>
            <a:t>Project 2: Pee Dee Bottomland ($14.4 million)</a:t>
          </a:r>
        </a:p>
      </dgm:t>
    </dgm:pt>
    <dgm:pt modelId="{CB99F1CD-CBC5-4F25-A305-98179C3DF285}" type="parTrans" cxnId="{3CCDBF6E-AF80-4A7E-8829-325B9FE5DE0B}">
      <dgm:prSet/>
      <dgm:spPr/>
      <dgm:t>
        <a:bodyPr/>
        <a:lstStyle/>
        <a:p>
          <a:endParaRPr lang="en-US"/>
        </a:p>
      </dgm:t>
    </dgm:pt>
    <dgm:pt modelId="{05483F66-1DD8-4A5F-8E8C-E462526494CB}" type="sibTrans" cxnId="{3CCDBF6E-AF80-4A7E-8829-325B9FE5DE0B}">
      <dgm:prSet/>
      <dgm:spPr/>
      <dgm:t>
        <a:bodyPr/>
        <a:lstStyle/>
        <a:p>
          <a:endParaRPr lang="en-US"/>
        </a:p>
      </dgm:t>
    </dgm:pt>
    <dgm:pt modelId="{FB44350C-0E31-4AB7-9E15-1BE3A6748B24}">
      <dgm:prSet/>
      <dgm:spPr/>
      <dgm:t>
        <a:bodyPr/>
        <a:lstStyle/>
        <a:p>
          <a:r>
            <a:rPr lang="en-US"/>
            <a:t>Acquire identifired 2.3k acres for conservation </a:t>
          </a:r>
        </a:p>
      </dgm:t>
    </dgm:pt>
    <dgm:pt modelId="{CB200FA8-B7F8-4A15-8EDE-EBDB5BB15F78}" type="parTrans" cxnId="{B239ABAC-0F1C-4B10-878A-63E1E9CCE68A}">
      <dgm:prSet/>
      <dgm:spPr/>
      <dgm:t>
        <a:bodyPr/>
        <a:lstStyle/>
        <a:p>
          <a:endParaRPr lang="en-US"/>
        </a:p>
      </dgm:t>
    </dgm:pt>
    <dgm:pt modelId="{DA1F771B-CF72-4201-88F6-895217A18E53}" type="sibTrans" cxnId="{B239ABAC-0F1C-4B10-878A-63E1E9CCE68A}">
      <dgm:prSet/>
      <dgm:spPr/>
      <dgm:t>
        <a:bodyPr/>
        <a:lstStyle/>
        <a:p>
          <a:endParaRPr lang="en-US"/>
        </a:p>
      </dgm:t>
    </dgm:pt>
    <dgm:pt modelId="{639B6ABB-3C08-46A6-BBE9-3E1E86FBB2E4}">
      <dgm:prSet/>
      <dgm:spPr/>
      <dgm:t>
        <a:bodyPr/>
        <a:lstStyle/>
        <a:p>
          <a:r>
            <a:rPr lang="en-US"/>
            <a:t>Project 3: Lowcountry Forest ($18.5 million)</a:t>
          </a:r>
        </a:p>
      </dgm:t>
    </dgm:pt>
    <dgm:pt modelId="{7C9193F5-5E7D-472C-9E6E-CC49C4B72546}" type="parTrans" cxnId="{D0A76109-8344-4D2A-8735-A338915DA29C}">
      <dgm:prSet/>
      <dgm:spPr/>
      <dgm:t>
        <a:bodyPr/>
        <a:lstStyle/>
        <a:p>
          <a:endParaRPr lang="en-US"/>
        </a:p>
      </dgm:t>
    </dgm:pt>
    <dgm:pt modelId="{DD3EC513-710C-47CC-BFDD-A0835017AB3F}" type="sibTrans" cxnId="{D0A76109-8344-4D2A-8735-A338915DA29C}">
      <dgm:prSet/>
      <dgm:spPr/>
      <dgm:t>
        <a:bodyPr/>
        <a:lstStyle/>
        <a:p>
          <a:endParaRPr lang="en-US"/>
        </a:p>
      </dgm:t>
    </dgm:pt>
    <dgm:pt modelId="{92A76F8B-6204-43F2-9245-E61B0FDA26A8}">
      <dgm:prSet/>
      <dgm:spPr/>
      <dgm:t>
        <a:bodyPr/>
        <a:lstStyle/>
        <a:p>
          <a:r>
            <a:rPr lang="en-US"/>
            <a:t>Acquire identified 4.9k acres for conservation</a:t>
          </a:r>
        </a:p>
      </dgm:t>
    </dgm:pt>
    <dgm:pt modelId="{74EBF9B3-2873-4F36-80C9-FF4A779A599A}" type="parTrans" cxnId="{77133306-4430-4902-BCD0-303D8AA3A238}">
      <dgm:prSet/>
      <dgm:spPr/>
      <dgm:t>
        <a:bodyPr/>
        <a:lstStyle/>
        <a:p>
          <a:endParaRPr lang="en-US"/>
        </a:p>
      </dgm:t>
    </dgm:pt>
    <dgm:pt modelId="{655A2002-D98D-4D05-A9A1-0D99D4886200}" type="sibTrans" cxnId="{77133306-4430-4902-BCD0-303D8AA3A238}">
      <dgm:prSet/>
      <dgm:spPr/>
      <dgm:t>
        <a:bodyPr/>
        <a:lstStyle/>
        <a:p>
          <a:endParaRPr lang="en-US"/>
        </a:p>
      </dgm:t>
    </dgm:pt>
    <dgm:pt modelId="{8F114660-C31B-4068-9D84-D3B496EC243B}">
      <dgm:prSet/>
      <dgm:spPr/>
      <dgm:t>
        <a:bodyPr/>
        <a:lstStyle/>
        <a:p>
          <a:r>
            <a:rPr lang="en-US"/>
            <a:t>Project 4: Unidentified Land Conservation ($11.5 million)</a:t>
          </a:r>
        </a:p>
      </dgm:t>
    </dgm:pt>
    <dgm:pt modelId="{72590375-09FA-47A7-B3A1-23FA126E189E}" type="parTrans" cxnId="{C5613F28-8FB1-4E66-9F36-79986FCBCF90}">
      <dgm:prSet/>
      <dgm:spPr/>
      <dgm:t>
        <a:bodyPr/>
        <a:lstStyle/>
        <a:p>
          <a:endParaRPr lang="en-US"/>
        </a:p>
      </dgm:t>
    </dgm:pt>
    <dgm:pt modelId="{7DD2E39D-51DA-4E74-8002-EE6FA50FD2D3}" type="sibTrans" cxnId="{C5613F28-8FB1-4E66-9F36-79986FCBCF90}">
      <dgm:prSet/>
      <dgm:spPr/>
      <dgm:t>
        <a:bodyPr/>
        <a:lstStyle/>
        <a:p>
          <a:endParaRPr lang="en-US"/>
        </a:p>
      </dgm:t>
    </dgm:pt>
    <dgm:pt modelId="{C54984C0-CDBA-4A11-BC51-8D8628692CA1}">
      <dgm:prSet/>
      <dgm:spPr/>
      <dgm:t>
        <a:bodyPr/>
        <a:lstStyle/>
        <a:p>
          <a:r>
            <a:rPr lang="en-US"/>
            <a:t>Acquire unidentified 2.4k acres for aquisition</a:t>
          </a:r>
        </a:p>
      </dgm:t>
    </dgm:pt>
    <dgm:pt modelId="{95CE362A-19E1-4F14-9034-AD96B5D2FB99}" type="parTrans" cxnId="{F03CAC46-9E83-4262-A040-A08351969EB1}">
      <dgm:prSet/>
      <dgm:spPr/>
      <dgm:t>
        <a:bodyPr/>
        <a:lstStyle/>
        <a:p>
          <a:endParaRPr lang="en-US"/>
        </a:p>
      </dgm:t>
    </dgm:pt>
    <dgm:pt modelId="{1E80DFF3-B6D0-49C2-B28A-564825509B04}" type="sibTrans" cxnId="{F03CAC46-9E83-4262-A040-A08351969EB1}">
      <dgm:prSet/>
      <dgm:spPr/>
      <dgm:t>
        <a:bodyPr/>
        <a:lstStyle/>
        <a:p>
          <a:endParaRPr lang="en-US"/>
        </a:p>
      </dgm:t>
    </dgm:pt>
    <dgm:pt modelId="{B36CD61F-FA61-441F-8F54-43056B605932}" type="pres">
      <dgm:prSet presAssocID="{5794AF24-A69F-4D24-B6EF-02460DCECA3A}" presName="Name0" presStyleCnt="0">
        <dgm:presLayoutVars>
          <dgm:dir/>
          <dgm:animLvl val="lvl"/>
          <dgm:resizeHandles val="exact"/>
        </dgm:presLayoutVars>
      </dgm:prSet>
      <dgm:spPr/>
    </dgm:pt>
    <dgm:pt modelId="{DBBB6E8D-3681-47CA-97F8-54CEA9F30DD0}" type="pres">
      <dgm:prSet presAssocID="{5A824466-5737-4920-9AA5-AD2D2A9CAF39}" presName="linNode" presStyleCnt="0"/>
      <dgm:spPr/>
    </dgm:pt>
    <dgm:pt modelId="{CB563823-37C6-4739-A974-6BA676473663}" type="pres">
      <dgm:prSet presAssocID="{5A824466-5737-4920-9AA5-AD2D2A9CAF39}" presName="parentText" presStyleLbl="node1" presStyleIdx="0" presStyleCnt="4">
        <dgm:presLayoutVars>
          <dgm:chMax val="1"/>
          <dgm:bulletEnabled val="1"/>
        </dgm:presLayoutVars>
      </dgm:prSet>
      <dgm:spPr/>
    </dgm:pt>
    <dgm:pt modelId="{D76226AE-27C6-42CF-BFA1-142C1CF891C3}" type="pres">
      <dgm:prSet presAssocID="{5A824466-5737-4920-9AA5-AD2D2A9CAF39}" presName="descendantText" presStyleLbl="alignAccFollowNode1" presStyleIdx="0" presStyleCnt="4">
        <dgm:presLayoutVars>
          <dgm:bulletEnabled val="1"/>
        </dgm:presLayoutVars>
      </dgm:prSet>
      <dgm:spPr/>
    </dgm:pt>
    <dgm:pt modelId="{D7F5CCA2-78DB-4833-9B7D-65354AC888A5}" type="pres">
      <dgm:prSet presAssocID="{EC6E6683-9C8B-4167-80F5-01758F269D68}" presName="sp" presStyleCnt="0"/>
      <dgm:spPr/>
    </dgm:pt>
    <dgm:pt modelId="{BA322F95-9D2C-4DAC-9894-63C4DC290CC0}" type="pres">
      <dgm:prSet presAssocID="{8E722D0C-6D94-4A87-A920-87DFD2986EAE}" presName="linNode" presStyleCnt="0"/>
      <dgm:spPr/>
    </dgm:pt>
    <dgm:pt modelId="{55D357F9-3BE4-4619-9951-EDCD5A678DCD}" type="pres">
      <dgm:prSet presAssocID="{8E722D0C-6D94-4A87-A920-87DFD2986EAE}" presName="parentText" presStyleLbl="node1" presStyleIdx="1" presStyleCnt="4">
        <dgm:presLayoutVars>
          <dgm:chMax val="1"/>
          <dgm:bulletEnabled val="1"/>
        </dgm:presLayoutVars>
      </dgm:prSet>
      <dgm:spPr/>
    </dgm:pt>
    <dgm:pt modelId="{3497FF1D-9E41-4BCD-B71D-D33D9CD2ED8F}" type="pres">
      <dgm:prSet presAssocID="{8E722D0C-6D94-4A87-A920-87DFD2986EAE}" presName="descendantText" presStyleLbl="alignAccFollowNode1" presStyleIdx="1" presStyleCnt="4">
        <dgm:presLayoutVars>
          <dgm:bulletEnabled val="1"/>
        </dgm:presLayoutVars>
      </dgm:prSet>
      <dgm:spPr/>
    </dgm:pt>
    <dgm:pt modelId="{D66859F0-9BA4-466C-AF71-924165A0DBB7}" type="pres">
      <dgm:prSet presAssocID="{05483F66-1DD8-4A5F-8E8C-E462526494CB}" presName="sp" presStyleCnt="0"/>
      <dgm:spPr/>
    </dgm:pt>
    <dgm:pt modelId="{061410EF-F9E1-4EAF-97C2-B0164EB83AD3}" type="pres">
      <dgm:prSet presAssocID="{639B6ABB-3C08-46A6-BBE9-3E1E86FBB2E4}" presName="linNode" presStyleCnt="0"/>
      <dgm:spPr/>
    </dgm:pt>
    <dgm:pt modelId="{FB54C691-34BB-46E0-9B48-1DDEDFD9F789}" type="pres">
      <dgm:prSet presAssocID="{639B6ABB-3C08-46A6-BBE9-3E1E86FBB2E4}" presName="parentText" presStyleLbl="node1" presStyleIdx="2" presStyleCnt="4">
        <dgm:presLayoutVars>
          <dgm:chMax val="1"/>
          <dgm:bulletEnabled val="1"/>
        </dgm:presLayoutVars>
      </dgm:prSet>
      <dgm:spPr/>
    </dgm:pt>
    <dgm:pt modelId="{C54EA463-B760-4A61-8420-6A40F65B389F}" type="pres">
      <dgm:prSet presAssocID="{639B6ABB-3C08-46A6-BBE9-3E1E86FBB2E4}" presName="descendantText" presStyleLbl="alignAccFollowNode1" presStyleIdx="2" presStyleCnt="4">
        <dgm:presLayoutVars>
          <dgm:bulletEnabled val="1"/>
        </dgm:presLayoutVars>
      </dgm:prSet>
      <dgm:spPr/>
    </dgm:pt>
    <dgm:pt modelId="{5677612C-7441-400D-B719-89614D0C8CE0}" type="pres">
      <dgm:prSet presAssocID="{DD3EC513-710C-47CC-BFDD-A0835017AB3F}" presName="sp" presStyleCnt="0"/>
      <dgm:spPr/>
    </dgm:pt>
    <dgm:pt modelId="{DC994DF0-FE64-46AE-AAE2-B2B47B073669}" type="pres">
      <dgm:prSet presAssocID="{8F114660-C31B-4068-9D84-D3B496EC243B}" presName="linNode" presStyleCnt="0"/>
      <dgm:spPr/>
    </dgm:pt>
    <dgm:pt modelId="{129B8549-CB88-4E53-BA69-A2FD1328BD73}" type="pres">
      <dgm:prSet presAssocID="{8F114660-C31B-4068-9D84-D3B496EC243B}" presName="parentText" presStyleLbl="node1" presStyleIdx="3" presStyleCnt="4">
        <dgm:presLayoutVars>
          <dgm:chMax val="1"/>
          <dgm:bulletEnabled val="1"/>
        </dgm:presLayoutVars>
      </dgm:prSet>
      <dgm:spPr/>
    </dgm:pt>
    <dgm:pt modelId="{6A0729EE-E4A3-42E0-91BA-D256FBC3C843}" type="pres">
      <dgm:prSet presAssocID="{8F114660-C31B-4068-9D84-D3B496EC243B}" presName="descendantText" presStyleLbl="alignAccFollowNode1" presStyleIdx="3" presStyleCnt="4">
        <dgm:presLayoutVars>
          <dgm:bulletEnabled val="1"/>
        </dgm:presLayoutVars>
      </dgm:prSet>
      <dgm:spPr/>
    </dgm:pt>
  </dgm:ptLst>
  <dgm:cxnLst>
    <dgm:cxn modelId="{4775DD01-8AAF-4388-BC23-F8FE409C8199}" type="presOf" srcId="{5A824466-5737-4920-9AA5-AD2D2A9CAF39}" destId="{CB563823-37C6-4739-A974-6BA676473663}" srcOrd="0" destOrd="0" presId="urn:microsoft.com/office/officeart/2005/8/layout/vList5"/>
    <dgm:cxn modelId="{412D1D06-66E5-412E-917F-60387ACC7372}" type="presOf" srcId="{8E722D0C-6D94-4A87-A920-87DFD2986EAE}" destId="{55D357F9-3BE4-4619-9951-EDCD5A678DCD}" srcOrd="0" destOrd="0" presId="urn:microsoft.com/office/officeart/2005/8/layout/vList5"/>
    <dgm:cxn modelId="{77133306-4430-4902-BCD0-303D8AA3A238}" srcId="{639B6ABB-3C08-46A6-BBE9-3E1E86FBB2E4}" destId="{92A76F8B-6204-43F2-9245-E61B0FDA26A8}" srcOrd="0" destOrd="0" parTransId="{74EBF9B3-2873-4F36-80C9-FF4A779A599A}" sibTransId="{655A2002-D98D-4D05-A9A1-0D99D4886200}"/>
    <dgm:cxn modelId="{D0A76109-8344-4D2A-8735-A338915DA29C}" srcId="{5794AF24-A69F-4D24-B6EF-02460DCECA3A}" destId="{639B6ABB-3C08-46A6-BBE9-3E1E86FBB2E4}" srcOrd="2" destOrd="0" parTransId="{7C9193F5-5E7D-472C-9E6E-CC49C4B72546}" sibTransId="{DD3EC513-710C-47CC-BFDD-A0835017AB3F}"/>
    <dgm:cxn modelId="{C5613F28-8FB1-4E66-9F36-79986FCBCF90}" srcId="{5794AF24-A69F-4D24-B6EF-02460DCECA3A}" destId="{8F114660-C31B-4068-9D84-D3B496EC243B}" srcOrd="3" destOrd="0" parTransId="{72590375-09FA-47A7-B3A1-23FA126E189E}" sibTransId="{7DD2E39D-51DA-4E74-8002-EE6FA50FD2D3}"/>
    <dgm:cxn modelId="{F03CAC46-9E83-4262-A040-A08351969EB1}" srcId="{8F114660-C31B-4068-9D84-D3B496EC243B}" destId="{C54984C0-CDBA-4A11-BC51-8D8628692CA1}" srcOrd="0" destOrd="0" parTransId="{95CE362A-19E1-4F14-9034-AD96B5D2FB99}" sibTransId="{1E80DFF3-B6D0-49C2-B28A-564825509B04}"/>
    <dgm:cxn modelId="{8A95FE6A-ABA1-4CF8-BEC1-D15A00474C5F}" type="presOf" srcId="{639B6ABB-3C08-46A6-BBE9-3E1E86FBB2E4}" destId="{FB54C691-34BB-46E0-9B48-1DDEDFD9F789}" srcOrd="0" destOrd="0" presId="urn:microsoft.com/office/officeart/2005/8/layout/vList5"/>
    <dgm:cxn modelId="{3CCDBF6E-AF80-4A7E-8829-325B9FE5DE0B}" srcId="{5794AF24-A69F-4D24-B6EF-02460DCECA3A}" destId="{8E722D0C-6D94-4A87-A920-87DFD2986EAE}" srcOrd="1" destOrd="0" parTransId="{CB99F1CD-CBC5-4F25-A305-98179C3DF285}" sibTransId="{05483F66-1DD8-4A5F-8E8C-E462526494CB}"/>
    <dgm:cxn modelId="{9296D64E-8AC7-415A-A29E-AB4FBC4FCC7E}" type="presOf" srcId="{C54984C0-CDBA-4A11-BC51-8D8628692CA1}" destId="{6A0729EE-E4A3-42E0-91BA-D256FBC3C843}" srcOrd="0" destOrd="0" presId="urn:microsoft.com/office/officeart/2005/8/layout/vList5"/>
    <dgm:cxn modelId="{F2397672-C50A-4E8E-A3D8-1F6681E07443}" srcId="{5A824466-5737-4920-9AA5-AD2D2A9CAF39}" destId="{079E4882-C1A3-4C43-A1F1-541235DE1609}" srcOrd="0" destOrd="0" parTransId="{DE5CA18B-1BB1-455A-94CC-5F50A54C91B3}" sibTransId="{3D876BB6-362E-49F8-9348-AB0B355577F3}"/>
    <dgm:cxn modelId="{33EE6578-8895-479D-9DDE-58F8C580FC85}" srcId="{5794AF24-A69F-4D24-B6EF-02460DCECA3A}" destId="{5A824466-5737-4920-9AA5-AD2D2A9CAF39}" srcOrd="0" destOrd="0" parTransId="{88DD1D21-2C8E-4557-9880-2877E78B16E0}" sibTransId="{EC6E6683-9C8B-4167-80F5-01758F269D68}"/>
    <dgm:cxn modelId="{011CDB82-B5E6-42C1-8F06-6169C0E8FE28}" type="presOf" srcId="{8F114660-C31B-4068-9D84-D3B496EC243B}" destId="{129B8549-CB88-4E53-BA69-A2FD1328BD73}" srcOrd="0" destOrd="0" presId="urn:microsoft.com/office/officeart/2005/8/layout/vList5"/>
    <dgm:cxn modelId="{A637B285-B480-4756-8B41-BC76876F6045}" type="presOf" srcId="{079E4882-C1A3-4C43-A1F1-541235DE1609}" destId="{D76226AE-27C6-42CF-BFA1-142C1CF891C3}" srcOrd="0" destOrd="0" presId="urn:microsoft.com/office/officeart/2005/8/layout/vList5"/>
    <dgm:cxn modelId="{91DD3C9A-B03B-4002-8411-D61E78318913}" type="presOf" srcId="{FB44350C-0E31-4AB7-9E15-1BE3A6748B24}" destId="{3497FF1D-9E41-4BCD-B71D-D33D9CD2ED8F}" srcOrd="0" destOrd="0" presId="urn:microsoft.com/office/officeart/2005/8/layout/vList5"/>
    <dgm:cxn modelId="{E33D3EA9-C3B9-4496-AA3E-631AF9EB2DBF}" type="presOf" srcId="{92A76F8B-6204-43F2-9245-E61B0FDA26A8}" destId="{C54EA463-B760-4A61-8420-6A40F65B389F}" srcOrd="0" destOrd="0" presId="urn:microsoft.com/office/officeart/2005/8/layout/vList5"/>
    <dgm:cxn modelId="{B239ABAC-0F1C-4B10-878A-63E1E9CCE68A}" srcId="{8E722D0C-6D94-4A87-A920-87DFD2986EAE}" destId="{FB44350C-0E31-4AB7-9E15-1BE3A6748B24}" srcOrd="0" destOrd="0" parTransId="{CB200FA8-B7F8-4A15-8EDE-EBDB5BB15F78}" sibTransId="{DA1F771B-CF72-4201-88F6-895217A18E53}"/>
    <dgm:cxn modelId="{C607C2D3-384F-4FCF-A382-2DCBCF9CB606}" type="presOf" srcId="{5794AF24-A69F-4D24-B6EF-02460DCECA3A}" destId="{B36CD61F-FA61-441F-8F54-43056B605932}" srcOrd="0" destOrd="0" presId="urn:microsoft.com/office/officeart/2005/8/layout/vList5"/>
    <dgm:cxn modelId="{6E6C2684-DBDB-49F4-AD4C-59F9170B3D76}" type="presParOf" srcId="{B36CD61F-FA61-441F-8F54-43056B605932}" destId="{DBBB6E8D-3681-47CA-97F8-54CEA9F30DD0}" srcOrd="0" destOrd="0" presId="urn:microsoft.com/office/officeart/2005/8/layout/vList5"/>
    <dgm:cxn modelId="{FB44766A-4B72-46B7-B843-DABDF300CCA8}" type="presParOf" srcId="{DBBB6E8D-3681-47CA-97F8-54CEA9F30DD0}" destId="{CB563823-37C6-4739-A974-6BA676473663}" srcOrd="0" destOrd="0" presId="urn:microsoft.com/office/officeart/2005/8/layout/vList5"/>
    <dgm:cxn modelId="{F2C01791-B14D-4F0F-AB40-80445853AB9B}" type="presParOf" srcId="{DBBB6E8D-3681-47CA-97F8-54CEA9F30DD0}" destId="{D76226AE-27C6-42CF-BFA1-142C1CF891C3}" srcOrd="1" destOrd="0" presId="urn:microsoft.com/office/officeart/2005/8/layout/vList5"/>
    <dgm:cxn modelId="{4EFB6C32-3C33-4575-8EF0-1DB2123F3D70}" type="presParOf" srcId="{B36CD61F-FA61-441F-8F54-43056B605932}" destId="{D7F5CCA2-78DB-4833-9B7D-65354AC888A5}" srcOrd="1" destOrd="0" presId="urn:microsoft.com/office/officeart/2005/8/layout/vList5"/>
    <dgm:cxn modelId="{0B4E5993-2B2E-4BA2-851C-3EBE05BE35EF}" type="presParOf" srcId="{B36CD61F-FA61-441F-8F54-43056B605932}" destId="{BA322F95-9D2C-4DAC-9894-63C4DC290CC0}" srcOrd="2" destOrd="0" presId="urn:microsoft.com/office/officeart/2005/8/layout/vList5"/>
    <dgm:cxn modelId="{D1F52A6E-0510-4EF6-8C68-BBEC156CBC49}" type="presParOf" srcId="{BA322F95-9D2C-4DAC-9894-63C4DC290CC0}" destId="{55D357F9-3BE4-4619-9951-EDCD5A678DCD}" srcOrd="0" destOrd="0" presId="urn:microsoft.com/office/officeart/2005/8/layout/vList5"/>
    <dgm:cxn modelId="{C2210EFC-BE7C-4971-A03C-417067E0869F}" type="presParOf" srcId="{BA322F95-9D2C-4DAC-9894-63C4DC290CC0}" destId="{3497FF1D-9E41-4BCD-B71D-D33D9CD2ED8F}" srcOrd="1" destOrd="0" presId="urn:microsoft.com/office/officeart/2005/8/layout/vList5"/>
    <dgm:cxn modelId="{8CCDDA25-F520-4ADE-B240-A9B8D7567AFD}" type="presParOf" srcId="{B36CD61F-FA61-441F-8F54-43056B605932}" destId="{D66859F0-9BA4-466C-AF71-924165A0DBB7}" srcOrd="3" destOrd="0" presId="urn:microsoft.com/office/officeart/2005/8/layout/vList5"/>
    <dgm:cxn modelId="{E4289E12-5E1B-4ABE-862D-55DF15C763B2}" type="presParOf" srcId="{B36CD61F-FA61-441F-8F54-43056B605932}" destId="{061410EF-F9E1-4EAF-97C2-B0164EB83AD3}" srcOrd="4" destOrd="0" presId="urn:microsoft.com/office/officeart/2005/8/layout/vList5"/>
    <dgm:cxn modelId="{176B8C34-2540-425F-9B72-042E1506E177}" type="presParOf" srcId="{061410EF-F9E1-4EAF-97C2-B0164EB83AD3}" destId="{FB54C691-34BB-46E0-9B48-1DDEDFD9F789}" srcOrd="0" destOrd="0" presId="urn:microsoft.com/office/officeart/2005/8/layout/vList5"/>
    <dgm:cxn modelId="{A7447AF2-14DA-4AD2-90B6-708E46F9431E}" type="presParOf" srcId="{061410EF-F9E1-4EAF-97C2-B0164EB83AD3}" destId="{C54EA463-B760-4A61-8420-6A40F65B389F}" srcOrd="1" destOrd="0" presId="urn:microsoft.com/office/officeart/2005/8/layout/vList5"/>
    <dgm:cxn modelId="{DC800F97-FBFA-4D73-8D8F-7181426251FB}" type="presParOf" srcId="{B36CD61F-FA61-441F-8F54-43056B605932}" destId="{5677612C-7441-400D-B719-89614D0C8CE0}" srcOrd="5" destOrd="0" presId="urn:microsoft.com/office/officeart/2005/8/layout/vList5"/>
    <dgm:cxn modelId="{72EE65CE-9C60-4A0B-83DD-6A27D523E006}" type="presParOf" srcId="{B36CD61F-FA61-441F-8F54-43056B605932}" destId="{DC994DF0-FE64-46AE-AAE2-B2B47B073669}" srcOrd="6" destOrd="0" presId="urn:microsoft.com/office/officeart/2005/8/layout/vList5"/>
    <dgm:cxn modelId="{A0D40508-349F-409A-8263-2C6E7997191A}" type="presParOf" srcId="{DC994DF0-FE64-46AE-AAE2-B2B47B073669}" destId="{129B8549-CB88-4E53-BA69-A2FD1328BD73}" srcOrd="0" destOrd="0" presId="urn:microsoft.com/office/officeart/2005/8/layout/vList5"/>
    <dgm:cxn modelId="{0908512C-7BF5-4733-85AD-ED75A8593692}" type="presParOf" srcId="{DC994DF0-FE64-46AE-AAE2-B2B47B073669}" destId="{6A0729EE-E4A3-42E0-91BA-D256FBC3C84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75B7F-8182-4933-89A5-945898CD4649}">
      <dsp:nvSpPr>
        <dsp:cNvPr id="0" name=""/>
        <dsp:cNvSpPr/>
      </dsp:nvSpPr>
      <dsp:spPr>
        <a:xfrm>
          <a:off x="0" y="769475"/>
          <a:ext cx="2476633" cy="742990"/>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709" tIns="195709" rIns="195709" bIns="195709" numCol="1" spcCol="1270" anchor="ctr" anchorCtr="0">
          <a:noAutofit/>
        </a:bodyPr>
        <a:lstStyle/>
        <a:p>
          <a:pPr marL="0" lvl="0" indent="0" algn="ctr" defTabSz="711200">
            <a:lnSpc>
              <a:spcPct val="100000"/>
            </a:lnSpc>
            <a:spcBef>
              <a:spcPct val="0"/>
            </a:spcBef>
            <a:spcAft>
              <a:spcPct val="35000"/>
            </a:spcAft>
            <a:buNone/>
          </a:pPr>
          <a:r>
            <a:rPr lang="en-US" sz="1600" kern="1200" dirty="0"/>
            <a:t>Reduce GHGs</a:t>
          </a:r>
        </a:p>
      </dsp:txBody>
      <dsp:txXfrm>
        <a:off x="0" y="769475"/>
        <a:ext cx="2476633" cy="742990"/>
      </dsp:txXfrm>
    </dsp:sp>
    <dsp:sp modelId="{F60BC3CF-AA32-451A-9B43-C69EC4BC7D70}">
      <dsp:nvSpPr>
        <dsp:cNvPr id="0" name=""/>
        <dsp:cNvSpPr/>
      </dsp:nvSpPr>
      <dsp:spPr>
        <a:xfrm>
          <a:off x="8103" y="1503229"/>
          <a:ext cx="2476633" cy="1802855"/>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636" tIns="244636" rIns="244636" bIns="244636" numCol="1" spcCol="1270" anchor="t" anchorCtr="0">
          <a:noAutofit/>
        </a:bodyPr>
        <a:lstStyle/>
        <a:p>
          <a:pPr marL="0" lvl="0" indent="0" algn="l" defTabSz="533400">
            <a:lnSpc>
              <a:spcPct val="100000"/>
            </a:lnSpc>
            <a:spcBef>
              <a:spcPct val="0"/>
            </a:spcBef>
            <a:spcAft>
              <a:spcPct val="35000"/>
            </a:spcAft>
            <a:buNone/>
          </a:pPr>
          <a:r>
            <a:rPr lang="en-US" sz="1200" kern="1200"/>
            <a:t>Implement ambitious measures that will achieve significant cumulative greenhouse gas (GHG) reductions by 2030 and beyond </a:t>
          </a:r>
        </a:p>
      </dsp:txBody>
      <dsp:txXfrm>
        <a:off x="8103" y="1503229"/>
        <a:ext cx="2476633" cy="1802855"/>
      </dsp:txXfrm>
    </dsp:sp>
    <dsp:sp modelId="{A822B67E-5CFB-4B5A-8A06-C830491F4262}">
      <dsp:nvSpPr>
        <dsp:cNvPr id="0" name=""/>
        <dsp:cNvSpPr/>
      </dsp:nvSpPr>
      <dsp:spPr>
        <a:xfrm>
          <a:off x="2592631" y="760239"/>
          <a:ext cx="2476633" cy="742990"/>
        </a:xfrm>
        <a:prstGeom prst="rect">
          <a:avLst/>
        </a:prstGeom>
        <a:solidFill>
          <a:schemeClr val="accent5">
            <a:hueOff val="-4050717"/>
            <a:satOff val="-275"/>
            <a:lumOff val="654"/>
            <a:alphaOff val="0"/>
          </a:schemeClr>
        </a:solidFill>
        <a:ln w="19050" cap="flat" cmpd="sng" algn="ctr">
          <a:solidFill>
            <a:schemeClr val="accent5">
              <a:hueOff val="-4050717"/>
              <a:satOff val="-275"/>
              <a:lumOff val="65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709" tIns="195709" rIns="195709" bIns="195709" numCol="1" spcCol="1270" anchor="ctr" anchorCtr="0">
          <a:noAutofit/>
        </a:bodyPr>
        <a:lstStyle/>
        <a:p>
          <a:pPr marL="0" lvl="0" indent="0" algn="ctr" defTabSz="711200">
            <a:lnSpc>
              <a:spcPct val="100000"/>
            </a:lnSpc>
            <a:spcBef>
              <a:spcPct val="0"/>
            </a:spcBef>
            <a:spcAft>
              <a:spcPct val="35000"/>
            </a:spcAft>
            <a:buNone/>
          </a:pPr>
          <a:r>
            <a:rPr lang="en-US" sz="1600" kern="1200" dirty="0"/>
            <a:t>Community Benefits</a:t>
          </a:r>
        </a:p>
      </dsp:txBody>
      <dsp:txXfrm>
        <a:off x="2592631" y="760239"/>
        <a:ext cx="2476633" cy="742990"/>
      </dsp:txXfrm>
    </dsp:sp>
    <dsp:sp modelId="{F0FA04A8-E5DE-440A-99FC-387B3405441D}">
      <dsp:nvSpPr>
        <dsp:cNvPr id="0" name=""/>
        <dsp:cNvSpPr/>
      </dsp:nvSpPr>
      <dsp:spPr>
        <a:xfrm>
          <a:off x="2592631" y="1503229"/>
          <a:ext cx="2476633" cy="1802855"/>
        </a:xfrm>
        <a:prstGeom prst="rect">
          <a:avLst/>
        </a:prstGeom>
        <a:solidFill>
          <a:schemeClr val="accent5">
            <a:tint val="40000"/>
            <a:alpha val="90000"/>
            <a:hueOff val="-3981555"/>
            <a:satOff val="889"/>
            <a:lumOff val="134"/>
            <a:alphaOff val="0"/>
          </a:schemeClr>
        </a:solidFill>
        <a:ln w="19050" cap="flat" cmpd="sng" algn="ctr">
          <a:solidFill>
            <a:schemeClr val="accent5">
              <a:tint val="40000"/>
              <a:alpha val="90000"/>
              <a:hueOff val="-3981555"/>
              <a:satOff val="889"/>
              <a:lumOff val="1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636" tIns="244636" rIns="244636" bIns="244636" numCol="1" spcCol="1270" anchor="t" anchorCtr="0">
          <a:noAutofit/>
        </a:bodyPr>
        <a:lstStyle/>
        <a:p>
          <a:pPr marL="0" lvl="0" indent="0" algn="l" defTabSz="533400">
            <a:lnSpc>
              <a:spcPct val="100000"/>
            </a:lnSpc>
            <a:spcBef>
              <a:spcPct val="0"/>
            </a:spcBef>
            <a:spcAft>
              <a:spcPct val="35000"/>
            </a:spcAft>
            <a:buNone/>
          </a:pPr>
          <a:r>
            <a:rPr lang="en-US" sz="1200" kern="1200" dirty="0"/>
            <a:t>Achieve substantial community benefits (such as reduction of criteria and hazardous air pollutants), particularly in low-income and disadvantaged communities </a:t>
          </a:r>
        </a:p>
      </dsp:txBody>
      <dsp:txXfrm>
        <a:off x="2592631" y="1503229"/>
        <a:ext cx="2476633" cy="1802855"/>
      </dsp:txXfrm>
    </dsp:sp>
    <dsp:sp modelId="{E8D6C642-E2B1-42E1-B3EA-A796405F46C8}">
      <dsp:nvSpPr>
        <dsp:cNvPr id="0" name=""/>
        <dsp:cNvSpPr/>
      </dsp:nvSpPr>
      <dsp:spPr>
        <a:xfrm>
          <a:off x="5177160" y="760239"/>
          <a:ext cx="2476633" cy="742990"/>
        </a:xfrm>
        <a:prstGeom prst="rect">
          <a:avLst/>
        </a:prstGeom>
        <a:solidFill>
          <a:schemeClr val="accent5">
            <a:hueOff val="-8101434"/>
            <a:satOff val="-551"/>
            <a:lumOff val="1307"/>
            <a:alphaOff val="0"/>
          </a:schemeClr>
        </a:solidFill>
        <a:ln w="19050" cap="flat" cmpd="sng" algn="ctr">
          <a:solidFill>
            <a:schemeClr val="accent5">
              <a:hueOff val="-8101434"/>
              <a:satOff val="-551"/>
              <a:lumOff val="13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709" tIns="195709" rIns="195709" bIns="195709" numCol="1" spcCol="1270" anchor="ctr" anchorCtr="0">
          <a:noAutofit/>
        </a:bodyPr>
        <a:lstStyle/>
        <a:p>
          <a:pPr marL="0" lvl="0" indent="0" algn="ctr" defTabSz="711200">
            <a:lnSpc>
              <a:spcPct val="100000"/>
            </a:lnSpc>
            <a:spcBef>
              <a:spcPct val="0"/>
            </a:spcBef>
            <a:spcAft>
              <a:spcPct val="35000"/>
            </a:spcAft>
            <a:buNone/>
          </a:pPr>
          <a:r>
            <a:rPr lang="en-US" sz="1600" kern="1200" dirty="0"/>
            <a:t>Maximize funding</a:t>
          </a:r>
        </a:p>
      </dsp:txBody>
      <dsp:txXfrm>
        <a:off x="5177160" y="760239"/>
        <a:ext cx="2476633" cy="742990"/>
      </dsp:txXfrm>
    </dsp:sp>
    <dsp:sp modelId="{D0D580F8-2BE9-4A1B-80FC-A7069980E092}">
      <dsp:nvSpPr>
        <dsp:cNvPr id="0" name=""/>
        <dsp:cNvSpPr/>
      </dsp:nvSpPr>
      <dsp:spPr>
        <a:xfrm>
          <a:off x="5177160" y="1503229"/>
          <a:ext cx="2476633" cy="1802855"/>
        </a:xfrm>
        <a:prstGeom prst="rect">
          <a:avLst/>
        </a:prstGeom>
        <a:solidFill>
          <a:schemeClr val="accent5">
            <a:tint val="40000"/>
            <a:alpha val="90000"/>
            <a:hueOff val="-7963110"/>
            <a:satOff val="1778"/>
            <a:lumOff val="267"/>
            <a:alphaOff val="0"/>
          </a:schemeClr>
        </a:solidFill>
        <a:ln w="19050" cap="flat" cmpd="sng" algn="ctr">
          <a:solidFill>
            <a:schemeClr val="accent5">
              <a:tint val="40000"/>
              <a:alpha val="90000"/>
              <a:hueOff val="-7963110"/>
              <a:satOff val="1778"/>
              <a:lumOff val="2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636" tIns="244636" rIns="244636" bIns="244636" numCol="1" spcCol="1270" anchor="t" anchorCtr="0">
          <a:noAutofit/>
        </a:bodyPr>
        <a:lstStyle/>
        <a:p>
          <a:pPr marL="0" lvl="0" indent="0" algn="l" defTabSz="533400">
            <a:lnSpc>
              <a:spcPct val="100000"/>
            </a:lnSpc>
            <a:spcBef>
              <a:spcPct val="0"/>
            </a:spcBef>
            <a:spcAft>
              <a:spcPct val="35000"/>
            </a:spcAft>
            <a:buNone/>
          </a:pPr>
          <a:r>
            <a:rPr lang="en-US" sz="1200" kern="1200"/>
            <a:t>Complement other funding sources to maximize these GHG reductions and community benefits </a:t>
          </a:r>
        </a:p>
      </dsp:txBody>
      <dsp:txXfrm>
        <a:off x="5177160" y="1503229"/>
        <a:ext cx="2476633" cy="1802855"/>
      </dsp:txXfrm>
    </dsp:sp>
    <dsp:sp modelId="{4CC8E99F-8467-43FE-9CCF-F61A3F0AD9FE}">
      <dsp:nvSpPr>
        <dsp:cNvPr id="0" name=""/>
        <dsp:cNvSpPr/>
      </dsp:nvSpPr>
      <dsp:spPr>
        <a:xfrm>
          <a:off x="7761688" y="760239"/>
          <a:ext cx="2476633" cy="742990"/>
        </a:xfrm>
        <a:prstGeom prst="rect">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709" tIns="195709" rIns="195709" bIns="195709" numCol="1" spcCol="1270" anchor="ctr" anchorCtr="0">
          <a:noAutofit/>
        </a:bodyPr>
        <a:lstStyle/>
        <a:p>
          <a:pPr marL="0" lvl="0" indent="0" algn="ctr" defTabSz="711200">
            <a:lnSpc>
              <a:spcPct val="100000"/>
            </a:lnSpc>
            <a:spcBef>
              <a:spcPct val="0"/>
            </a:spcBef>
            <a:spcAft>
              <a:spcPct val="35000"/>
            </a:spcAft>
            <a:buNone/>
          </a:pPr>
          <a:r>
            <a:rPr lang="en-US" sz="1600" kern="1200" dirty="0"/>
            <a:t>Innovative and Scalable</a:t>
          </a:r>
        </a:p>
      </dsp:txBody>
      <dsp:txXfrm>
        <a:off x="7761688" y="760239"/>
        <a:ext cx="2476633" cy="742990"/>
      </dsp:txXfrm>
    </dsp:sp>
    <dsp:sp modelId="{E5B6CA93-1226-4293-9355-2767CF791B28}">
      <dsp:nvSpPr>
        <dsp:cNvPr id="0" name=""/>
        <dsp:cNvSpPr/>
      </dsp:nvSpPr>
      <dsp:spPr>
        <a:xfrm>
          <a:off x="7761688" y="1503229"/>
          <a:ext cx="2476633" cy="1802855"/>
        </a:xfrm>
        <a:prstGeom prst="rect">
          <a:avLst/>
        </a:prstGeom>
        <a:solidFill>
          <a:schemeClr val="accent5">
            <a:tint val="40000"/>
            <a:alpha val="90000"/>
            <a:hueOff val="-11944666"/>
            <a:satOff val="2667"/>
            <a:lumOff val="401"/>
            <a:alphaOff val="0"/>
          </a:schemeClr>
        </a:solidFill>
        <a:ln w="19050" cap="flat" cmpd="sng" algn="ctr">
          <a:solidFill>
            <a:schemeClr val="accent5">
              <a:tint val="40000"/>
              <a:alpha val="90000"/>
              <a:hueOff val="-11944666"/>
              <a:satOff val="2667"/>
              <a:lumOff val="4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4636" tIns="244636" rIns="244636" bIns="244636" numCol="1" spcCol="1270" anchor="t" anchorCtr="0">
          <a:noAutofit/>
        </a:bodyPr>
        <a:lstStyle/>
        <a:p>
          <a:pPr marL="0" lvl="0" indent="0" algn="l" defTabSz="533400">
            <a:lnSpc>
              <a:spcPct val="100000"/>
            </a:lnSpc>
            <a:spcBef>
              <a:spcPct val="0"/>
            </a:spcBef>
            <a:spcAft>
              <a:spcPct val="35000"/>
            </a:spcAft>
            <a:buNone/>
          </a:pPr>
          <a:r>
            <a:rPr lang="en-US" sz="1200" kern="1200"/>
            <a:t>Pursue innovative policies and programs that are replicable and can be “scaled up” across multiple jurisdictions</a:t>
          </a:r>
        </a:p>
      </dsp:txBody>
      <dsp:txXfrm>
        <a:off x="7761688" y="1503229"/>
        <a:ext cx="2476633" cy="18028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3AAC9-7E62-4285-A57B-5694581A21FE}">
      <dsp:nvSpPr>
        <dsp:cNvPr id="0" name=""/>
        <dsp:cNvSpPr/>
      </dsp:nvSpPr>
      <dsp:spPr>
        <a:xfrm rot="10800000">
          <a:off x="2044002" y="2980"/>
          <a:ext cx="7331096" cy="1242457"/>
        </a:xfrm>
        <a:prstGeom prst="homePlat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889" tIns="83820" rIns="156464" bIns="83820" numCol="1" spcCol="1270" anchor="t" anchorCtr="0">
          <a:noAutofit/>
        </a:bodyPr>
        <a:lstStyle/>
        <a:p>
          <a:pPr marL="0" lvl="0" indent="0" algn="l" defTabSz="977900">
            <a:lnSpc>
              <a:spcPct val="100000"/>
            </a:lnSpc>
            <a:spcBef>
              <a:spcPct val="0"/>
            </a:spcBef>
            <a:spcAft>
              <a:spcPct val="35000"/>
            </a:spcAft>
            <a:buNone/>
            <a:defRPr b="1"/>
          </a:pPr>
          <a:r>
            <a:rPr lang="en-US" sz="2200" kern="1200"/>
            <a:t>$421 million over 5 years</a:t>
          </a:r>
        </a:p>
        <a:p>
          <a:pPr marL="171450" lvl="1" indent="-171450" algn="l" defTabSz="755650">
            <a:lnSpc>
              <a:spcPct val="100000"/>
            </a:lnSpc>
            <a:spcBef>
              <a:spcPct val="0"/>
            </a:spcBef>
            <a:spcAft>
              <a:spcPct val="15000"/>
            </a:spcAft>
            <a:buChar char="•"/>
          </a:pPr>
          <a:r>
            <a:rPr lang="en-US" sz="1700" kern="1200" dirty="0"/>
            <a:t>$50 million each in MD, VA, NC, and SC</a:t>
          </a:r>
        </a:p>
        <a:p>
          <a:pPr marL="171450" lvl="1" indent="-171450" algn="l" defTabSz="755650">
            <a:lnSpc>
              <a:spcPct val="100000"/>
            </a:lnSpc>
            <a:spcBef>
              <a:spcPct val="0"/>
            </a:spcBef>
            <a:spcAft>
              <a:spcPct val="15000"/>
            </a:spcAft>
            <a:buChar char="•"/>
          </a:pPr>
          <a:r>
            <a:rPr lang="en-US" sz="1700" kern="1200"/>
            <a:t>$200 million to The Nature Conservancy across region</a:t>
          </a:r>
        </a:p>
      </dsp:txBody>
      <dsp:txXfrm rot="10800000">
        <a:off x="2354616" y="2980"/>
        <a:ext cx="7020482" cy="1242457"/>
      </dsp:txXfrm>
    </dsp:sp>
    <dsp:sp modelId="{2A6BC72A-1377-459A-8CCB-28DB3DF65C69}">
      <dsp:nvSpPr>
        <dsp:cNvPr id="0" name=""/>
        <dsp:cNvSpPr/>
      </dsp:nvSpPr>
      <dsp:spPr>
        <a:xfrm>
          <a:off x="1649106" y="225206"/>
          <a:ext cx="789792" cy="79800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079069-9362-4EE9-8D6E-618909AFA6C6}">
      <dsp:nvSpPr>
        <dsp:cNvPr id="0" name=""/>
        <dsp:cNvSpPr/>
      </dsp:nvSpPr>
      <dsp:spPr>
        <a:xfrm rot="10800000">
          <a:off x="2078238" y="1616320"/>
          <a:ext cx="7331096" cy="1242457"/>
        </a:xfrm>
        <a:prstGeom prst="homePlat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889" tIns="83820" rIns="156464" bIns="83820" numCol="1" spcCol="1270" anchor="t" anchorCtr="0">
          <a:noAutofit/>
        </a:bodyPr>
        <a:lstStyle/>
        <a:p>
          <a:pPr marL="0" lvl="0" indent="0" algn="l" defTabSz="977900">
            <a:lnSpc>
              <a:spcPct val="100000"/>
            </a:lnSpc>
            <a:spcBef>
              <a:spcPct val="0"/>
            </a:spcBef>
            <a:spcAft>
              <a:spcPct val="35000"/>
            </a:spcAft>
            <a:buNone/>
            <a:defRPr b="1"/>
          </a:pPr>
          <a:r>
            <a:rPr lang="en-US" sz="2200" kern="1200" dirty="0"/>
            <a:t>28 million metric tons CO2e reduced by 2050</a:t>
          </a:r>
        </a:p>
        <a:p>
          <a:pPr marL="171450" lvl="1" indent="-171450" algn="l" defTabSz="755650">
            <a:lnSpc>
              <a:spcPct val="100000"/>
            </a:lnSpc>
            <a:spcBef>
              <a:spcPct val="0"/>
            </a:spcBef>
            <a:spcAft>
              <a:spcPct val="15000"/>
            </a:spcAft>
            <a:buChar char="•"/>
          </a:pPr>
          <a:r>
            <a:rPr lang="en-US" sz="1700" kern="1200" dirty="0"/>
            <a:t>$15.03/MTCO2e reduced from 2025-2050</a:t>
          </a:r>
        </a:p>
        <a:p>
          <a:pPr marL="171450" lvl="1" indent="-171450" algn="l" defTabSz="755650">
            <a:lnSpc>
              <a:spcPct val="100000"/>
            </a:lnSpc>
            <a:spcBef>
              <a:spcPct val="0"/>
            </a:spcBef>
            <a:spcAft>
              <a:spcPct val="15000"/>
            </a:spcAft>
            <a:buChar char="•"/>
          </a:pPr>
          <a:r>
            <a:rPr lang="en-US" sz="1700" kern="1200" dirty="0"/>
            <a:t>= removing 6.6 million gas cars from road for a year</a:t>
          </a:r>
        </a:p>
      </dsp:txBody>
      <dsp:txXfrm rot="10800000">
        <a:off x="2388852" y="1616320"/>
        <a:ext cx="7020482" cy="1242457"/>
      </dsp:txXfrm>
    </dsp:sp>
    <dsp:sp modelId="{889394B4-3273-41FC-9570-D0B79AECD6FD}">
      <dsp:nvSpPr>
        <dsp:cNvPr id="0" name=""/>
        <dsp:cNvSpPr/>
      </dsp:nvSpPr>
      <dsp:spPr>
        <a:xfrm>
          <a:off x="1614870" y="1763253"/>
          <a:ext cx="926736" cy="948591"/>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9014BA-385F-454B-9CCC-DCCFE4AD1AA3}">
      <dsp:nvSpPr>
        <dsp:cNvPr id="0" name=""/>
        <dsp:cNvSpPr/>
      </dsp:nvSpPr>
      <dsp:spPr>
        <a:xfrm rot="10800000">
          <a:off x="2089305" y="3229660"/>
          <a:ext cx="7331096" cy="1242457"/>
        </a:xfrm>
        <a:prstGeom prst="homePlat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889" tIns="83820" rIns="156464" bIns="83820" numCol="1" spcCol="1270" anchor="t" anchorCtr="0">
          <a:noAutofit/>
        </a:bodyPr>
        <a:lstStyle/>
        <a:p>
          <a:pPr marL="0" lvl="0" indent="0" algn="l" defTabSz="977900">
            <a:lnSpc>
              <a:spcPct val="100000"/>
            </a:lnSpc>
            <a:spcBef>
              <a:spcPct val="0"/>
            </a:spcBef>
            <a:spcAft>
              <a:spcPct val="35000"/>
            </a:spcAft>
            <a:buNone/>
            <a:defRPr b="1"/>
          </a:pPr>
          <a:r>
            <a:rPr lang="en-US" sz="2200" kern="1200" dirty="0"/>
            <a:t>2 project measures</a:t>
          </a:r>
        </a:p>
        <a:p>
          <a:pPr marL="171450" lvl="1" indent="-171450" algn="l" defTabSz="755650">
            <a:lnSpc>
              <a:spcPct val="100000"/>
            </a:lnSpc>
            <a:spcBef>
              <a:spcPct val="0"/>
            </a:spcBef>
            <a:spcAft>
              <a:spcPct val="15000"/>
            </a:spcAft>
            <a:buChar char="•"/>
          </a:pPr>
          <a:r>
            <a:rPr lang="en-US" sz="1700" kern="1200"/>
            <a:t>1. Protect and restore </a:t>
          </a:r>
          <a:r>
            <a:rPr lang="en-US" sz="1700" b="1" kern="1200"/>
            <a:t>coastal habitats and peatlands</a:t>
          </a:r>
          <a:endParaRPr lang="en-US" sz="1700" b="1" kern="1200" dirty="0"/>
        </a:p>
        <a:p>
          <a:pPr marL="171450" lvl="1" indent="-171450" algn="l" defTabSz="755650">
            <a:lnSpc>
              <a:spcPct val="100000"/>
            </a:lnSpc>
            <a:spcBef>
              <a:spcPct val="0"/>
            </a:spcBef>
            <a:spcAft>
              <a:spcPct val="15000"/>
            </a:spcAft>
            <a:buChar char="•"/>
          </a:pPr>
          <a:r>
            <a:rPr lang="en-US" sz="1700" kern="1200"/>
            <a:t>2. Protect, use, and restore </a:t>
          </a:r>
          <a:r>
            <a:rPr lang="en-US" sz="1700" b="1" kern="1200"/>
            <a:t>forested land</a:t>
          </a:r>
          <a:endParaRPr lang="en-US" sz="1700" b="1" kern="1200" dirty="0"/>
        </a:p>
      </dsp:txBody>
      <dsp:txXfrm rot="10800000">
        <a:off x="2399919" y="3229660"/>
        <a:ext cx="7020482" cy="1242457"/>
      </dsp:txXfrm>
    </dsp:sp>
    <dsp:sp modelId="{C66CD218-4E8A-40AC-88E3-95C3FD7E0306}">
      <dsp:nvSpPr>
        <dsp:cNvPr id="0" name=""/>
        <dsp:cNvSpPr/>
      </dsp:nvSpPr>
      <dsp:spPr>
        <a:xfrm>
          <a:off x="1603803" y="3369803"/>
          <a:ext cx="971005" cy="962171"/>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07CCF6-DE3B-4D6A-970C-7B89436A5557}">
      <dsp:nvSpPr>
        <dsp:cNvPr id="0" name=""/>
        <dsp:cNvSpPr/>
      </dsp:nvSpPr>
      <dsp:spPr>
        <a:xfrm>
          <a:off x="6142000" y="1937678"/>
          <a:ext cx="179425" cy="749732"/>
        </a:xfrm>
        <a:custGeom>
          <a:avLst/>
          <a:gdLst/>
          <a:ahLst/>
          <a:cxnLst/>
          <a:rect l="0" t="0" r="0" b="0"/>
          <a:pathLst>
            <a:path>
              <a:moveTo>
                <a:pt x="0" y="0"/>
              </a:moveTo>
              <a:lnTo>
                <a:pt x="0" y="749732"/>
              </a:lnTo>
              <a:lnTo>
                <a:pt x="179425" y="749732"/>
              </a:lnTo>
            </a:path>
          </a:pathLst>
        </a:custGeom>
        <a:noFill/>
        <a:ln w="1905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E95DA9-7DF1-4F60-92FE-93695FD56C03}">
      <dsp:nvSpPr>
        <dsp:cNvPr id="0" name=""/>
        <dsp:cNvSpPr/>
      </dsp:nvSpPr>
      <dsp:spPr>
        <a:xfrm>
          <a:off x="4108077" y="787173"/>
          <a:ext cx="2876547" cy="368205"/>
        </a:xfrm>
        <a:custGeom>
          <a:avLst/>
          <a:gdLst/>
          <a:ahLst/>
          <a:cxnLst/>
          <a:rect l="0" t="0" r="0" b="0"/>
          <a:pathLst>
            <a:path>
              <a:moveTo>
                <a:pt x="0" y="0"/>
              </a:moveTo>
              <a:lnTo>
                <a:pt x="0" y="203922"/>
              </a:lnTo>
              <a:lnTo>
                <a:pt x="2876547" y="203922"/>
              </a:lnTo>
              <a:lnTo>
                <a:pt x="2876547" y="368205"/>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0AF9E4-ACC2-4786-9AD3-6C8812943B83}">
      <dsp:nvSpPr>
        <dsp:cNvPr id="0" name=""/>
        <dsp:cNvSpPr/>
      </dsp:nvSpPr>
      <dsp:spPr>
        <a:xfrm>
          <a:off x="3407851" y="1937678"/>
          <a:ext cx="116942" cy="4012673"/>
        </a:xfrm>
        <a:custGeom>
          <a:avLst/>
          <a:gdLst/>
          <a:ahLst/>
          <a:cxnLst/>
          <a:rect l="0" t="0" r="0" b="0"/>
          <a:pathLst>
            <a:path>
              <a:moveTo>
                <a:pt x="0" y="0"/>
              </a:moveTo>
              <a:lnTo>
                <a:pt x="0" y="4012673"/>
              </a:lnTo>
              <a:lnTo>
                <a:pt x="116942" y="4012673"/>
              </a:lnTo>
            </a:path>
          </a:pathLst>
        </a:custGeom>
        <a:noFill/>
        <a:ln w="1905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B98818-A5A4-48F5-BDE0-841624EE18F8}">
      <dsp:nvSpPr>
        <dsp:cNvPr id="0" name=""/>
        <dsp:cNvSpPr/>
      </dsp:nvSpPr>
      <dsp:spPr>
        <a:xfrm>
          <a:off x="3407851" y="1937678"/>
          <a:ext cx="116942" cy="2901808"/>
        </a:xfrm>
        <a:custGeom>
          <a:avLst/>
          <a:gdLst/>
          <a:ahLst/>
          <a:cxnLst/>
          <a:rect l="0" t="0" r="0" b="0"/>
          <a:pathLst>
            <a:path>
              <a:moveTo>
                <a:pt x="0" y="0"/>
              </a:moveTo>
              <a:lnTo>
                <a:pt x="0" y="2901808"/>
              </a:lnTo>
              <a:lnTo>
                <a:pt x="116942" y="2901808"/>
              </a:lnTo>
            </a:path>
          </a:pathLst>
        </a:custGeom>
        <a:noFill/>
        <a:ln w="1905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25B166-8322-409B-B6B5-B6514A64A887}">
      <dsp:nvSpPr>
        <dsp:cNvPr id="0" name=""/>
        <dsp:cNvSpPr/>
      </dsp:nvSpPr>
      <dsp:spPr>
        <a:xfrm>
          <a:off x="3407851" y="1937678"/>
          <a:ext cx="116942" cy="1790942"/>
        </a:xfrm>
        <a:custGeom>
          <a:avLst/>
          <a:gdLst/>
          <a:ahLst/>
          <a:cxnLst/>
          <a:rect l="0" t="0" r="0" b="0"/>
          <a:pathLst>
            <a:path>
              <a:moveTo>
                <a:pt x="0" y="0"/>
              </a:moveTo>
              <a:lnTo>
                <a:pt x="0" y="1790942"/>
              </a:lnTo>
              <a:lnTo>
                <a:pt x="116942" y="1790942"/>
              </a:lnTo>
            </a:path>
          </a:pathLst>
        </a:custGeom>
        <a:noFill/>
        <a:ln w="1905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38FBFC-7B2E-4A46-8682-E5ECFA7CC7A5}">
      <dsp:nvSpPr>
        <dsp:cNvPr id="0" name=""/>
        <dsp:cNvSpPr/>
      </dsp:nvSpPr>
      <dsp:spPr>
        <a:xfrm>
          <a:off x="3407851" y="1937678"/>
          <a:ext cx="116942" cy="680076"/>
        </a:xfrm>
        <a:custGeom>
          <a:avLst/>
          <a:gdLst/>
          <a:ahLst/>
          <a:cxnLst/>
          <a:rect l="0" t="0" r="0" b="0"/>
          <a:pathLst>
            <a:path>
              <a:moveTo>
                <a:pt x="0" y="0"/>
              </a:moveTo>
              <a:lnTo>
                <a:pt x="0" y="680076"/>
              </a:lnTo>
              <a:lnTo>
                <a:pt x="116942" y="680076"/>
              </a:lnTo>
            </a:path>
          </a:pathLst>
        </a:custGeom>
        <a:noFill/>
        <a:ln w="1905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DD11C0-A1F4-4CA7-958B-DC2A4F16830C}">
      <dsp:nvSpPr>
        <dsp:cNvPr id="0" name=""/>
        <dsp:cNvSpPr/>
      </dsp:nvSpPr>
      <dsp:spPr>
        <a:xfrm>
          <a:off x="4108077" y="787173"/>
          <a:ext cx="112878" cy="368205"/>
        </a:xfrm>
        <a:custGeom>
          <a:avLst/>
          <a:gdLst/>
          <a:ahLst/>
          <a:cxnLst/>
          <a:rect l="0" t="0" r="0" b="0"/>
          <a:pathLst>
            <a:path>
              <a:moveTo>
                <a:pt x="0" y="0"/>
              </a:moveTo>
              <a:lnTo>
                <a:pt x="0" y="203922"/>
              </a:lnTo>
              <a:lnTo>
                <a:pt x="112878" y="203922"/>
              </a:lnTo>
              <a:lnTo>
                <a:pt x="112878" y="368205"/>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FCF795-6D64-480C-B63B-5A49E563F606}">
      <dsp:nvSpPr>
        <dsp:cNvPr id="0" name=""/>
        <dsp:cNvSpPr/>
      </dsp:nvSpPr>
      <dsp:spPr>
        <a:xfrm>
          <a:off x="626709" y="1937678"/>
          <a:ext cx="234689" cy="4017547"/>
        </a:xfrm>
        <a:custGeom>
          <a:avLst/>
          <a:gdLst/>
          <a:ahLst/>
          <a:cxnLst/>
          <a:rect l="0" t="0" r="0" b="0"/>
          <a:pathLst>
            <a:path>
              <a:moveTo>
                <a:pt x="0" y="0"/>
              </a:moveTo>
              <a:lnTo>
                <a:pt x="0" y="4017547"/>
              </a:lnTo>
              <a:lnTo>
                <a:pt x="234689" y="4017547"/>
              </a:lnTo>
            </a:path>
          </a:pathLst>
        </a:custGeom>
        <a:noFill/>
        <a:ln w="1905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1D002B-92F1-47D3-96DC-41B2F23F9058}">
      <dsp:nvSpPr>
        <dsp:cNvPr id="0" name=""/>
        <dsp:cNvSpPr/>
      </dsp:nvSpPr>
      <dsp:spPr>
        <a:xfrm>
          <a:off x="626709" y="1937678"/>
          <a:ext cx="217526" cy="2955599"/>
        </a:xfrm>
        <a:custGeom>
          <a:avLst/>
          <a:gdLst/>
          <a:ahLst/>
          <a:cxnLst/>
          <a:rect l="0" t="0" r="0" b="0"/>
          <a:pathLst>
            <a:path>
              <a:moveTo>
                <a:pt x="0" y="0"/>
              </a:moveTo>
              <a:lnTo>
                <a:pt x="0" y="2955599"/>
              </a:lnTo>
              <a:lnTo>
                <a:pt x="217526" y="2955599"/>
              </a:lnTo>
            </a:path>
          </a:pathLst>
        </a:custGeom>
        <a:noFill/>
        <a:ln w="1905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ABA067-E9F1-4FDB-9372-92A6F2C960F0}">
      <dsp:nvSpPr>
        <dsp:cNvPr id="0" name=""/>
        <dsp:cNvSpPr/>
      </dsp:nvSpPr>
      <dsp:spPr>
        <a:xfrm>
          <a:off x="626709" y="1937678"/>
          <a:ext cx="254200" cy="1764140"/>
        </a:xfrm>
        <a:custGeom>
          <a:avLst/>
          <a:gdLst/>
          <a:ahLst/>
          <a:cxnLst/>
          <a:rect l="0" t="0" r="0" b="0"/>
          <a:pathLst>
            <a:path>
              <a:moveTo>
                <a:pt x="0" y="0"/>
              </a:moveTo>
              <a:lnTo>
                <a:pt x="0" y="1764140"/>
              </a:lnTo>
              <a:lnTo>
                <a:pt x="254200" y="1764140"/>
              </a:lnTo>
            </a:path>
          </a:pathLst>
        </a:custGeom>
        <a:noFill/>
        <a:ln w="1905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0ED147-D534-4900-87E0-0421143F074C}">
      <dsp:nvSpPr>
        <dsp:cNvPr id="0" name=""/>
        <dsp:cNvSpPr/>
      </dsp:nvSpPr>
      <dsp:spPr>
        <a:xfrm>
          <a:off x="626709" y="1937678"/>
          <a:ext cx="243436" cy="655285"/>
        </a:xfrm>
        <a:custGeom>
          <a:avLst/>
          <a:gdLst/>
          <a:ahLst/>
          <a:cxnLst/>
          <a:rect l="0" t="0" r="0" b="0"/>
          <a:pathLst>
            <a:path>
              <a:moveTo>
                <a:pt x="0" y="0"/>
              </a:moveTo>
              <a:lnTo>
                <a:pt x="0" y="655285"/>
              </a:lnTo>
              <a:lnTo>
                <a:pt x="243436" y="655285"/>
              </a:lnTo>
            </a:path>
          </a:pathLst>
        </a:custGeom>
        <a:noFill/>
        <a:ln w="1905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B881B3-ADCE-4A8D-9A78-004D4AEF6A3A}">
      <dsp:nvSpPr>
        <dsp:cNvPr id="0" name=""/>
        <dsp:cNvSpPr/>
      </dsp:nvSpPr>
      <dsp:spPr>
        <a:xfrm>
          <a:off x="1409259" y="787173"/>
          <a:ext cx="2698817" cy="368205"/>
        </a:xfrm>
        <a:custGeom>
          <a:avLst/>
          <a:gdLst/>
          <a:ahLst/>
          <a:cxnLst/>
          <a:rect l="0" t="0" r="0" b="0"/>
          <a:pathLst>
            <a:path>
              <a:moveTo>
                <a:pt x="2698817" y="0"/>
              </a:moveTo>
              <a:lnTo>
                <a:pt x="2698817" y="203922"/>
              </a:lnTo>
              <a:lnTo>
                <a:pt x="0" y="203922"/>
              </a:lnTo>
              <a:lnTo>
                <a:pt x="0" y="368205"/>
              </a:lnTo>
            </a:path>
          </a:pathLst>
        </a:custGeom>
        <a:noFill/>
        <a:ln w="1905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4DEABF-EECA-42B8-8622-1EC8D0E6055A}">
      <dsp:nvSpPr>
        <dsp:cNvPr id="0" name=""/>
        <dsp:cNvSpPr/>
      </dsp:nvSpPr>
      <dsp:spPr>
        <a:xfrm>
          <a:off x="1323379" y="4873"/>
          <a:ext cx="5569395" cy="78229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$421 million</a:t>
          </a:r>
        </a:p>
      </dsp:txBody>
      <dsp:txXfrm>
        <a:off x="1323379" y="4873"/>
        <a:ext cx="5569395" cy="782299"/>
      </dsp:txXfrm>
    </dsp:sp>
    <dsp:sp modelId="{19BCEEA5-8281-4443-BAA4-34487F734853}">
      <dsp:nvSpPr>
        <dsp:cNvPr id="0" name=""/>
        <dsp:cNvSpPr/>
      </dsp:nvSpPr>
      <dsp:spPr>
        <a:xfrm>
          <a:off x="431072" y="1155378"/>
          <a:ext cx="1956375" cy="78229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$200 million State Allocation</a:t>
          </a:r>
        </a:p>
      </dsp:txBody>
      <dsp:txXfrm>
        <a:off x="431072" y="1155378"/>
        <a:ext cx="1956375" cy="782299"/>
      </dsp:txXfrm>
    </dsp:sp>
    <dsp:sp modelId="{BD0ADBF0-380C-4C8C-8EF6-192657472256}">
      <dsp:nvSpPr>
        <dsp:cNvPr id="0" name=""/>
        <dsp:cNvSpPr/>
      </dsp:nvSpPr>
      <dsp:spPr>
        <a:xfrm>
          <a:off x="870145" y="2201814"/>
          <a:ext cx="1564599" cy="78229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MD $50M</a:t>
          </a:r>
        </a:p>
      </dsp:txBody>
      <dsp:txXfrm>
        <a:off x="870145" y="2201814"/>
        <a:ext cx="1564599" cy="782299"/>
      </dsp:txXfrm>
    </dsp:sp>
    <dsp:sp modelId="{8F032445-75B3-487B-B417-80E68367F360}">
      <dsp:nvSpPr>
        <dsp:cNvPr id="0" name=""/>
        <dsp:cNvSpPr/>
      </dsp:nvSpPr>
      <dsp:spPr>
        <a:xfrm>
          <a:off x="880910" y="3310669"/>
          <a:ext cx="1564599" cy="78229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VA $50M</a:t>
          </a:r>
        </a:p>
      </dsp:txBody>
      <dsp:txXfrm>
        <a:off x="880910" y="3310669"/>
        <a:ext cx="1564599" cy="782299"/>
      </dsp:txXfrm>
    </dsp:sp>
    <dsp:sp modelId="{96430742-BF93-49A0-9862-AE9AD32F96C2}">
      <dsp:nvSpPr>
        <dsp:cNvPr id="0" name=""/>
        <dsp:cNvSpPr/>
      </dsp:nvSpPr>
      <dsp:spPr>
        <a:xfrm>
          <a:off x="844236" y="4502127"/>
          <a:ext cx="1564599" cy="78229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NC $50M</a:t>
          </a:r>
        </a:p>
      </dsp:txBody>
      <dsp:txXfrm>
        <a:off x="844236" y="4502127"/>
        <a:ext cx="1564599" cy="782299"/>
      </dsp:txXfrm>
    </dsp:sp>
    <dsp:sp modelId="{ECFF0F67-F0C1-4910-BD00-4BD3F7CD5850}">
      <dsp:nvSpPr>
        <dsp:cNvPr id="0" name=""/>
        <dsp:cNvSpPr/>
      </dsp:nvSpPr>
      <dsp:spPr>
        <a:xfrm>
          <a:off x="861399" y="5564076"/>
          <a:ext cx="1564599" cy="78229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SC $50M</a:t>
          </a:r>
        </a:p>
      </dsp:txBody>
      <dsp:txXfrm>
        <a:off x="861399" y="5564076"/>
        <a:ext cx="1564599" cy="782299"/>
      </dsp:txXfrm>
    </dsp:sp>
    <dsp:sp modelId="{6F1FEAB8-84EC-4DC7-900C-CCD82AA69EEF}">
      <dsp:nvSpPr>
        <dsp:cNvPr id="0" name=""/>
        <dsp:cNvSpPr/>
      </dsp:nvSpPr>
      <dsp:spPr>
        <a:xfrm>
          <a:off x="3204575" y="1155378"/>
          <a:ext cx="2032759" cy="78229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$200 million TNC Regional Allocation</a:t>
          </a:r>
        </a:p>
      </dsp:txBody>
      <dsp:txXfrm>
        <a:off x="3204575" y="1155378"/>
        <a:ext cx="2032759" cy="782299"/>
      </dsp:txXfrm>
    </dsp:sp>
    <dsp:sp modelId="{FACF6C4C-5CA4-46CB-B536-E963E9BD47C3}">
      <dsp:nvSpPr>
        <dsp:cNvPr id="0" name=""/>
        <dsp:cNvSpPr/>
      </dsp:nvSpPr>
      <dsp:spPr>
        <a:xfrm>
          <a:off x="3524794" y="2226605"/>
          <a:ext cx="1564599" cy="78229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MD $42.4M</a:t>
          </a:r>
        </a:p>
      </dsp:txBody>
      <dsp:txXfrm>
        <a:off x="3524794" y="2226605"/>
        <a:ext cx="1564599" cy="782299"/>
      </dsp:txXfrm>
    </dsp:sp>
    <dsp:sp modelId="{801FF022-7649-4BA1-8885-AA0A9AE18058}">
      <dsp:nvSpPr>
        <dsp:cNvPr id="0" name=""/>
        <dsp:cNvSpPr/>
      </dsp:nvSpPr>
      <dsp:spPr>
        <a:xfrm>
          <a:off x="3524794" y="3337470"/>
          <a:ext cx="1564599" cy="78229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VA $45M</a:t>
          </a:r>
        </a:p>
      </dsp:txBody>
      <dsp:txXfrm>
        <a:off x="3524794" y="3337470"/>
        <a:ext cx="1564599" cy="782299"/>
      </dsp:txXfrm>
    </dsp:sp>
    <dsp:sp modelId="{EFC978A9-9B2A-4EDB-915F-2CB2A55F85C4}">
      <dsp:nvSpPr>
        <dsp:cNvPr id="0" name=""/>
        <dsp:cNvSpPr/>
      </dsp:nvSpPr>
      <dsp:spPr>
        <a:xfrm>
          <a:off x="3524794" y="4448336"/>
          <a:ext cx="1564599" cy="78229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NC $68M</a:t>
          </a:r>
        </a:p>
      </dsp:txBody>
      <dsp:txXfrm>
        <a:off x="3524794" y="4448336"/>
        <a:ext cx="1564599" cy="782299"/>
      </dsp:txXfrm>
    </dsp:sp>
    <dsp:sp modelId="{979C3DAE-DFE2-4CCB-B945-2F5BF0C15CC9}">
      <dsp:nvSpPr>
        <dsp:cNvPr id="0" name=""/>
        <dsp:cNvSpPr/>
      </dsp:nvSpPr>
      <dsp:spPr>
        <a:xfrm>
          <a:off x="3524794" y="5559202"/>
          <a:ext cx="1564599" cy="78229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SC $42.4M</a:t>
          </a:r>
        </a:p>
      </dsp:txBody>
      <dsp:txXfrm>
        <a:off x="3524794" y="5559202"/>
        <a:ext cx="1564599" cy="782299"/>
      </dsp:txXfrm>
    </dsp:sp>
    <dsp:sp modelId="{170CE229-BFF6-490D-A47F-ACC7E9D24F72}">
      <dsp:nvSpPr>
        <dsp:cNvPr id="0" name=""/>
        <dsp:cNvSpPr/>
      </dsp:nvSpPr>
      <dsp:spPr>
        <a:xfrm>
          <a:off x="5931344" y="1155378"/>
          <a:ext cx="2106561" cy="78229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DNCR Funds Administration</a:t>
          </a:r>
        </a:p>
      </dsp:txBody>
      <dsp:txXfrm>
        <a:off x="5931344" y="1155378"/>
        <a:ext cx="2106561" cy="782299"/>
      </dsp:txXfrm>
    </dsp:sp>
    <dsp:sp modelId="{6BBDE4E0-635E-4BAE-AF5E-7A721E90D7AA}">
      <dsp:nvSpPr>
        <dsp:cNvPr id="0" name=""/>
        <dsp:cNvSpPr/>
      </dsp:nvSpPr>
      <dsp:spPr>
        <a:xfrm>
          <a:off x="6321426" y="2296261"/>
          <a:ext cx="1564599" cy="78229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$21M</a:t>
          </a:r>
        </a:p>
      </dsp:txBody>
      <dsp:txXfrm>
        <a:off x="6321426" y="2296261"/>
        <a:ext cx="1564599" cy="7822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293F3-B98F-47CB-93F4-937C12434D9C}">
      <dsp:nvSpPr>
        <dsp:cNvPr id="0" name=""/>
        <dsp:cNvSpPr/>
      </dsp:nvSpPr>
      <dsp:spPr>
        <a:xfrm>
          <a:off x="747" y="518349"/>
          <a:ext cx="3025459" cy="3630550"/>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848" tIns="0" rIns="298848" bIns="330200" numCol="1" spcCol="1270" anchor="t" anchorCtr="0">
          <a:noAutofit/>
        </a:bodyPr>
        <a:lstStyle/>
        <a:p>
          <a:pPr marL="0" lvl="0" indent="0" algn="l" defTabSz="933450">
            <a:lnSpc>
              <a:spcPct val="90000"/>
            </a:lnSpc>
            <a:spcBef>
              <a:spcPct val="0"/>
            </a:spcBef>
            <a:spcAft>
              <a:spcPct val="35000"/>
            </a:spcAft>
            <a:buNone/>
          </a:pPr>
          <a:r>
            <a:rPr lang="en-US" sz="2100" b="0" i="0" kern="1200" dirty="0"/>
            <a:t>Permanently conserve one million new acres of North Carolina’s natural lands, with special focus on wetlands</a:t>
          </a:r>
          <a:endParaRPr lang="en-US" sz="2100" kern="1200" dirty="0"/>
        </a:p>
      </dsp:txBody>
      <dsp:txXfrm>
        <a:off x="747" y="1970569"/>
        <a:ext cx="3025459" cy="2178330"/>
      </dsp:txXfrm>
    </dsp:sp>
    <dsp:sp modelId="{6D3DC350-75DD-4963-9A21-4B1BAD9C1895}">
      <dsp:nvSpPr>
        <dsp:cNvPr id="0" name=""/>
        <dsp:cNvSpPr/>
      </dsp:nvSpPr>
      <dsp:spPr>
        <a:xfrm>
          <a:off x="747" y="518349"/>
          <a:ext cx="3025459" cy="1452220"/>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98848" tIns="165100" rIns="298848"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747" y="518349"/>
        <a:ext cx="3025459" cy="1452220"/>
      </dsp:txXfrm>
    </dsp:sp>
    <dsp:sp modelId="{6CAC3904-AFD8-469B-8309-F36EE1E66E8E}">
      <dsp:nvSpPr>
        <dsp:cNvPr id="0" name=""/>
        <dsp:cNvSpPr/>
      </dsp:nvSpPr>
      <dsp:spPr>
        <a:xfrm>
          <a:off x="3268242" y="518349"/>
          <a:ext cx="3025459" cy="3630550"/>
        </a:xfrm>
        <a:prstGeom prst="rect">
          <a:avLst/>
        </a:prstGeom>
        <a:solidFill>
          <a:schemeClr val="accent3">
            <a:hueOff val="2058582"/>
            <a:satOff val="12356"/>
            <a:lumOff val="9413"/>
            <a:alphaOff val="0"/>
          </a:schemeClr>
        </a:solidFill>
        <a:ln w="19050" cap="flat" cmpd="sng" algn="ctr">
          <a:solidFill>
            <a:schemeClr val="accent3">
              <a:hueOff val="2058582"/>
              <a:satOff val="12356"/>
              <a:lumOff val="941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848" tIns="0" rIns="298848" bIns="330200" numCol="1" spcCol="1270" anchor="t" anchorCtr="0">
          <a:noAutofit/>
        </a:bodyPr>
        <a:lstStyle/>
        <a:p>
          <a:pPr marL="0" lvl="0" indent="0" algn="l" defTabSz="933450">
            <a:lnSpc>
              <a:spcPct val="90000"/>
            </a:lnSpc>
            <a:spcBef>
              <a:spcPct val="0"/>
            </a:spcBef>
            <a:spcAft>
              <a:spcPct val="35000"/>
            </a:spcAft>
            <a:buNone/>
          </a:pPr>
          <a:r>
            <a:rPr lang="en-US" sz="2100" b="0" i="0" kern="1200" dirty="0"/>
            <a:t>Restore or reforest one million new acres of North Carolina’s forests and wetlands</a:t>
          </a:r>
          <a:endParaRPr lang="en-US" sz="2100" kern="1200" dirty="0"/>
        </a:p>
      </dsp:txBody>
      <dsp:txXfrm>
        <a:off x="3268242" y="1970569"/>
        <a:ext cx="3025459" cy="2178330"/>
      </dsp:txXfrm>
    </dsp:sp>
    <dsp:sp modelId="{641AA674-CC5B-4546-9533-5E40E96DA892}">
      <dsp:nvSpPr>
        <dsp:cNvPr id="0" name=""/>
        <dsp:cNvSpPr/>
      </dsp:nvSpPr>
      <dsp:spPr>
        <a:xfrm>
          <a:off x="3268242" y="518349"/>
          <a:ext cx="3025459" cy="1452220"/>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98848" tIns="165100" rIns="298848"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268242" y="518349"/>
        <a:ext cx="3025459" cy="1452220"/>
      </dsp:txXfrm>
    </dsp:sp>
    <dsp:sp modelId="{73C90B53-1973-43FD-A547-DD1483F1ABC9}">
      <dsp:nvSpPr>
        <dsp:cNvPr id="0" name=""/>
        <dsp:cNvSpPr/>
      </dsp:nvSpPr>
      <dsp:spPr>
        <a:xfrm>
          <a:off x="6535738" y="518349"/>
          <a:ext cx="3025459" cy="3630550"/>
        </a:xfrm>
        <a:prstGeom prst="rect">
          <a:avLst/>
        </a:prstGeom>
        <a:solidFill>
          <a:schemeClr val="accent3">
            <a:hueOff val="4117163"/>
            <a:satOff val="24712"/>
            <a:lumOff val="18825"/>
            <a:alphaOff val="0"/>
          </a:schemeClr>
        </a:solidFill>
        <a:ln w="19050" cap="flat" cmpd="sng" algn="ctr">
          <a:solidFill>
            <a:schemeClr val="accent3">
              <a:hueOff val="4117163"/>
              <a:satOff val="24712"/>
              <a:lumOff val="1882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848" tIns="0" rIns="298848" bIns="330200" numCol="1" spcCol="1270" anchor="t" anchorCtr="0">
          <a:noAutofit/>
        </a:bodyPr>
        <a:lstStyle/>
        <a:p>
          <a:pPr marL="0" lvl="0" indent="0" algn="l" defTabSz="933450">
            <a:lnSpc>
              <a:spcPct val="90000"/>
            </a:lnSpc>
            <a:spcBef>
              <a:spcPct val="0"/>
            </a:spcBef>
            <a:spcAft>
              <a:spcPct val="35000"/>
            </a:spcAft>
            <a:buNone/>
          </a:pPr>
          <a:r>
            <a:rPr lang="en-US" sz="2100" b="0" i="0" kern="1200" dirty="0"/>
            <a:t>Plant one million trees in urban regions of the state</a:t>
          </a:r>
          <a:endParaRPr lang="en-US" sz="2100" kern="1200" dirty="0"/>
        </a:p>
      </dsp:txBody>
      <dsp:txXfrm>
        <a:off x="6535738" y="1970569"/>
        <a:ext cx="3025459" cy="2178330"/>
      </dsp:txXfrm>
    </dsp:sp>
    <dsp:sp modelId="{344E20C2-9A20-4A92-A04B-021CA76FA894}">
      <dsp:nvSpPr>
        <dsp:cNvPr id="0" name=""/>
        <dsp:cNvSpPr/>
      </dsp:nvSpPr>
      <dsp:spPr>
        <a:xfrm>
          <a:off x="6535738" y="518349"/>
          <a:ext cx="3025459" cy="1452220"/>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98848" tIns="165100" rIns="298848"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6535738" y="518349"/>
        <a:ext cx="3025459" cy="14522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83AD6-ED89-405C-A66C-8F66B1613835}">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CD298E-4FF6-4233-9E9E-D497D954816D}">
      <dsp:nvSpPr>
        <dsp:cNvPr id="0" name=""/>
        <dsp:cNvSpPr/>
      </dsp:nvSpPr>
      <dsp:spPr>
        <a:xfrm>
          <a:off x="375988" y="280191"/>
          <a:ext cx="683614" cy="68361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1CD15B-35C5-4854-8DE0-31D7B3BA87C6}">
      <dsp:nvSpPr>
        <dsp:cNvPr id="0" name=""/>
        <dsp:cNvSpPr/>
      </dsp:nvSpPr>
      <dsp:spPr>
        <a:xfrm>
          <a:off x="1435590" y="531"/>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en-US" sz="1800" kern="1200" dirty="0"/>
            <a:t>Project 1: Coastal Wetlands ($35.3 million)</a:t>
          </a:r>
        </a:p>
      </dsp:txBody>
      <dsp:txXfrm>
        <a:off x="1435590" y="531"/>
        <a:ext cx="4732020" cy="1242935"/>
      </dsp:txXfrm>
    </dsp:sp>
    <dsp:sp modelId="{11DB0A8F-B856-4E76-B351-0F26DA1F7E7B}">
      <dsp:nvSpPr>
        <dsp:cNvPr id="0" name=""/>
        <dsp:cNvSpPr/>
      </dsp:nvSpPr>
      <dsp:spPr>
        <a:xfrm>
          <a:off x="6167610" y="531"/>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622300">
            <a:lnSpc>
              <a:spcPct val="100000"/>
            </a:lnSpc>
            <a:spcBef>
              <a:spcPct val="0"/>
            </a:spcBef>
            <a:spcAft>
              <a:spcPct val="35000"/>
            </a:spcAft>
            <a:buNone/>
          </a:pPr>
          <a:r>
            <a:rPr lang="en-US" sz="1400" kern="1200" dirty="0"/>
            <a:t>Install 400 acres of living shoreline, 200 acres of marsh restoration, 400 acres of tidal connectivity, develop coastal resilient management plans</a:t>
          </a:r>
        </a:p>
      </dsp:txBody>
      <dsp:txXfrm>
        <a:off x="6167610" y="531"/>
        <a:ext cx="4347989" cy="1242935"/>
      </dsp:txXfrm>
    </dsp:sp>
    <dsp:sp modelId="{ECD3F246-0491-4A75-A8E4-607273D5262C}">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8080FE-547E-4B2F-8F1D-F6208608C061}">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64D202-04D0-4718-A777-47E5724DE347}">
      <dsp:nvSpPr>
        <dsp:cNvPr id="0" name=""/>
        <dsp:cNvSpPr/>
      </dsp:nvSpPr>
      <dsp:spPr>
        <a:xfrm>
          <a:off x="1435590" y="1554201"/>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en-US" sz="1800" kern="1200" dirty="0"/>
            <a:t>Project 2: Agricultural Resource Conservation and Management </a:t>
          </a:r>
        </a:p>
        <a:p>
          <a:pPr marL="0" lvl="0" indent="0" algn="l" defTabSz="800100">
            <a:lnSpc>
              <a:spcPct val="100000"/>
            </a:lnSpc>
            <a:spcBef>
              <a:spcPct val="0"/>
            </a:spcBef>
            <a:spcAft>
              <a:spcPct val="35000"/>
            </a:spcAft>
            <a:buNone/>
          </a:pPr>
          <a:r>
            <a:rPr lang="en-US" sz="1800" kern="1200" dirty="0"/>
            <a:t>($4.8 million)</a:t>
          </a:r>
        </a:p>
      </dsp:txBody>
      <dsp:txXfrm>
        <a:off x="1435590" y="1554201"/>
        <a:ext cx="4732020" cy="1242935"/>
      </dsp:txXfrm>
    </dsp:sp>
    <dsp:sp modelId="{833D3DE6-FC5B-4C9D-A773-CD430521D3CC}">
      <dsp:nvSpPr>
        <dsp:cNvPr id="0" name=""/>
        <dsp:cNvSpPr/>
      </dsp:nvSpPr>
      <dsp:spPr>
        <a:xfrm>
          <a:off x="6167610" y="1554201"/>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622300">
            <a:lnSpc>
              <a:spcPct val="100000"/>
            </a:lnSpc>
            <a:spcBef>
              <a:spcPct val="0"/>
            </a:spcBef>
            <a:spcAft>
              <a:spcPct val="35000"/>
            </a:spcAft>
            <a:buNone/>
          </a:pPr>
          <a:r>
            <a:rPr lang="en-US" sz="1400" kern="1200" dirty="0"/>
            <a:t>Windbreaks, alley cropping, and </a:t>
          </a:r>
          <a:r>
            <a:rPr lang="en-US" sz="1400" kern="1200" dirty="0" err="1"/>
            <a:t>silvopasture</a:t>
          </a:r>
          <a:r>
            <a:rPr lang="en-US" sz="1400" kern="1200" dirty="0"/>
            <a:t> to improve soil health and water conservation on 1,000 acres through cost-share grants</a:t>
          </a:r>
        </a:p>
      </dsp:txBody>
      <dsp:txXfrm>
        <a:off x="6167610" y="1554201"/>
        <a:ext cx="4347989" cy="1242935"/>
      </dsp:txXfrm>
    </dsp:sp>
    <dsp:sp modelId="{8FDC1B37-6535-4BAC-9BD0-236CFBDC130A}">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68F0E4-590B-4CA4-AF22-B3F1D4E55BCB}">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CF33E2-74B2-4B87-A754-E51F98896B82}">
      <dsp:nvSpPr>
        <dsp:cNvPr id="0" name=""/>
        <dsp:cNvSpPr/>
      </dsp:nvSpPr>
      <dsp:spPr>
        <a:xfrm>
          <a:off x="1435590" y="3107870"/>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en-US" sz="1800" kern="1200" dirty="0"/>
            <a:t>Project 3: Afforestation and Urban Trees ($8.1 million)</a:t>
          </a:r>
        </a:p>
      </dsp:txBody>
      <dsp:txXfrm>
        <a:off x="1435590" y="3107870"/>
        <a:ext cx="4732020" cy="1242935"/>
      </dsp:txXfrm>
    </dsp:sp>
    <dsp:sp modelId="{8B557042-60B2-47B2-ABFA-4164015715F5}">
      <dsp:nvSpPr>
        <dsp:cNvPr id="0" name=""/>
        <dsp:cNvSpPr/>
      </dsp:nvSpPr>
      <dsp:spPr>
        <a:xfrm>
          <a:off x="6167610" y="3107870"/>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622300">
            <a:lnSpc>
              <a:spcPct val="100000"/>
            </a:lnSpc>
            <a:spcBef>
              <a:spcPct val="0"/>
            </a:spcBef>
            <a:spcAft>
              <a:spcPct val="35000"/>
            </a:spcAft>
            <a:buNone/>
          </a:pPr>
          <a:r>
            <a:rPr lang="en-US" sz="1400" kern="1200"/>
            <a:t>Restore 500 acres of critical habitat, enhance forest management on 1,000 acres, and expand state nursery to market locally sourced trees</a:t>
          </a:r>
        </a:p>
      </dsp:txBody>
      <dsp:txXfrm>
        <a:off x="6167610" y="3107870"/>
        <a:ext cx="4347989" cy="12429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11E5B-9613-4AA7-9AB9-3008B4DDCEF1}">
      <dsp:nvSpPr>
        <dsp:cNvPr id="0" name=""/>
        <dsp:cNvSpPr/>
      </dsp:nvSpPr>
      <dsp:spPr>
        <a:xfrm>
          <a:off x="172939" y="2358"/>
          <a:ext cx="2699897" cy="16199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Project 1: Hog Island Wildlife Management Area ($2.8 million)</a:t>
          </a:r>
        </a:p>
        <a:p>
          <a:pPr marL="114300" lvl="1" indent="-114300" algn="l" defTabSz="533400">
            <a:lnSpc>
              <a:spcPct val="90000"/>
            </a:lnSpc>
            <a:spcBef>
              <a:spcPct val="0"/>
            </a:spcBef>
            <a:spcAft>
              <a:spcPct val="15000"/>
            </a:spcAft>
            <a:buChar char="•"/>
          </a:pPr>
          <a:r>
            <a:rPr lang="en-US" sz="1200" kern="1200" dirty="0"/>
            <a:t>Install 11 breakwaters along 3.4k feet of shoreline to protect 406 acres of marsh</a:t>
          </a:r>
        </a:p>
      </dsp:txBody>
      <dsp:txXfrm>
        <a:off x="172939" y="2358"/>
        <a:ext cx="2699897" cy="1619938"/>
      </dsp:txXfrm>
    </dsp:sp>
    <dsp:sp modelId="{622F28D9-23EA-4193-AC7E-BCCFB6C20215}">
      <dsp:nvSpPr>
        <dsp:cNvPr id="0" name=""/>
        <dsp:cNvSpPr/>
      </dsp:nvSpPr>
      <dsp:spPr>
        <a:xfrm>
          <a:off x="3142826" y="2358"/>
          <a:ext cx="2699897" cy="16199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Project 2: Ragged Island Wildlife Management Area ($9.7 million)</a:t>
          </a:r>
        </a:p>
        <a:p>
          <a:pPr marL="114300" lvl="1" indent="-114300" algn="l" defTabSz="533400">
            <a:lnSpc>
              <a:spcPct val="90000"/>
            </a:lnSpc>
            <a:spcBef>
              <a:spcPct val="0"/>
            </a:spcBef>
            <a:spcAft>
              <a:spcPct val="15000"/>
            </a:spcAft>
            <a:buChar char="•"/>
          </a:pPr>
          <a:r>
            <a:rPr lang="en-US" sz="1200" kern="1200"/>
            <a:t>Install living shoreline and low breakwaters to protect eroding salt marsh</a:t>
          </a:r>
        </a:p>
      </dsp:txBody>
      <dsp:txXfrm>
        <a:off x="3142826" y="2358"/>
        <a:ext cx="2699897" cy="1619938"/>
      </dsp:txXfrm>
    </dsp:sp>
    <dsp:sp modelId="{D91DAA9D-CF3B-4D6F-A6D1-07EB49123D49}">
      <dsp:nvSpPr>
        <dsp:cNvPr id="0" name=""/>
        <dsp:cNvSpPr/>
      </dsp:nvSpPr>
      <dsp:spPr>
        <a:xfrm>
          <a:off x="6112714" y="2358"/>
          <a:ext cx="2699897" cy="16199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Project 3: Comprehensive Tidal Marsh Restoration In Guinea Marshes ($10.5 million)</a:t>
          </a:r>
        </a:p>
        <a:p>
          <a:pPr marL="114300" lvl="1" indent="-114300" algn="l" defTabSz="533400">
            <a:lnSpc>
              <a:spcPct val="90000"/>
            </a:lnSpc>
            <a:spcBef>
              <a:spcPct val="0"/>
            </a:spcBef>
            <a:spcAft>
              <a:spcPct val="15000"/>
            </a:spcAft>
            <a:buChar char="•"/>
          </a:pPr>
          <a:r>
            <a:rPr lang="en-US" sz="1200" kern="1200"/>
            <a:t>Safegaurd 400 acres of acres of tidal wetlands and beach through erosion control</a:t>
          </a:r>
        </a:p>
      </dsp:txBody>
      <dsp:txXfrm>
        <a:off x="6112714" y="2358"/>
        <a:ext cx="2699897" cy="1619938"/>
      </dsp:txXfrm>
    </dsp:sp>
    <dsp:sp modelId="{47AB11CB-9201-45C1-8798-5942821C7872}">
      <dsp:nvSpPr>
        <dsp:cNvPr id="0" name=""/>
        <dsp:cNvSpPr/>
      </dsp:nvSpPr>
      <dsp:spPr>
        <a:xfrm>
          <a:off x="9082601" y="2358"/>
          <a:ext cx="2699897" cy="16199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Project 4: Saltmarsh Acquisition and Protection at Frog Stool Preserve ($1.6 million)</a:t>
          </a:r>
        </a:p>
        <a:p>
          <a:pPr marL="114300" lvl="1" indent="-114300" algn="l" defTabSz="533400">
            <a:lnSpc>
              <a:spcPct val="90000"/>
            </a:lnSpc>
            <a:spcBef>
              <a:spcPct val="0"/>
            </a:spcBef>
            <a:spcAft>
              <a:spcPct val="15000"/>
            </a:spcAft>
            <a:buChar char="•"/>
          </a:pPr>
          <a:r>
            <a:rPr lang="en-US" sz="1200" kern="1200"/>
            <a:t>Acquisition of 621 acres of high priority salt marsh</a:t>
          </a:r>
        </a:p>
      </dsp:txBody>
      <dsp:txXfrm>
        <a:off x="9082601" y="2358"/>
        <a:ext cx="2699897" cy="1619938"/>
      </dsp:txXfrm>
    </dsp:sp>
    <dsp:sp modelId="{9BF122CF-60C2-4227-90CC-27370868EFF0}">
      <dsp:nvSpPr>
        <dsp:cNvPr id="0" name=""/>
        <dsp:cNvSpPr/>
      </dsp:nvSpPr>
      <dsp:spPr>
        <a:xfrm>
          <a:off x="172939" y="1892286"/>
          <a:ext cx="2699897" cy="16199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Project 5: New Wetland Restoration and Enhancement Project ($5.4 million)</a:t>
          </a:r>
        </a:p>
        <a:p>
          <a:pPr marL="114300" lvl="1" indent="-114300" algn="l" defTabSz="533400">
            <a:lnSpc>
              <a:spcPct val="90000"/>
            </a:lnSpc>
            <a:spcBef>
              <a:spcPct val="0"/>
            </a:spcBef>
            <a:spcAft>
              <a:spcPct val="15000"/>
            </a:spcAft>
            <a:buChar char="•"/>
          </a:pPr>
          <a:r>
            <a:rPr lang="en-US" sz="1200" kern="1200"/>
            <a:t>Restoration of 3,000 acres of identified wetlands, doubling current efforts</a:t>
          </a:r>
        </a:p>
      </dsp:txBody>
      <dsp:txXfrm>
        <a:off x="172939" y="1892286"/>
        <a:ext cx="2699897" cy="1619938"/>
      </dsp:txXfrm>
    </dsp:sp>
    <dsp:sp modelId="{403D6024-F1CF-411A-B38E-0F0525BB859E}">
      <dsp:nvSpPr>
        <dsp:cNvPr id="0" name=""/>
        <dsp:cNvSpPr/>
      </dsp:nvSpPr>
      <dsp:spPr>
        <a:xfrm>
          <a:off x="3142826" y="1892286"/>
          <a:ext cx="2699897" cy="16199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Project 6: Acquisition and Afforestation in City of Chesapeake ($10 million)</a:t>
          </a:r>
        </a:p>
        <a:p>
          <a:pPr marL="114300" lvl="1" indent="-114300" algn="l" defTabSz="533400">
            <a:lnSpc>
              <a:spcPct val="90000"/>
            </a:lnSpc>
            <a:spcBef>
              <a:spcPct val="0"/>
            </a:spcBef>
            <a:spcAft>
              <a:spcPct val="15000"/>
            </a:spcAft>
            <a:buChar char="•"/>
          </a:pPr>
          <a:r>
            <a:rPr lang="en-US" sz="1200" kern="1200"/>
            <a:t>Reforest 1.3k acre land tract between Great Dismal Swamp and Cavalier Wildlife Management Area</a:t>
          </a:r>
        </a:p>
      </dsp:txBody>
      <dsp:txXfrm>
        <a:off x="3142826" y="1892286"/>
        <a:ext cx="2699897" cy="1619938"/>
      </dsp:txXfrm>
    </dsp:sp>
    <dsp:sp modelId="{E1EB770A-C890-450B-A1DD-6D0C0ABF029D}">
      <dsp:nvSpPr>
        <dsp:cNvPr id="0" name=""/>
        <dsp:cNvSpPr/>
      </dsp:nvSpPr>
      <dsp:spPr>
        <a:xfrm>
          <a:off x="6112714" y="1892286"/>
          <a:ext cx="2699897" cy="16199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Project 7: Eastern Shore Wildlife Management Areas Forest Restoration ($4.7 million)</a:t>
          </a:r>
        </a:p>
        <a:p>
          <a:pPr marL="114300" lvl="1" indent="-114300" algn="l" defTabSz="533400">
            <a:lnSpc>
              <a:spcPct val="90000"/>
            </a:lnSpc>
            <a:spcBef>
              <a:spcPct val="0"/>
            </a:spcBef>
            <a:spcAft>
              <a:spcPct val="15000"/>
            </a:spcAft>
            <a:buChar char="•"/>
          </a:pPr>
          <a:r>
            <a:rPr lang="en-US" sz="1200" kern="1200"/>
            <a:t>Sustainable forestry management on 1.5k acres of upland habitat</a:t>
          </a:r>
        </a:p>
      </dsp:txBody>
      <dsp:txXfrm>
        <a:off x="6112714" y="1892286"/>
        <a:ext cx="2699897" cy="1619938"/>
      </dsp:txXfrm>
    </dsp:sp>
    <dsp:sp modelId="{7A5A5D19-3119-4976-99C0-C2AE6E8BC842}">
      <dsp:nvSpPr>
        <dsp:cNvPr id="0" name=""/>
        <dsp:cNvSpPr/>
      </dsp:nvSpPr>
      <dsp:spPr>
        <a:xfrm>
          <a:off x="9082601" y="1892286"/>
          <a:ext cx="2699897" cy="16199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Project 8: Quail Roost Farm Afforestation ($3.3 million)</a:t>
          </a:r>
        </a:p>
        <a:p>
          <a:pPr marL="114300" lvl="1" indent="-114300" algn="l" defTabSz="533400">
            <a:lnSpc>
              <a:spcPct val="90000"/>
            </a:lnSpc>
            <a:spcBef>
              <a:spcPct val="0"/>
            </a:spcBef>
            <a:spcAft>
              <a:spcPct val="15000"/>
            </a:spcAft>
            <a:buChar char="•"/>
          </a:pPr>
          <a:r>
            <a:rPr lang="en-US" sz="1200" kern="1200"/>
            <a:t>VA Port Authority to put conservation easement on site to enhance carbon stock and support urban agricultural park</a:t>
          </a:r>
        </a:p>
      </dsp:txBody>
      <dsp:txXfrm>
        <a:off x="9082601" y="1892286"/>
        <a:ext cx="2699897" cy="1619938"/>
      </dsp:txXfrm>
    </dsp:sp>
    <dsp:sp modelId="{FE083E05-BCA3-4F13-86DC-FC744D491051}">
      <dsp:nvSpPr>
        <dsp:cNvPr id="0" name=""/>
        <dsp:cNvSpPr/>
      </dsp:nvSpPr>
      <dsp:spPr>
        <a:xfrm>
          <a:off x="4627770" y="3782215"/>
          <a:ext cx="2699897" cy="16199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Project 9: Tribal Restoration and Conservation Program Set-aside ($1.7 million)</a:t>
          </a:r>
        </a:p>
        <a:p>
          <a:pPr marL="114300" lvl="1" indent="-114300" algn="l" defTabSz="533400">
            <a:lnSpc>
              <a:spcPct val="90000"/>
            </a:lnSpc>
            <a:spcBef>
              <a:spcPct val="0"/>
            </a:spcBef>
            <a:spcAft>
              <a:spcPct val="15000"/>
            </a:spcAft>
            <a:buChar char="•"/>
          </a:pPr>
          <a:r>
            <a:rPr lang="en-US" sz="1200" kern="1200"/>
            <a:t>Subaward grant program for federally and state recognized tribes for conservation and restoration activities</a:t>
          </a:r>
        </a:p>
      </dsp:txBody>
      <dsp:txXfrm>
        <a:off x="4627770" y="3782215"/>
        <a:ext cx="2699897" cy="16199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96BEB-56E6-4492-813A-C68EED51D5E6}">
      <dsp:nvSpPr>
        <dsp:cNvPr id="0" name=""/>
        <dsp:cNvSpPr/>
      </dsp:nvSpPr>
      <dsp:spPr>
        <a:xfrm>
          <a:off x="0" y="3531"/>
          <a:ext cx="10515600" cy="5993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F78AA4-D951-4430-9923-E00006CFDE3E}">
      <dsp:nvSpPr>
        <dsp:cNvPr id="0" name=""/>
        <dsp:cNvSpPr/>
      </dsp:nvSpPr>
      <dsp:spPr>
        <a:xfrm>
          <a:off x="181311" y="138391"/>
          <a:ext cx="329657" cy="32965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DC71E0F-EF41-4C30-B3AE-F7BC39333732}">
      <dsp:nvSpPr>
        <dsp:cNvPr id="0" name=""/>
        <dsp:cNvSpPr/>
      </dsp:nvSpPr>
      <dsp:spPr>
        <a:xfrm>
          <a:off x="692279" y="3531"/>
          <a:ext cx="4732020" cy="59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34" tIns="63434" rIns="63434" bIns="63434" numCol="1" spcCol="1270" anchor="ctr" anchorCtr="0">
          <a:noAutofit/>
        </a:bodyPr>
        <a:lstStyle/>
        <a:p>
          <a:pPr marL="0" lvl="0" indent="0" algn="l" defTabSz="666750">
            <a:lnSpc>
              <a:spcPct val="100000"/>
            </a:lnSpc>
            <a:spcBef>
              <a:spcPct val="0"/>
            </a:spcBef>
            <a:spcAft>
              <a:spcPct val="35000"/>
            </a:spcAft>
            <a:buNone/>
          </a:pPr>
          <a:r>
            <a:rPr lang="en-US" sz="1500" kern="1200"/>
            <a:t>Project 1: Coastal Habitat Enhancement Initiative ($30 million)</a:t>
          </a:r>
        </a:p>
      </dsp:txBody>
      <dsp:txXfrm>
        <a:off x="692279" y="3531"/>
        <a:ext cx="4732020" cy="599376"/>
      </dsp:txXfrm>
    </dsp:sp>
    <dsp:sp modelId="{C4E077F0-04CC-4783-B5D7-1E4F36B6EC53}">
      <dsp:nvSpPr>
        <dsp:cNvPr id="0" name=""/>
        <dsp:cNvSpPr/>
      </dsp:nvSpPr>
      <dsp:spPr>
        <a:xfrm>
          <a:off x="5424299" y="3531"/>
          <a:ext cx="5090623" cy="59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34" tIns="63434" rIns="63434" bIns="63434" numCol="1" spcCol="1270" anchor="ctr" anchorCtr="0">
          <a:noAutofit/>
        </a:bodyPr>
        <a:lstStyle/>
        <a:p>
          <a:pPr marL="0" lvl="0" indent="0" algn="l" defTabSz="488950">
            <a:lnSpc>
              <a:spcPct val="100000"/>
            </a:lnSpc>
            <a:spcBef>
              <a:spcPct val="0"/>
            </a:spcBef>
            <a:spcAft>
              <a:spcPct val="35000"/>
            </a:spcAft>
            <a:buNone/>
          </a:pPr>
          <a:r>
            <a:rPr lang="en-US" sz="1100" kern="1200" dirty="0"/>
            <a:t>NC Coastal Federation- 100 acres of peatland restoration, living shoreline installation protecting 595 acres of salt marsh, 131 acres of conservation for marsh migration, USGS study on carbon sequestration in coastal habitats</a:t>
          </a:r>
        </a:p>
      </dsp:txBody>
      <dsp:txXfrm>
        <a:off x="5424299" y="3531"/>
        <a:ext cx="5090623" cy="599376"/>
      </dsp:txXfrm>
    </dsp:sp>
    <dsp:sp modelId="{D6F0592E-1544-43CA-976B-473876C33A5A}">
      <dsp:nvSpPr>
        <dsp:cNvPr id="0" name=""/>
        <dsp:cNvSpPr/>
      </dsp:nvSpPr>
      <dsp:spPr>
        <a:xfrm>
          <a:off x="0" y="752752"/>
          <a:ext cx="10515600" cy="5993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89F3A0-470B-4247-AE6D-EAC514FE9205}">
      <dsp:nvSpPr>
        <dsp:cNvPr id="0" name=""/>
        <dsp:cNvSpPr/>
      </dsp:nvSpPr>
      <dsp:spPr>
        <a:xfrm>
          <a:off x="181311" y="887612"/>
          <a:ext cx="329657" cy="32965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A1491CA-5543-4447-864B-79A205A73EF5}">
      <dsp:nvSpPr>
        <dsp:cNvPr id="0" name=""/>
        <dsp:cNvSpPr/>
      </dsp:nvSpPr>
      <dsp:spPr>
        <a:xfrm>
          <a:off x="692279" y="752752"/>
          <a:ext cx="4732020" cy="59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34" tIns="63434" rIns="63434" bIns="63434" numCol="1" spcCol="1270" anchor="ctr" anchorCtr="0">
          <a:noAutofit/>
        </a:bodyPr>
        <a:lstStyle/>
        <a:p>
          <a:pPr marL="0" lvl="0" indent="0" algn="l" defTabSz="666750">
            <a:lnSpc>
              <a:spcPct val="100000"/>
            </a:lnSpc>
            <a:spcBef>
              <a:spcPct val="0"/>
            </a:spcBef>
            <a:spcAft>
              <a:spcPct val="35000"/>
            </a:spcAft>
            <a:buNone/>
          </a:pPr>
          <a:r>
            <a:rPr lang="en-US" sz="1500" kern="1200"/>
            <a:t>Project 2: High Carbon Acquisitions for State Park System ($10 million)</a:t>
          </a:r>
        </a:p>
      </dsp:txBody>
      <dsp:txXfrm>
        <a:off x="692279" y="752752"/>
        <a:ext cx="4732020" cy="599376"/>
      </dsp:txXfrm>
    </dsp:sp>
    <dsp:sp modelId="{C190698C-31A7-460E-B6FA-B18DC654AE5E}">
      <dsp:nvSpPr>
        <dsp:cNvPr id="0" name=""/>
        <dsp:cNvSpPr/>
      </dsp:nvSpPr>
      <dsp:spPr>
        <a:xfrm>
          <a:off x="5424299" y="752752"/>
          <a:ext cx="5090623" cy="59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34" tIns="63434" rIns="63434" bIns="63434" numCol="1" spcCol="1270" anchor="ctr" anchorCtr="0">
          <a:noAutofit/>
        </a:bodyPr>
        <a:lstStyle/>
        <a:p>
          <a:pPr marL="0" lvl="0" indent="0" algn="l" defTabSz="488950">
            <a:lnSpc>
              <a:spcPct val="100000"/>
            </a:lnSpc>
            <a:spcBef>
              <a:spcPct val="0"/>
            </a:spcBef>
            <a:spcAft>
              <a:spcPct val="35000"/>
            </a:spcAft>
            <a:buNone/>
          </a:pPr>
          <a:r>
            <a:rPr lang="en-US" sz="1100" kern="1200"/>
            <a:t>Acquire up to 3,300 acres of forests and peatlands to add to the state park system and avoid conversion</a:t>
          </a:r>
        </a:p>
      </dsp:txBody>
      <dsp:txXfrm>
        <a:off x="5424299" y="752752"/>
        <a:ext cx="5090623" cy="599376"/>
      </dsp:txXfrm>
    </dsp:sp>
    <dsp:sp modelId="{2D21EE78-C8DE-4BE0-BFDE-AEE5D7CCA1A6}">
      <dsp:nvSpPr>
        <dsp:cNvPr id="0" name=""/>
        <dsp:cNvSpPr/>
      </dsp:nvSpPr>
      <dsp:spPr>
        <a:xfrm>
          <a:off x="0" y="1501973"/>
          <a:ext cx="10515600" cy="5993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1433FF-7C1A-492D-83FA-85EE9EF94026}">
      <dsp:nvSpPr>
        <dsp:cNvPr id="0" name=""/>
        <dsp:cNvSpPr/>
      </dsp:nvSpPr>
      <dsp:spPr>
        <a:xfrm>
          <a:off x="181311" y="1636833"/>
          <a:ext cx="329657" cy="32965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C53FCB4-4FBC-42CE-9BF1-4E1B286C0506}">
      <dsp:nvSpPr>
        <dsp:cNvPr id="0" name=""/>
        <dsp:cNvSpPr/>
      </dsp:nvSpPr>
      <dsp:spPr>
        <a:xfrm>
          <a:off x="692279" y="1501973"/>
          <a:ext cx="4732020" cy="59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34" tIns="63434" rIns="63434" bIns="63434" numCol="1" spcCol="1270" anchor="ctr" anchorCtr="0">
          <a:noAutofit/>
        </a:bodyPr>
        <a:lstStyle/>
        <a:p>
          <a:pPr marL="0" lvl="0" indent="0" algn="l" defTabSz="666750">
            <a:lnSpc>
              <a:spcPct val="100000"/>
            </a:lnSpc>
            <a:spcBef>
              <a:spcPct val="0"/>
            </a:spcBef>
            <a:spcAft>
              <a:spcPct val="35000"/>
            </a:spcAft>
            <a:buNone/>
          </a:pPr>
          <a:r>
            <a:rPr lang="en-US" sz="1500" kern="1200"/>
            <a:t>Project 3: Climate Smart Forestry in Low-income and Disadvantaged Communities ($3 million)</a:t>
          </a:r>
        </a:p>
      </dsp:txBody>
      <dsp:txXfrm>
        <a:off x="692279" y="1501973"/>
        <a:ext cx="4732020" cy="599376"/>
      </dsp:txXfrm>
    </dsp:sp>
    <dsp:sp modelId="{FEA27852-DFFE-415D-976F-028FA2CC2067}">
      <dsp:nvSpPr>
        <dsp:cNvPr id="0" name=""/>
        <dsp:cNvSpPr/>
      </dsp:nvSpPr>
      <dsp:spPr>
        <a:xfrm>
          <a:off x="5424299" y="1501973"/>
          <a:ext cx="5090623" cy="59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34" tIns="63434" rIns="63434" bIns="63434" numCol="1" spcCol="1270" anchor="ctr" anchorCtr="0">
          <a:noAutofit/>
        </a:bodyPr>
        <a:lstStyle/>
        <a:p>
          <a:pPr marL="0" lvl="0" indent="0" algn="l" defTabSz="488950">
            <a:lnSpc>
              <a:spcPct val="100000"/>
            </a:lnSpc>
            <a:spcBef>
              <a:spcPct val="0"/>
            </a:spcBef>
            <a:spcAft>
              <a:spcPct val="35000"/>
            </a:spcAft>
            <a:buNone/>
          </a:pPr>
          <a:r>
            <a:rPr lang="en-US" sz="1100" kern="1200"/>
            <a:t>Tree planting and climate smart forestry on 10,000 acres with historically marginalized landowners</a:t>
          </a:r>
        </a:p>
      </dsp:txBody>
      <dsp:txXfrm>
        <a:off x="5424299" y="1501973"/>
        <a:ext cx="5090623" cy="599376"/>
      </dsp:txXfrm>
    </dsp:sp>
    <dsp:sp modelId="{26C1AEA5-6A3A-405B-A54F-5F3621208FC2}">
      <dsp:nvSpPr>
        <dsp:cNvPr id="0" name=""/>
        <dsp:cNvSpPr/>
      </dsp:nvSpPr>
      <dsp:spPr>
        <a:xfrm>
          <a:off x="0" y="2251194"/>
          <a:ext cx="10515600" cy="5993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26D2E5-8FDD-406E-8E0E-97186CB95203}">
      <dsp:nvSpPr>
        <dsp:cNvPr id="0" name=""/>
        <dsp:cNvSpPr/>
      </dsp:nvSpPr>
      <dsp:spPr>
        <a:xfrm>
          <a:off x="181311" y="2386053"/>
          <a:ext cx="329657" cy="3296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ED708E9-C320-440E-9757-F5EC216D1EA7}">
      <dsp:nvSpPr>
        <dsp:cNvPr id="0" name=""/>
        <dsp:cNvSpPr/>
      </dsp:nvSpPr>
      <dsp:spPr>
        <a:xfrm>
          <a:off x="692279" y="2251194"/>
          <a:ext cx="4732020" cy="59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34" tIns="63434" rIns="63434" bIns="63434" numCol="1" spcCol="1270" anchor="ctr" anchorCtr="0">
          <a:noAutofit/>
        </a:bodyPr>
        <a:lstStyle/>
        <a:p>
          <a:pPr marL="0" lvl="0" indent="0" algn="l" defTabSz="666750">
            <a:lnSpc>
              <a:spcPct val="100000"/>
            </a:lnSpc>
            <a:spcBef>
              <a:spcPct val="0"/>
            </a:spcBef>
            <a:spcAft>
              <a:spcPct val="35000"/>
            </a:spcAft>
            <a:buNone/>
          </a:pPr>
          <a:r>
            <a:rPr lang="en-US" sz="1500" kern="1200" dirty="0"/>
            <a:t>Project 4: Rapid Tree Growth High-Carbon Forestry Cost Share ($5 million)</a:t>
          </a:r>
        </a:p>
      </dsp:txBody>
      <dsp:txXfrm>
        <a:off x="692279" y="2251194"/>
        <a:ext cx="4732020" cy="599376"/>
      </dsp:txXfrm>
    </dsp:sp>
    <dsp:sp modelId="{837016E8-8D3E-43E3-9086-25C91C20A1A4}">
      <dsp:nvSpPr>
        <dsp:cNvPr id="0" name=""/>
        <dsp:cNvSpPr/>
      </dsp:nvSpPr>
      <dsp:spPr>
        <a:xfrm>
          <a:off x="5424299" y="2251194"/>
          <a:ext cx="5090623" cy="59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34" tIns="63434" rIns="63434" bIns="63434" numCol="1" spcCol="1270" anchor="ctr" anchorCtr="0">
          <a:noAutofit/>
        </a:bodyPr>
        <a:lstStyle/>
        <a:p>
          <a:pPr marL="0" lvl="0" indent="0" algn="l" defTabSz="488950">
            <a:lnSpc>
              <a:spcPct val="100000"/>
            </a:lnSpc>
            <a:spcBef>
              <a:spcPct val="0"/>
            </a:spcBef>
            <a:spcAft>
              <a:spcPct val="35000"/>
            </a:spcAft>
            <a:buNone/>
          </a:pPr>
          <a:r>
            <a:rPr lang="en-US" sz="1100" kern="1200" dirty="0"/>
            <a:t>Cost share program to incentivize 49,000 acres worth of high-carbon tree seedling plantings across tree farms statewide</a:t>
          </a:r>
        </a:p>
      </dsp:txBody>
      <dsp:txXfrm>
        <a:off x="5424299" y="2251194"/>
        <a:ext cx="5090623" cy="599376"/>
      </dsp:txXfrm>
    </dsp:sp>
    <dsp:sp modelId="{A12C9AAC-A12A-49D9-AF82-D97BB6517887}">
      <dsp:nvSpPr>
        <dsp:cNvPr id="0" name=""/>
        <dsp:cNvSpPr/>
      </dsp:nvSpPr>
      <dsp:spPr>
        <a:xfrm>
          <a:off x="0" y="3000414"/>
          <a:ext cx="10515600" cy="5993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F256AA-A469-47F7-B622-F0B7BA3FAAFE}">
      <dsp:nvSpPr>
        <dsp:cNvPr id="0" name=""/>
        <dsp:cNvSpPr/>
      </dsp:nvSpPr>
      <dsp:spPr>
        <a:xfrm>
          <a:off x="181311" y="3135274"/>
          <a:ext cx="329657" cy="3296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2212ACC-A668-48E9-BAC6-26A26ADFD8FB}">
      <dsp:nvSpPr>
        <dsp:cNvPr id="0" name=""/>
        <dsp:cNvSpPr/>
      </dsp:nvSpPr>
      <dsp:spPr>
        <a:xfrm>
          <a:off x="692279" y="3000414"/>
          <a:ext cx="4732020" cy="59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34" tIns="63434" rIns="63434" bIns="63434" numCol="1" spcCol="1270" anchor="ctr" anchorCtr="0">
          <a:noAutofit/>
        </a:bodyPr>
        <a:lstStyle/>
        <a:p>
          <a:pPr marL="0" lvl="0" indent="0" algn="l" defTabSz="666750">
            <a:lnSpc>
              <a:spcPct val="100000"/>
            </a:lnSpc>
            <a:spcBef>
              <a:spcPct val="0"/>
            </a:spcBef>
            <a:spcAft>
              <a:spcPct val="35000"/>
            </a:spcAft>
            <a:buNone/>
          </a:pPr>
          <a:r>
            <a:rPr lang="en-US" sz="1500" kern="1200" dirty="0"/>
            <a:t>Project 5: Urban Tree Planting Program ($1 million)</a:t>
          </a:r>
        </a:p>
      </dsp:txBody>
      <dsp:txXfrm>
        <a:off x="692279" y="3000414"/>
        <a:ext cx="4732020" cy="599376"/>
      </dsp:txXfrm>
    </dsp:sp>
    <dsp:sp modelId="{4EF44553-1DEC-4564-AF6D-045FE3078583}">
      <dsp:nvSpPr>
        <dsp:cNvPr id="0" name=""/>
        <dsp:cNvSpPr/>
      </dsp:nvSpPr>
      <dsp:spPr>
        <a:xfrm>
          <a:off x="5424299" y="3000414"/>
          <a:ext cx="5090623" cy="59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34" tIns="63434" rIns="63434" bIns="63434" numCol="1" spcCol="1270" anchor="ctr" anchorCtr="0">
          <a:noAutofit/>
        </a:bodyPr>
        <a:lstStyle/>
        <a:p>
          <a:pPr marL="0" lvl="0" indent="0" algn="l" defTabSz="488950">
            <a:lnSpc>
              <a:spcPct val="100000"/>
            </a:lnSpc>
            <a:spcBef>
              <a:spcPct val="0"/>
            </a:spcBef>
            <a:spcAft>
              <a:spcPct val="35000"/>
            </a:spcAft>
            <a:buNone/>
          </a:pPr>
          <a:r>
            <a:rPr lang="en-US" sz="1100" b="0" i="0" kern="1200"/>
            <a:t>1,250 urban trees to be planted and maintained. Priority will be given to small and medium-sized communities with limited financial capacity for urban forestry programs. </a:t>
          </a:r>
          <a:endParaRPr lang="en-US" sz="1100" kern="1200"/>
        </a:p>
      </dsp:txBody>
      <dsp:txXfrm>
        <a:off x="5424299" y="3000414"/>
        <a:ext cx="5090623" cy="599376"/>
      </dsp:txXfrm>
    </dsp:sp>
    <dsp:sp modelId="{8294B178-797E-4653-A29F-A4FEEE6252C0}">
      <dsp:nvSpPr>
        <dsp:cNvPr id="0" name=""/>
        <dsp:cNvSpPr/>
      </dsp:nvSpPr>
      <dsp:spPr>
        <a:xfrm>
          <a:off x="0" y="3749635"/>
          <a:ext cx="10515600" cy="59937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81B01E-6901-495C-858F-3D649B916495}">
      <dsp:nvSpPr>
        <dsp:cNvPr id="0" name=""/>
        <dsp:cNvSpPr/>
      </dsp:nvSpPr>
      <dsp:spPr>
        <a:xfrm>
          <a:off x="181311" y="3884495"/>
          <a:ext cx="329657" cy="329657"/>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7A957FF-853F-433B-BFC2-4FA9D5BEC429}">
      <dsp:nvSpPr>
        <dsp:cNvPr id="0" name=""/>
        <dsp:cNvSpPr/>
      </dsp:nvSpPr>
      <dsp:spPr>
        <a:xfrm>
          <a:off x="692279" y="3749635"/>
          <a:ext cx="4732020" cy="59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34" tIns="63434" rIns="63434" bIns="63434" numCol="1" spcCol="1270" anchor="ctr" anchorCtr="0">
          <a:noAutofit/>
        </a:bodyPr>
        <a:lstStyle/>
        <a:p>
          <a:pPr marL="0" lvl="0" indent="0" algn="l" defTabSz="666750">
            <a:lnSpc>
              <a:spcPct val="100000"/>
            </a:lnSpc>
            <a:spcBef>
              <a:spcPct val="0"/>
            </a:spcBef>
            <a:spcAft>
              <a:spcPct val="35000"/>
            </a:spcAft>
            <a:buNone/>
          </a:pPr>
          <a:r>
            <a:rPr lang="en-US" sz="1500" kern="1200"/>
            <a:t>Project 6: Executive Order 305 Implementation ($1 million)</a:t>
          </a:r>
        </a:p>
      </dsp:txBody>
      <dsp:txXfrm>
        <a:off x="692279" y="3749635"/>
        <a:ext cx="4732020" cy="599376"/>
      </dsp:txXfrm>
    </dsp:sp>
    <dsp:sp modelId="{D5FCA3B8-291F-4794-9064-385BBFD967F3}">
      <dsp:nvSpPr>
        <dsp:cNvPr id="0" name=""/>
        <dsp:cNvSpPr/>
      </dsp:nvSpPr>
      <dsp:spPr>
        <a:xfrm>
          <a:off x="5424299" y="3749635"/>
          <a:ext cx="5090623" cy="599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34" tIns="63434" rIns="63434" bIns="63434" numCol="1" spcCol="1270" anchor="ctr" anchorCtr="0">
          <a:noAutofit/>
        </a:bodyPr>
        <a:lstStyle/>
        <a:p>
          <a:pPr marL="0" lvl="0" indent="0" algn="l" defTabSz="488950">
            <a:lnSpc>
              <a:spcPct val="100000"/>
            </a:lnSpc>
            <a:spcBef>
              <a:spcPct val="0"/>
            </a:spcBef>
            <a:spcAft>
              <a:spcPct val="35000"/>
            </a:spcAft>
            <a:buNone/>
          </a:pPr>
          <a:r>
            <a:rPr lang="en-US" sz="1100" kern="1200"/>
            <a:t>Funding for NCDNCR to implement goals and deliverables of EO 305</a:t>
          </a:r>
        </a:p>
      </dsp:txBody>
      <dsp:txXfrm>
        <a:off x="5424299" y="3749635"/>
        <a:ext cx="5090623" cy="5993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226AE-27C6-42CF-BFA1-142C1CF891C3}">
      <dsp:nvSpPr>
        <dsp:cNvPr id="0" name=""/>
        <dsp:cNvSpPr/>
      </dsp:nvSpPr>
      <dsp:spPr>
        <a:xfrm rot="5400000">
          <a:off x="6731621" y="-2839081"/>
          <a:ext cx="837972"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a:t>Acquire identified 2.4k acres for conservation</a:t>
          </a:r>
        </a:p>
      </dsp:txBody>
      <dsp:txXfrm rot="-5400000">
        <a:off x="3785615" y="147831"/>
        <a:ext cx="6689078" cy="756160"/>
      </dsp:txXfrm>
    </dsp:sp>
    <dsp:sp modelId="{CB563823-37C6-4739-A974-6BA676473663}">
      <dsp:nvSpPr>
        <dsp:cNvPr id="0" name=""/>
        <dsp:cNvSpPr/>
      </dsp:nvSpPr>
      <dsp:spPr>
        <a:xfrm>
          <a:off x="0" y="2177"/>
          <a:ext cx="3785616" cy="10474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Project 1: Pee Dee Upland ($5 million)</a:t>
          </a:r>
        </a:p>
      </dsp:txBody>
      <dsp:txXfrm>
        <a:off x="51133" y="53310"/>
        <a:ext cx="3683350" cy="945199"/>
      </dsp:txXfrm>
    </dsp:sp>
    <dsp:sp modelId="{3497FF1D-9E41-4BCD-B71D-D33D9CD2ED8F}">
      <dsp:nvSpPr>
        <dsp:cNvPr id="0" name=""/>
        <dsp:cNvSpPr/>
      </dsp:nvSpPr>
      <dsp:spPr>
        <a:xfrm rot="5400000">
          <a:off x="6731621" y="-1739242"/>
          <a:ext cx="837972"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a:t>Acquire identifired 2.3k acres for conservation </a:t>
          </a:r>
        </a:p>
      </dsp:txBody>
      <dsp:txXfrm rot="-5400000">
        <a:off x="3785615" y="1247670"/>
        <a:ext cx="6689078" cy="756160"/>
      </dsp:txXfrm>
    </dsp:sp>
    <dsp:sp modelId="{55D357F9-3BE4-4619-9951-EDCD5A678DCD}">
      <dsp:nvSpPr>
        <dsp:cNvPr id="0" name=""/>
        <dsp:cNvSpPr/>
      </dsp:nvSpPr>
      <dsp:spPr>
        <a:xfrm>
          <a:off x="0" y="1102016"/>
          <a:ext cx="3785616" cy="10474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Project 2: Pee Dee Bottomland ($14.4 million)</a:t>
          </a:r>
        </a:p>
      </dsp:txBody>
      <dsp:txXfrm>
        <a:off x="51133" y="1153149"/>
        <a:ext cx="3683350" cy="945199"/>
      </dsp:txXfrm>
    </dsp:sp>
    <dsp:sp modelId="{C54EA463-B760-4A61-8420-6A40F65B389F}">
      <dsp:nvSpPr>
        <dsp:cNvPr id="0" name=""/>
        <dsp:cNvSpPr/>
      </dsp:nvSpPr>
      <dsp:spPr>
        <a:xfrm rot="5400000">
          <a:off x="6731621" y="-639403"/>
          <a:ext cx="837972"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a:t>Acquire identified 4.9k acres for conservation</a:t>
          </a:r>
        </a:p>
      </dsp:txBody>
      <dsp:txXfrm rot="-5400000">
        <a:off x="3785615" y="2347509"/>
        <a:ext cx="6689078" cy="756160"/>
      </dsp:txXfrm>
    </dsp:sp>
    <dsp:sp modelId="{FB54C691-34BB-46E0-9B48-1DDEDFD9F789}">
      <dsp:nvSpPr>
        <dsp:cNvPr id="0" name=""/>
        <dsp:cNvSpPr/>
      </dsp:nvSpPr>
      <dsp:spPr>
        <a:xfrm>
          <a:off x="0" y="2201855"/>
          <a:ext cx="3785616" cy="10474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Project 3: Lowcountry Forest ($18.5 million)</a:t>
          </a:r>
        </a:p>
      </dsp:txBody>
      <dsp:txXfrm>
        <a:off x="51133" y="2252988"/>
        <a:ext cx="3683350" cy="945199"/>
      </dsp:txXfrm>
    </dsp:sp>
    <dsp:sp modelId="{6A0729EE-E4A3-42E0-91BA-D256FBC3C843}">
      <dsp:nvSpPr>
        <dsp:cNvPr id="0" name=""/>
        <dsp:cNvSpPr/>
      </dsp:nvSpPr>
      <dsp:spPr>
        <a:xfrm rot="5400000">
          <a:off x="6731621" y="460435"/>
          <a:ext cx="837972" cy="6729984"/>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a:t>Acquire unidentified 2.4k acres for aquisition</a:t>
          </a:r>
        </a:p>
      </dsp:txBody>
      <dsp:txXfrm rot="-5400000">
        <a:off x="3785615" y="3447347"/>
        <a:ext cx="6689078" cy="756160"/>
      </dsp:txXfrm>
    </dsp:sp>
    <dsp:sp modelId="{129B8549-CB88-4E53-BA69-A2FD1328BD73}">
      <dsp:nvSpPr>
        <dsp:cNvPr id="0" name=""/>
        <dsp:cNvSpPr/>
      </dsp:nvSpPr>
      <dsp:spPr>
        <a:xfrm>
          <a:off x="0" y="3301694"/>
          <a:ext cx="3785616" cy="10474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Project 4: Unidentified Land Conservation ($11.5 million)</a:t>
          </a:r>
        </a:p>
      </dsp:txBody>
      <dsp:txXfrm>
        <a:off x="51133" y="3352827"/>
        <a:ext cx="3683350" cy="945199"/>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43E82A-0A5B-4806-B844-7A046214F0E6}"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7A1087-A42C-4377-888A-D0B82E91FC22}" type="slidenum">
              <a:rPr lang="en-US" smtClean="0"/>
              <a:t>‹#›</a:t>
            </a:fld>
            <a:endParaRPr lang="en-US"/>
          </a:p>
        </p:txBody>
      </p:sp>
    </p:spTree>
    <p:extLst>
      <p:ext uri="{BB962C8B-B14F-4D97-AF65-F5344CB8AC3E}">
        <p14:creationId xmlns:p14="http://schemas.microsoft.com/office/powerpoint/2010/main" val="677294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7A1087-A42C-4377-888A-D0B82E91FC22}" type="slidenum">
              <a:rPr lang="en-US" smtClean="0"/>
              <a:t>15</a:t>
            </a:fld>
            <a:endParaRPr lang="en-US"/>
          </a:p>
        </p:txBody>
      </p:sp>
    </p:spTree>
    <p:extLst>
      <p:ext uri="{BB962C8B-B14F-4D97-AF65-F5344CB8AC3E}">
        <p14:creationId xmlns:p14="http://schemas.microsoft.com/office/powerpoint/2010/main" val="3249524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7A1087-A42C-4377-888A-D0B82E91FC22}" type="slidenum">
              <a:rPr lang="en-US" smtClean="0"/>
              <a:t>23</a:t>
            </a:fld>
            <a:endParaRPr lang="en-US"/>
          </a:p>
        </p:txBody>
      </p:sp>
    </p:spTree>
    <p:extLst>
      <p:ext uri="{BB962C8B-B14F-4D97-AF65-F5344CB8AC3E}">
        <p14:creationId xmlns:p14="http://schemas.microsoft.com/office/powerpoint/2010/main" val="3843918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987B1-2CE1-053A-EEF8-4E6A2495C9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8B182E-A741-0C1A-BF09-6FB570B517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FE6956-A998-1C9E-8D79-E71AA3233AFA}"/>
              </a:ext>
            </a:extLst>
          </p:cNvPr>
          <p:cNvSpPr>
            <a:spLocks noGrp="1"/>
          </p:cNvSpPr>
          <p:nvPr>
            <p:ph type="dt" sz="half" idx="10"/>
          </p:nvPr>
        </p:nvSpPr>
        <p:spPr/>
        <p:txBody>
          <a:bodyPr/>
          <a:lstStyle/>
          <a:p>
            <a:fld id="{140A2E0B-0976-470E-9209-2E3B7C74D39B}" type="datetimeFigureOut">
              <a:rPr lang="en-US" smtClean="0"/>
              <a:t>9/19/2024</a:t>
            </a:fld>
            <a:endParaRPr lang="en-US"/>
          </a:p>
        </p:txBody>
      </p:sp>
      <p:sp>
        <p:nvSpPr>
          <p:cNvPr id="5" name="Footer Placeholder 4">
            <a:extLst>
              <a:ext uri="{FF2B5EF4-FFF2-40B4-BE49-F238E27FC236}">
                <a16:creationId xmlns:a16="http://schemas.microsoft.com/office/drawing/2014/main" id="{038BD7A4-C6FD-5A07-AD8D-E3E712A55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49623-E602-B804-B264-CD4ED75E75F2}"/>
              </a:ext>
            </a:extLst>
          </p:cNvPr>
          <p:cNvSpPr>
            <a:spLocks noGrp="1"/>
          </p:cNvSpPr>
          <p:nvPr>
            <p:ph type="sldNum" sz="quarter" idx="12"/>
          </p:nvPr>
        </p:nvSpPr>
        <p:spPr/>
        <p:txBody>
          <a:bodyPr/>
          <a:lstStyle/>
          <a:p>
            <a:fld id="{0676954E-7306-48DD-A05A-E6D2E37E2B0E}" type="slidenum">
              <a:rPr lang="en-US" smtClean="0"/>
              <a:t>‹#›</a:t>
            </a:fld>
            <a:endParaRPr lang="en-US"/>
          </a:p>
        </p:txBody>
      </p:sp>
    </p:spTree>
    <p:extLst>
      <p:ext uri="{BB962C8B-B14F-4D97-AF65-F5344CB8AC3E}">
        <p14:creationId xmlns:p14="http://schemas.microsoft.com/office/powerpoint/2010/main" val="2411651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0235F-989A-B16A-32B8-ED255B16C3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56063C-9023-CAF5-70FA-073870E0A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2B74F-4529-3034-540E-F28DF892B031}"/>
              </a:ext>
            </a:extLst>
          </p:cNvPr>
          <p:cNvSpPr>
            <a:spLocks noGrp="1"/>
          </p:cNvSpPr>
          <p:nvPr>
            <p:ph type="dt" sz="half" idx="10"/>
          </p:nvPr>
        </p:nvSpPr>
        <p:spPr/>
        <p:txBody>
          <a:bodyPr/>
          <a:lstStyle/>
          <a:p>
            <a:fld id="{140A2E0B-0976-470E-9209-2E3B7C74D39B}" type="datetimeFigureOut">
              <a:rPr lang="en-US" smtClean="0"/>
              <a:t>9/19/2024</a:t>
            </a:fld>
            <a:endParaRPr lang="en-US"/>
          </a:p>
        </p:txBody>
      </p:sp>
      <p:sp>
        <p:nvSpPr>
          <p:cNvPr id="5" name="Footer Placeholder 4">
            <a:extLst>
              <a:ext uri="{FF2B5EF4-FFF2-40B4-BE49-F238E27FC236}">
                <a16:creationId xmlns:a16="http://schemas.microsoft.com/office/drawing/2014/main" id="{373B3470-BA9B-4938-D0F9-5C46A541CD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9A2E6F-986A-3B06-DEA5-22472D9D4945}"/>
              </a:ext>
            </a:extLst>
          </p:cNvPr>
          <p:cNvSpPr>
            <a:spLocks noGrp="1"/>
          </p:cNvSpPr>
          <p:nvPr>
            <p:ph type="sldNum" sz="quarter" idx="12"/>
          </p:nvPr>
        </p:nvSpPr>
        <p:spPr/>
        <p:txBody>
          <a:bodyPr/>
          <a:lstStyle/>
          <a:p>
            <a:fld id="{0676954E-7306-48DD-A05A-E6D2E37E2B0E}" type="slidenum">
              <a:rPr lang="en-US" smtClean="0"/>
              <a:t>‹#›</a:t>
            </a:fld>
            <a:endParaRPr lang="en-US"/>
          </a:p>
        </p:txBody>
      </p:sp>
    </p:spTree>
    <p:extLst>
      <p:ext uri="{BB962C8B-B14F-4D97-AF65-F5344CB8AC3E}">
        <p14:creationId xmlns:p14="http://schemas.microsoft.com/office/powerpoint/2010/main" val="1096647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AAA285-A7D8-1C4F-83BD-998AF0B404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1BFC0F-DB65-7B37-C52D-3627BFE7A5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B3798-D43A-2716-4AFF-87A0278F2F8B}"/>
              </a:ext>
            </a:extLst>
          </p:cNvPr>
          <p:cNvSpPr>
            <a:spLocks noGrp="1"/>
          </p:cNvSpPr>
          <p:nvPr>
            <p:ph type="dt" sz="half" idx="10"/>
          </p:nvPr>
        </p:nvSpPr>
        <p:spPr/>
        <p:txBody>
          <a:bodyPr/>
          <a:lstStyle/>
          <a:p>
            <a:fld id="{140A2E0B-0976-470E-9209-2E3B7C74D39B}" type="datetimeFigureOut">
              <a:rPr lang="en-US" smtClean="0"/>
              <a:t>9/19/2024</a:t>
            </a:fld>
            <a:endParaRPr lang="en-US"/>
          </a:p>
        </p:txBody>
      </p:sp>
      <p:sp>
        <p:nvSpPr>
          <p:cNvPr id="5" name="Footer Placeholder 4">
            <a:extLst>
              <a:ext uri="{FF2B5EF4-FFF2-40B4-BE49-F238E27FC236}">
                <a16:creationId xmlns:a16="http://schemas.microsoft.com/office/drawing/2014/main" id="{8C6D4D01-38BB-0102-F5F8-9FB8927EE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98992-2EBE-A5E1-31B1-7E3038E86C46}"/>
              </a:ext>
            </a:extLst>
          </p:cNvPr>
          <p:cNvSpPr>
            <a:spLocks noGrp="1"/>
          </p:cNvSpPr>
          <p:nvPr>
            <p:ph type="sldNum" sz="quarter" idx="12"/>
          </p:nvPr>
        </p:nvSpPr>
        <p:spPr/>
        <p:txBody>
          <a:bodyPr/>
          <a:lstStyle/>
          <a:p>
            <a:fld id="{0676954E-7306-48DD-A05A-E6D2E37E2B0E}" type="slidenum">
              <a:rPr lang="en-US" smtClean="0"/>
              <a:t>‹#›</a:t>
            </a:fld>
            <a:endParaRPr lang="en-US"/>
          </a:p>
        </p:txBody>
      </p:sp>
    </p:spTree>
    <p:extLst>
      <p:ext uri="{BB962C8B-B14F-4D97-AF65-F5344CB8AC3E}">
        <p14:creationId xmlns:p14="http://schemas.microsoft.com/office/powerpoint/2010/main" val="29188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113B-5366-D147-FE32-F120E5AE65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9EA92D-5C18-B1A9-ED22-A6408E0CFB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CD25A-3E57-DD70-AEE3-46834E926A7B}"/>
              </a:ext>
            </a:extLst>
          </p:cNvPr>
          <p:cNvSpPr>
            <a:spLocks noGrp="1"/>
          </p:cNvSpPr>
          <p:nvPr>
            <p:ph type="dt" sz="half" idx="10"/>
          </p:nvPr>
        </p:nvSpPr>
        <p:spPr/>
        <p:txBody>
          <a:bodyPr/>
          <a:lstStyle/>
          <a:p>
            <a:fld id="{140A2E0B-0976-470E-9209-2E3B7C74D39B}" type="datetimeFigureOut">
              <a:rPr lang="en-US" smtClean="0"/>
              <a:t>9/19/2024</a:t>
            </a:fld>
            <a:endParaRPr lang="en-US"/>
          </a:p>
        </p:txBody>
      </p:sp>
      <p:sp>
        <p:nvSpPr>
          <p:cNvPr id="5" name="Footer Placeholder 4">
            <a:extLst>
              <a:ext uri="{FF2B5EF4-FFF2-40B4-BE49-F238E27FC236}">
                <a16:creationId xmlns:a16="http://schemas.microsoft.com/office/drawing/2014/main" id="{5A336CD9-E2F3-7A23-7F0B-50DAD4D0C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D989C1-FD18-615F-B625-166E1DB14419}"/>
              </a:ext>
            </a:extLst>
          </p:cNvPr>
          <p:cNvSpPr>
            <a:spLocks noGrp="1"/>
          </p:cNvSpPr>
          <p:nvPr>
            <p:ph type="sldNum" sz="quarter" idx="12"/>
          </p:nvPr>
        </p:nvSpPr>
        <p:spPr/>
        <p:txBody>
          <a:bodyPr/>
          <a:lstStyle/>
          <a:p>
            <a:fld id="{0676954E-7306-48DD-A05A-E6D2E37E2B0E}" type="slidenum">
              <a:rPr lang="en-US" smtClean="0"/>
              <a:t>‹#›</a:t>
            </a:fld>
            <a:endParaRPr lang="en-US"/>
          </a:p>
        </p:txBody>
      </p:sp>
    </p:spTree>
    <p:extLst>
      <p:ext uri="{BB962C8B-B14F-4D97-AF65-F5344CB8AC3E}">
        <p14:creationId xmlns:p14="http://schemas.microsoft.com/office/powerpoint/2010/main" val="397666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33556-E928-D3D3-5658-E926292F74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E1B480-CE1C-9B0F-962B-A20E2EB0CD3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B2B5CF-DB33-D0BE-6857-9E8859FA0099}"/>
              </a:ext>
            </a:extLst>
          </p:cNvPr>
          <p:cNvSpPr>
            <a:spLocks noGrp="1"/>
          </p:cNvSpPr>
          <p:nvPr>
            <p:ph type="dt" sz="half" idx="10"/>
          </p:nvPr>
        </p:nvSpPr>
        <p:spPr/>
        <p:txBody>
          <a:bodyPr/>
          <a:lstStyle/>
          <a:p>
            <a:fld id="{140A2E0B-0976-470E-9209-2E3B7C74D39B}" type="datetimeFigureOut">
              <a:rPr lang="en-US" smtClean="0"/>
              <a:t>9/19/2024</a:t>
            </a:fld>
            <a:endParaRPr lang="en-US"/>
          </a:p>
        </p:txBody>
      </p:sp>
      <p:sp>
        <p:nvSpPr>
          <p:cNvPr id="5" name="Footer Placeholder 4">
            <a:extLst>
              <a:ext uri="{FF2B5EF4-FFF2-40B4-BE49-F238E27FC236}">
                <a16:creationId xmlns:a16="http://schemas.microsoft.com/office/drawing/2014/main" id="{68C3E4D3-FA85-9F7D-0751-61FF7D9CD4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BFE373-C126-8635-7959-FA60A810722E}"/>
              </a:ext>
            </a:extLst>
          </p:cNvPr>
          <p:cNvSpPr>
            <a:spLocks noGrp="1"/>
          </p:cNvSpPr>
          <p:nvPr>
            <p:ph type="sldNum" sz="quarter" idx="12"/>
          </p:nvPr>
        </p:nvSpPr>
        <p:spPr/>
        <p:txBody>
          <a:bodyPr/>
          <a:lstStyle/>
          <a:p>
            <a:fld id="{0676954E-7306-48DD-A05A-E6D2E37E2B0E}" type="slidenum">
              <a:rPr lang="en-US" smtClean="0"/>
              <a:t>‹#›</a:t>
            </a:fld>
            <a:endParaRPr lang="en-US"/>
          </a:p>
        </p:txBody>
      </p:sp>
    </p:spTree>
    <p:extLst>
      <p:ext uri="{BB962C8B-B14F-4D97-AF65-F5344CB8AC3E}">
        <p14:creationId xmlns:p14="http://schemas.microsoft.com/office/powerpoint/2010/main" val="3960064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6BE1D-460C-FC4A-C8DA-D3E5B88C26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FA68B5-6481-5C59-D218-FADC71AF52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E0615-2EAE-424C-2EF4-C5796A0306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3A8A2F-F2EC-9F60-B041-E9AD2B536BCE}"/>
              </a:ext>
            </a:extLst>
          </p:cNvPr>
          <p:cNvSpPr>
            <a:spLocks noGrp="1"/>
          </p:cNvSpPr>
          <p:nvPr>
            <p:ph type="dt" sz="half" idx="10"/>
          </p:nvPr>
        </p:nvSpPr>
        <p:spPr/>
        <p:txBody>
          <a:bodyPr/>
          <a:lstStyle/>
          <a:p>
            <a:fld id="{140A2E0B-0976-470E-9209-2E3B7C74D39B}" type="datetimeFigureOut">
              <a:rPr lang="en-US" smtClean="0"/>
              <a:t>9/19/2024</a:t>
            </a:fld>
            <a:endParaRPr lang="en-US"/>
          </a:p>
        </p:txBody>
      </p:sp>
      <p:sp>
        <p:nvSpPr>
          <p:cNvPr id="6" name="Footer Placeholder 5">
            <a:extLst>
              <a:ext uri="{FF2B5EF4-FFF2-40B4-BE49-F238E27FC236}">
                <a16:creationId xmlns:a16="http://schemas.microsoft.com/office/drawing/2014/main" id="{FCE67816-1A5F-CB64-2099-92B8A58C8E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846AFF-B86A-B0C6-A462-5A5F07DACDE6}"/>
              </a:ext>
            </a:extLst>
          </p:cNvPr>
          <p:cNvSpPr>
            <a:spLocks noGrp="1"/>
          </p:cNvSpPr>
          <p:nvPr>
            <p:ph type="sldNum" sz="quarter" idx="12"/>
          </p:nvPr>
        </p:nvSpPr>
        <p:spPr/>
        <p:txBody>
          <a:bodyPr/>
          <a:lstStyle/>
          <a:p>
            <a:fld id="{0676954E-7306-48DD-A05A-E6D2E37E2B0E}" type="slidenum">
              <a:rPr lang="en-US" smtClean="0"/>
              <a:t>‹#›</a:t>
            </a:fld>
            <a:endParaRPr lang="en-US"/>
          </a:p>
        </p:txBody>
      </p:sp>
    </p:spTree>
    <p:extLst>
      <p:ext uri="{BB962C8B-B14F-4D97-AF65-F5344CB8AC3E}">
        <p14:creationId xmlns:p14="http://schemas.microsoft.com/office/powerpoint/2010/main" val="1579994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467FF-291A-00C5-0E7E-0686B5F5A5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C0F79B-026E-FAC0-A851-7906F205A5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1FEF36-3F47-3860-C07B-87D4674088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BEAA6F-1A4D-1BDE-4EA6-910DF3D4EC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DF0BAE-4E97-6D2B-4481-3B8955CF66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40507E-7E98-4B86-F115-6E47F80E8976}"/>
              </a:ext>
            </a:extLst>
          </p:cNvPr>
          <p:cNvSpPr>
            <a:spLocks noGrp="1"/>
          </p:cNvSpPr>
          <p:nvPr>
            <p:ph type="dt" sz="half" idx="10"/>
          </p:nvPr>
        </p:nvSpPr>
        <p:spPr/>
        <p:txBody>
          <a:bodyPr/>
          <a:lstStyle/>
          <a:p>
            <a:fld id="{140A2E0B-0976-470E-9209-2E3B7C74D39B}" type="datetimeFigureOut">
              <a:rPr lang="en-US" smtClean="0"/>
              <a:t>9/19/2024</a:t>
            </a:fld>
            <a:endParaRPr lang="en-US"/>
          </a:p>
        </p:txBody>
      </p:sp>
      <p:sp>
        <p:nvSpPr>
          <p:cNvPr id="8" name="Footer Placeholder 7">
            <a:extLst>
              <a:ext uri="{FF2B5EF4-FFF2-40B4-BE49-F238E27FC236}">
                <a16:creationId xmlns:a16="http://schemas.microsoft.com/office/drawing/2014/main" id="{15EA7C90-9353-F3D7-0E32-73F3B8F52C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0C79FA-00AB-4259-52F9-7312771EBA85}"/>
              </a:ext>
            </a:extLst>
          </p:cNvPr>
          <p:cNvSpPr>
            <a:spLocks noGrp="1"/>
          </p:cNvSpPr>
          <p:nvPr>
            <p:ph type="sldNum" sz="quarter" idx="12"/>
          </p:nvPr>
        </p:nvSpPr>
        <p:spPr/>
        <p:txBody>
          <a:bodyPr/>
          <a:lstStyle/>
          <a:p>
            <a:fld id="{0676954E-7306-48DD-A05A-E6D2E37E2B0E}" type="slidenum">
              <a:rPr lang="en-US" smtClean="0"/>
              <a:t>‹#›</a:t>
            </a:fld>
            <a:endParaRPr lang="en-US"/>
          </a:p>
        </p:txBody>
      </p:sp>
    </p:spTree>
    <p:extLst>
      <p:ext uri="{BB962C8B-B14F-4D97-AF65-F5344CB8AC3E}">
        <p14:creationId xmlns:p14="http://schemas.microsoft.com/office/powerpoint/2010/main" val="49416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72BB7-F0F1-D06C-9C75-DCDD3059D7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18E159-308E-A9CA-9D08-DCFDDE2F7B50}"/>
              </a:ext>
            </a:extLst>
          </p:cNvPr>
          <p:cNvSpPr>
            <a:spLocks noGrp="1"/>
          </p:cNvSpPr>
          <p:nvPr>
            <p:ph type="dt" sz="half" idx="10"/>
          </p:nvPr>
        </p:nvSpPr>
        <p:spPr/>
        <p:txBody>
          <a:bodyPr/>
          <a:lstStyle/>
          <a:p>
            <a:fld id="{140A2E0B-0976-470E-9209-2E3B7C74D39B}" type="datetimeFigureOut">
              <a:rPr lang="en-US" smtClean="0"/>
              <a:t>9/19/2024</a:t>
            </a:fld>
            <a:endParaRPr lang="en-US"/>
          </a:p>
        </p:txBody>
      </p:sp>
      <p:sp>
        <p:nvSpPr>
          <p:cNvPr id="4" name="Footer Placeholder 3">
            <a:extLst>
              <a:ext uri="{FF2B5EF4-FFF2-40B4-BE49-F238E27FC236}">
                <a16:creationId xmlns:a16="http://schemas.microsoft.com/office/drawing/2014/main" id="{143E98A6-3400-6E33-1FAB-1BAE273452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EF93D1-B95A-98BC-43EE-2592D044FF36}"/>
              </a:ext>
            </a:extLst>
          </p:cNvPr>
          <p:cNvSpPr>
            <a:spLocks noGrp="1"/>
          </p:cNvSpPr>
          <p:nvPr>
            <p:ph type="sldNum" sz="quarter" idx="12"/>
          </p:nvPr>
        </p:nvSpPr>
        <p:spPr/>
        <p:txBody>
          <a:bodyPr/>
          <a:lstStyle/>
          <a:p>
            <a:fld id="{0676954E-7306-48DD-A05A-E6D2E37E2B0E}" type="slidenum">
              <a:rPr lang="en-US" smtClean="0"/>
              <a:t>‹#›</a:t>
            </a:fld>
            <a:endParaRPr lang="en-US"/>
          </a:p>
        </p:txBody>
      </p:sp>
    </p:spTree>
    <p:extLst>
      <p:ext uri="{BB962C8B-B14F-4D97-AF65-F5344CB8AC3E}">
        <p14:creationId xmlns:p14="http://schemas.microsoft.com/office/powerpoint/2010/main" val="3349547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F8C384-C57F-6092-2341-8BC9ED7B6A32}"/>
              </a:ext>
            </a:extLst>
          </p:cNvPr>
          <p:cNvSpPr>
            <a:spLocks noGrp="1"/>
          </p:cNvSpPr>
          <p:nvPr>
            <p:ph type="dt" sz="half" idx="10"/>
          </p:nvPr>
        </p:nvSpPr>
        <p:spPr/>
        <p:txBody>
          <a:bodyPr/>
          <a:lstStyle/>
          <a:p>
            <a:fld id="{140A2E0B-0976-470E-9209-2E3B7C74D39B}" type="datetimeFigureOut">
              <a:rPr lang="en-US" smtClean="0"/>
              <a:t>9/19/2024</a:t>
            </a:fld>
            <a:endParaRPr lang="en-US"/>
          </a:p>
        </p:txBody>
      </p:sp>
      <p:sp>
        <p:nvSpPr>
          <p:cNvPr id="3" name="Footer Placeholder 2">
            <a:extLst>
              <a:ext uri="{FF2B5EF4-FFF2-40B4-BE49-F238E27FC236}">
                <a16:creationId xmlns:a16="http://schemas.microsoft.com/office/drawing/2014/main" id="{D416EF1A-72F8-1C47-9C43-0BF0E59B25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E0F850-1510-5BD3-A7A6-77D1C0EB39C8}"/>
              </a:ext>
            </a:extLst>
          </p:cNvPr>
          <p:cNvSpPr>
            <a:spLocks noGrp="1"/>
          </p:cNvSpPr>
          <p:nvPr>
            <p:ph type="sldNum" sz="quarter" idx="12"/>
          </p:nvPr>
        </p:nvSpPr>
        <p:spPr/>
        <p:txBody>
          <a:bodyPr/>
          <a:lstStyle/>
          <a:p>
            <a:fld id="{0676954E-7306-48DD-A05A-E6D2E37E2B0E}" type="slidenum">
              <a:rPr lang="en-US" smtClean="0"/>
              <a:t>‹#›</a:t>
            </a:fld>
            <a:endParaRPr lang="en-US"/>
          </a:p>
        </p:txBody>
      </p:sp>
    </p:spTree>
    <p:extLst>
      <p:ext uri="{BB962C8B-B14F-4D97-AF65-F5344CB8AC3E}">
        <p14:creationId xmlns:p14="http://schemas.microsoft.com/office/powerpoint/2010/main" val="4106298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773C9-5732-15FC-D478-4035FE0EF9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4FFFD5-02E1-973F-C357-E3A5A8FC36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2AF0F9-EBF5-3F15-682F-483BBE255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EFDC7E-EF45-2893-DEEE-F144602B9C29}"/>
              </a:ext>
            </a:extLst>
          </p:cNvPr>
          <p:cNvSpPr>
            <a:spLocks noGrp="1"/>
          </p:cNvSpPr>
          <p:nvPr>
            <p:ph type="dt" sz="half" idx="10"/>
          </p:nvPr>
        </p:nvSpPr>
        <p:spPr/>
        <p:txBody>
          <a:bodyPr/>
          <a:lstStyle/>
          <a:p>
            <a:fld id="{140A2E0B-0976-470E-9209-2E3B7C74D39B}" type="datetimeFigureOut">
              <a:rPr lang="en-US" smtClean="0"/>
              <a:t>9/19/2024</a:t>
            </a:fld>
            <a:endParaRPr lang="en-US"/>
          </a:p>
        </p:txBody>
      </p:sp>
      <p:sp>
        <p:nvSpPr>
          <p:cNvPr id="6" name="Footer Placeholder 5">
            <a:extLst>
              <a:ext uri="{FF2B5EF4-FFF2-40B4-BE49-F238E27FC236}">
                <a16:creationId xmlns:a16="http://schemas.microsoft.com/office/drawing/2014/main" id="{87486EF1-9460-2356-1531-4FEE28D61B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4DD397-B755-E478-7CCB-374EB07BDCD0}"/>
              </a:ext>
            </a:extLst>
          </p:cNvPr>
          <p:cNvSpPr>
            <a:spLocks noGrp="1"/>
          </p:cNvSpPr>
          <p:nvPr>
            <p:ph type="sldNum" sz="quarter" idx="12"/>
          </p:nvPr>
        </p:nvSpPr>
        <p:spPr/>
        <p:txBody>
          <a:bodyPr/>
          <a:lstStyle/>
          <a:p>
            <a:fld id="{0676954E-7306-48DD-A05A-E6D2E37E2B0E}" type="slidenum">
              <a:rPr lang="en-US" smtClean="0"/>
              <a:t>‹#›</a:t>
            </a:fld>
            <a:endParaRPr lang="en-US"/>
          </a:p>
        </p:txBody>
      </p:sp>
    </p:spTree>
    <p:extLst>
      <p:ext uri="{BB962C8B-B14F-4D97-AF65-F5344CB8AC3E}">
        <p14:creationId xmlns:p14="http://schemas.microsoft.com/office/powerpoint/2010/main" val="3788428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81C34-6B5B-F576-772A-9458378B47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EA648A-A484-13CC-0E4B-2005391036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BFAB8B-1236-B9DC-5248-1796C2543F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28E95-E0F9-671C-AFC6-31DBF414E967}"/>
              </a:ext>
            </a:extLst>
          </p:cNvPr>
          <p:cNvSpPr>
            <a:spLocks noGrp="1"/>
          </p:cNvSpPr>
          <p:nvPr>
            <p:ph type="dt" sz="half" idx="10"/>
          </p:nvPr>
        </p:nvSpPr>
        <p:spPr/>
        <p:txBody>
          <a:bodyPr/>
          <a:lstStyle/>
          <a:p>
            <a:fld id="{140A2E0B-0976-470E-9209-2E3B7C74D39B}" type="datetimeFigureOut">
              <a:rPr lang="en-US" smtClean="0"/>
              <a:t>9/19/2024</a:t>
            </a:fld>
            <a:endParaRPr lang="en-US"/>
          </a:p>
        </p:txBody>
      </p:sp>
      <p:sp>
        <p:nvSpPr>
          <p:cNvPr id="6" name="Footer Placeholder 5">
            <a:extLst>
              <a:ext uri="{FF2B5EF4-FFF2-40B4-BE49-F238E27FC236}">
                <a16:creationId xmlns:a16="http://schemas.microsoft.com/office/drawing/2014/main" id="{9DC094D8-B493-9D5B-3C51-F201324E6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61EEA3-3D4A-19CE-C31B-6885A91BED0A}"/>
              </a:ext>
            </a:extLst>
          </p:cNvPr>
          <p:cNvSpPr>
            <a:spLocks noGrp="1"/>
          </p:cNvSpPr>
          <p:nvPr>
            <p:ph type="sldNum" sz="quarter" idx="12"/>
          </p:nvPr>
        </p:nvSpPr>
        <p:spPr/>
        <p:txBody>
          <a:bodyPr/>
          <a:lstStyle/>
          <a:p>
            <a:fld id="{0676954E-7306-48DD-A05A-E6D2E37E2B0E}" type="slidenum">
              <a:rPr lang="en-US" smtClean="0"/>
              <a:t>‹#›</a:t>
            </a:fld>
            <a:endParaRPr lang="en-US"/>
          </a:p>
        </p:txBody>
      </p:sp>
    </p:spTree>
    <p:extLst>
      <p:ext uri="{BB962C8B-B14F-4D97-AF65-F5344CB8AC3E}">
        <p14:creationId xmlns:p14="http://schemas.microsoft.com/office/powerpoint/2010/main" val="602567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AA0099-FF2A-E614-162A-26D38998FE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C40563-9EFE-5FA4-B4EB-A5CA88626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5D9FFF-BF28-8DA2-7A1A-DE944CF067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0A2E0B-0976-470E-9209-2E3B7C74D39B}" type="datetimeFigureOut">
              <a:rPr lang="en-US" smtClean="0"/>
              <a:t>9/19/2024</a:t>
            </a:fld>
            <a:endParaRPr lang="en-US"/>
          </a:p>
        </p:txBody>
      </p:sp>
      <p:sp>
        <p:nvSpPr>
          <p:cNvPr id="5" name="Footer Placeholder 4">
            <a:extLst>
              <a:ext uri="{FF2B5EF4-FFF2-40B4-BE49-F238E27FC236}">
                <a16:creationId xmlns:a16="http://schemas.microsoft.com/office/drawing/2014/main" id="{9E81A360-D5D7-9CDC-DF3C-FF37023EE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113FF08-B9FC-F008-6BB3-BA865A99F7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76954E-7306-48DD-A05A-E6D2E37E2B0E}" type="slidenum">
              <a:rPr lang="en-US" smtClean="0"/>
              <a:t>‹#›</a:t>
            </a:fld>
            <a:endParaRPr lang="en-US"/>
          </a:p>
        </p:txBody>
      </p:sp>
    </p:spTree>
    <p:extLst>
      <p:ext uri="{BB962C8B-B14F-4D97-AF65-F5344CB8AC3E}">
        <p14:creationId xmlns:p14="http://schemas.microsoft.com/office/powerpoint/2010/main" val="1959007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dukeuniv.maps.arcgis.com/apps/dashboards/e887efaa9be3407c99d430757f34b07b"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verra.org/methodologies/methodology-for-improved-forest-management/" TargetMode="External"/><Relationship Id="rId2" Type="http://schemas.openxmlformats.org/officeDocument/2006/relationships/hyperlink" Target="https://acrcarbon.org/wp-content/uploads/2023/03/ACR-Pocosin-Wetlands-v1.0.pdf" TargetMode="Externa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6.png"/><Relationship Id="rId4" Type="http://schemas.openxmlformats.org/officeDocument/2006/relationships/hyperlink" Target="https://verra.org/methodologies/vm0033-methodology-for-tidal-wetland-and-seagrass-restoration-v2-1/"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hyperlink" Target="https://mde.maryland.gov/programs/air/ClimateChange/Documents/VIMAL/MD_Bluecarbon_Flux_Methodology_01.06.23.pdf" TargetMode="External"/><Relationship Id="rId3" Type="http://schemas.openxmlformats.org/officeDocument/2006/relationships/image" Target="../media/image47.jpeg"/><Relationship Id="rId7" Type="http://schemas.openxmlformats.org/officeDocument/2006/relationships/hyperlink" Target="https://www.nature.com/articles/s41467-023-44037-w"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edocs.deq.nc.gov/AirQuality/DocView.aspx?id=468498&amp;dbid=0&amp;repo=AirQuality&amp;cr=1" TargetMode="External"/><Relationship Id="rId5" Type="http://schemas.openxmlformats.org/officeDocument/2006/relationships/hyperlink" Target="https://journals.plos.org/climate/article?id=10.1371/journal.pclm.0000044" TargetMode="External"/><Relationship Id="rId10" Type="http://schemas.openxmlformats.org/officeDocument/2006/relationships/hyperlink" Target="https://dnr.maryland.gov/ccs/Documents/Maryland-Blue-Carbon-Resilience-Credit-%20Feasibility-Study-2023-12-22.pdf" TargetMode="External"/><Relationship Id="rId4" Type="http://schemas.openxmlformats.org/officeDocument/2006/relationships/hyperlink" Target="https://geobites.org/sediment-riding-on-ice-to-the-rescue-of-vulnerable-salt-marshes/" TargetMode="External"/><Relationship Id="rId9" Type="http://schemas.openxmlformats.org/officeDocument/2006/relationships/hyperlink" Target="https://www.nature.com/articles/s41598-018-26948-7"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deans.eatman@dncr.nc.gov" TargetMode="External"/><Relationship Id="rId2" Type="http://schemas.openxmlformats.org/officeDocument/2006/relationships/hyperlink" Target="mailto:bailey.Recktenwald@nc.gov" TargetMode="External"/><Relationship Id="rId1" Type="http://schemas.openxmlformats.org/officeDocument/2006/relationships/slideLayout" Target="../slideLayouts/slideLayout2.xml"/><Relationship Id="rId5" Type="http://schemas.openxmlformats.org/officeDocument/2006/relationships/hyperlink" Target="mailto:katie.Warnell@duke.edu" TargetMode="External"/><Relationship Id="rId4" Type="http://schemas.openxmlformats.org/officeDocument/2006/relationships/hyperlink" Target="mailto:emma.hughes@dncr.nc.gov"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An aerial view of ocean waves">
            <a:extLst>
              <a:ext uri="{FF2B5EF4-FFF2-40B4-BE49-F238E27FC236}">
                <a16:creationId xmlns:a16="http://schemas.microsoft.com/office/drawing/2014/main" id="{143D800F-C383-6DB2-BA57-93BC4A85E50D}"/>
              </a:ext>
            </a:extLst>
          </p:cNvPr>
          <p:cNvPicPr>
            <a:picLocks noChangeAspect="1"/>
          </p:cNvPicPr>
          <p:nvPr/>
        </p:nvPicPr>
        <p:blipFill>
          <a:blip r:embed="rId2">
            <a:alphaModFix amt="60000"/>
            <a:extLst>
              <a:ext uri="{28A0092B-C50C-407E-A947-70E740481C1C}">
                <a14:useLocalDpi xmlns:a14="http://schemas.microsoft.com/office/drawing/2010/main" val="0"/>
              </a:ext>
            </a:extLst>
          </a:blip>
          <a:srcRect t="8749" b="6982"/>
          <a:stretch/>
        </p:blipFill>
        <p:spPr>
          <a:xfrm>
            <a:off x="-1" y="10"/>
            <a:ext cx="12192001" cy="6857990"/>
          </a:xfrm>
          <a:prstGeom prst="rect">
            <a:avLst/>
          </a:prstGeom>
        </p:spPr>
      </p:pic>
      <p:sp>
        <p:nvSpPr>
          <p:cNvPr id="2" name="Title 1">
            <a:extLst>
              <a:ext uri="{FF2B5EF4-FFF2-40B4-BE49-F238E27FC236}">
                <a16:creationId xmlns:a16="http://schemas.microsoft.com/office/drawing/2014/main" id="{4BC56933-F514-E7CA-F5DB-49914D3FFC8F}"/>
              </a:ext>
            </a:extLst>
          </p:cNvPr>
          <p:cNvSpPr>
            <a:spLocks noGrp="1"/>
          </p:cNvSpPr>
          <p:nvPr>
            <p:ph type="ctrTitle"/>
          </p:nvPr>
        </p:nvSpPr>
        <p:spPr>
          <a:xfrm>
            <a:off x="1198181" y="1122363"/>
            <a:ext cx="9795637" cy="2220775"/>
          </a:xfrm>
        </p:spPr>
        <p:txBody>
          <a:bodyPr>
            <a:normAutofit/>
          </a:bodyPr>
          <a:lstStyle/>
          <a:p>
            <a:r>
              <a:rPr lang="en-US" sz="5200">
                <a:solidFill>
                  <a:srgbClr val="FFFFFF"/>
                </a:solidFill>
              </a:rPr>
              <a:t>Atlantic Conservation Coalition</a:t>
            </a:r>
          </a:p>
        </p:txBody>
      </p:sp>
      <p:sp>
        <p:nvSpPr>
          <p:cNvPr id="3" name="Subtitle 2">
            <a:extLst>
              <a:ext uri="{FF2B5EF4-FFF2-40B4-BE49-F238E27FC236}">
                <a16:creationId xmlns:a16="http://schemas.microsoft.com/office/drawing/2014/main" id="{F4FF1A34-54D2-5E7F-6C11-C6E805F64D3E}"/>
              </a:ext>
            </a:extLst>
          </p:cNvPr>
          <p:cNvSpPr>
            <a:spLocks noGrp="1"/>
          </p:cNvSpPr>
          <p:nvPr>
            <p:ph type="subTitle" idx="1"/>
          </p:nvPr>
        </p:nvSpPr>
        <p:spPr>
          <a:xfrm>
            <a:off x="1198181" y="3514853"/>
            <a:ext cx="9795637" cy="2057043"/>
          </a:xfrm>
        </p:spPr>
        <p:txBody>
          <a:bodyPr>
            <a:normAutofit/>
          </a:bodyPr>
          <a:lstStyle/>
          <a:p>
            <a:r>
              <a:rPr lang="en-US">
                <a:solidFill>
                  <a:srgbClr val="FFFFFF"/>
                </a:solidFill>
              </a:rPr>
              <a:t>A natural and working lands focused Climate Pollution Reduction Grant (CPRG) initiative</a:t>
            </a:r>
          </a:p>
        </p:txBody>
      </p:sp>
    </p:spTree>
    <p:extLst>
      <p:ext uri="{BB962C8B-B14F-4D97-AF65-F5344CB8AC3E}">
        <p14:creationId xmlns:p14="http://schemas.microsoft.com/office/powerpoint/2010/main" val="362327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3E1DD13-620E-B631-18EF-EB4E0D405650}"/>
              </a:ext>
            </a:extLst>
          </p:cNvPr>
          <p:cNvSpPr>
            <a:spLocks noGrp="1"/>
          </p:cNvSpPr>
          <p:nvPr>
            <p:ph type="title"/>
          </p:nvPr>
        </p:nvSpPr>
        <p:spPr/>
        <p:txBody>
          <a:bodyPr/>
          <a:lstStyle/>
          <a:p>
            <a:r>
              <a:rPr lang="en-US"/>
              <a:t>Project Overviews: Maryland</a:t>
            </a:r>
            <a:endParaRPr lang="en-US" dirty="0"/>
          </a:p>
        </p:txBody>
      </p:sp>
      <p:graphicFrame>
        <p:nvGraphicFramePr>
          <p:cNvPr id="16" name="Content Placeholder 7">
            <a:extLst>
              <a:ext uri="{FF2B5EF4-FFF2-40B4-BE49-F238E27FC236}">
                <a16:creationId xmlns:a16="http://schemas.microsoft.com/office/drawing/2014/main" id="{8B94A24B-2066-B8D0-4150-27E9D1F49E0E}"/>
              </a:ext>
            </a:extLst>
          </p:cNvPr>
          <p:cNvGraphicFramePr>
            <a:graphicFrameLocks noGrp="1"/>
          </p:cNvGraphicFramePr>
          <p:nvPr>
            <p:ph idx="1"/>
            <p:extLst>
              <p:ext uri="{D42A27DB-BD31-4B8C-83A1-F6EECF244321}">
                <p14:modId xmlns:p14="http://schemas.microsoft.com/office/powerpoint/2010/main" val="36295957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9680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3E1DD13-620E-B631-18EF-EB4E0D405650}"/>
              </a:ext>
            </a:extLst>
          </p:cNvPr>
          <p:cNvSpPr>
            <a:spLocks noGrp="1"/>
          </p:cNvSpPr>
          <p:nvPr>
            <p:ph type="title"/>
          </p:nvPr>
        </p:nvSpPr>
        <p:spPr>
          <a:xfrm>
            <a:off x="360529" y="0"/>
            <a:ext cx="10515600" cy="1325563"/>
          </a:xfrm>
        </p:spPr>
        <p:txBody>
          <a:bodyPr/>
          <a:lstStyle/>
          <a:p>
            <a:r>
              <a:rPr lang="en-US"/>
              <a:t>Project Overviews: Virginia</a:t>
            </a:r>
            <a:endParaRPr lang="en-US" dirty="0"/>
          </a:p>
        </p:txBody>
      </p:sp>
      <p:graphicFrame>
        <p:nvGraphicFramePr>
          <p:cNvPr id="23" name="Content Placeholder 7">
            <a:extLst>
              <a:ext uri="{FF2B5EF4-FFF2-40B4-BE49-F238E27FC236}">
                <a16:creationId xmlns:a16="http://schemas.microsoft.com/office/drawing/2014/main" id="{E7F6AC1D-F5EF-F854-9D54-DBFE2161B342}"/>
              </a:ext>
            </a:extLst>
          </p:cNvPr>
          <p:cNvGraphicFramePr>
            <a:graphicFrameLocks noGrp="1"/>
          </p:cNvGraphicFramePr>
          <p:nvPr>
            <p:ph idx="1"/>
            <p:extLst>
              <p:ext uri="{D42A27DB-BD31-4B8C-83A1-F6EECF244321}">
                <p14:modId xmlns:p14="http://schemas.microsoft.com/office/powerpoint/2010/main" val="1704988114"/>
              </p:ext>
            </p:extLst>
          </p:nvPr>
        </p:nvGraphicFramePr>
        <p:xfrm>
          <a:off x="122830" y="1201004"/>
          <a:ext cx="11955439" cy="5404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8428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73E1DD13-620E-B631-18EF-EB4E0D405650}"/>
              </a:ext>
            </a:extLst>
          </p:cNvPr>
          <p:cNvSpPr>
            <a:spLocks noGrp="1"/>
          </p:cNvSpPr>
          <p:nvPr>
            <p:ph type="title"/>
          </p:nvPr>
        </p:nvSpPr>
        <p:spPr>
          <a:xfrm>
            <a:off x="838200" y="557188"/>
            <a:ext cx="10515600" cy="1133499"/>
          </a:xfrm>
        </p:spPr>
        <p:txBody>
          <a:bodyPr>
            <a:normAutofit/>
          </a:bodyPr>
          <a:lstStyle/>
          <a:p>
            <a:pPr algn="ctr"/>
            <a:r>
              <a:rPr lang="en-US" sz="5200"/>
              <a:t>Project Overviews: North Carolina</a:t>
            </a:r>
          </a:p>
        </p:txBody>
      </p:sp>
      <p:graphicFrame>
        <p:nvGraphicFramePr>
          <p:cNvPr id="57" name="Content Placeholder 7">
            <a:extLst>
              <a:ext uri="{FF2B5EF4-FFF2-40B4-BE49-F238E27FC236}">
                <a16:creationId xmlns:a16="http://schemas.microsoft.com/office/drawing/2014/main" id="{B4D0DBAA-D65B-F38D-A72D-9130E913C168}"/>
              </a:ext>
            </a:extLst>
          </p:cNvPr>
          <p:cNvGraphicFramePr>
            <a:graphicFrameLocks noGrp="1"/>
          </p:cNvGraphicFramePr>
          <p:nvPr>
            <p:ph idx="1"/>
            <p:extLst>
              <p:ext uri="{D42A27DB-BD31-4B8C-83A1-F6EECF244321}">
                <p14:modId xmlns:p14="http://schemas.microsoft.com/office/powerpoint/2010/main" val="1820277535"/>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4236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3E1DD13-620E-B631-18EF-EB4E0D405650}"/>
              </a:ext>
            </a:extLst>
          </p:cNvPr>
          <p:cNvSpPr>
            <a:spLocks noGrp="1"/>
          </p:cNvSpPr>
          <p:nvPr>
            <p:ph type="title"/>
          </p:nvPr>
        </p:nvSpPr>
        <p:spPr/>
        <p:txBody>
          <a:bodyPr/>
          <a:lstStyle/>
          <a:p>
            <a:r>
              <a:rPr lang="en-US" dirty="0"/>
              <a:t>Project Overviews: South Carolina</a:t>
            </a:r>
          </a:p>
        </p:txBody>
      </p:sp>
      <p:graphicFrame>
        <p:nvGraphicFramePr>
          <p:cNvPr id="10" name="Content Placeholder 7">
            <a:extLst>
              <a:ext uri="{FF2B5EF4-FFF2-40B4-BE49-F238E27FC236}">
                <a16:creationId xmlns:a16="http://schemas.microsoft.com/office/drawing/2014/main" id="{53D06256-4197-8DCE-364A-7ACF399F5A6B}"/>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046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73E1DD13-620E-B631-18EF-EB4E0D405650}"/>
              </a:ext>
            </a:extLst>
          </p:cNvPr>
          <p:cNvSpPr>
            <a:spLocks noGrp="1"/>
          </p:cNvSpPr>
          <p:nvPr>
            <p:ph type="title"/>
          </p:nvPr>
        </p:nvSpPr>
        <p:spPr>
          <a:xfrm>
            <a:off x="237763" y="517786"/>
            <a:ext cx="5323715" cy="1642970"/>
          </a:xfrm>
        </p:spPr>
        <p:txBody>
          <a:bodyPr anchor="b">
            <a:normAutofit/>
          </a:bodyPr>
          <a:lstStyle/>
          <a:p>
            <a:r>
              <a:rPr lang="en-US" sz="3700" dirty="0"/>
              <a:t>Project Overviews: Regional (The Nature Conservancy) </a:t>
            </a:r>
          </a:p>
        </p:txBody>
      </p:sp>
      <p:sp>
        <p:nvSpPr>
          <p:cNvPr id="16" name="Content Placeholder 7">
            <a:extLst>
              <a:ext uri="{FF2B5EF4-FFF2-40B4-BE49-F238E27FC236}">
                <a16:creationId xmlns:a16="http://schemas.microsoft.com/office/drawing/2014/main" id="{E3B0B657-A1F5-8A00-EB85-3CC054A85DF4}"/>
              </a:ext>
            </a:extLst>
          </p:cNvPr>
          <p:cNvSpPr>
            <a:spLocks noGrp="1"/>
          </p:cNvSpPr>
          <p:nvPr>
            <p:ph idx="1"/>
          </p:nvPr>
        </p:nvSpPr>
        <p:spPr>
          <a:xfrm>
            <a:off x="313312" y="2476839"/>
            <a:ext cx="5315189" cy="3535083"/>
          </a:xfrm>
        </p:spPr>
        <p:txBody>
          <a:bodyPr anchor="t">
            <a:normAutofit/>
          </a:bodyPr>
          <a:lstStyle/>
          <a:p>
            <a:pPr marL="291465" indent="-291465" defTabSz="777240">
              <a:spcAft>
                <a:spcPts val="72"/>
              </a:spcAft>
              <a:buFont typeface="Symbol" panose="05050102010706020507" pitchFamily="18" charset="2"/>
              <a:buChar char=""/>
            </a:pPr>
            <a:r>
              <a:rPr lang="en-US" sz="2000" kern="1200" dirty="0">
                <a:latin typeface="Calibri" panose="020F0502020204030204" pitchFamily="34" charset="0"/>
                <a:ea typeface="+mn-ea"/>
                <a:cs typeface="+mn-cs"/>
              </a:rPr>
              <a:t>67,647 acres of forests under improved management in the Appalachians in MD </a:t>
            </a:r>
            <a:r>
              <a:rPr lang="en-US" sz="2000" dirty="0">
                <a:latin typeface="Calibri" panose="020F0502020204030204" pitchFamily="34" charset="0"/>
              </a:rPr>
              <a:t>and VA</a:t>
            </a:r>
          </a:p>
          <a:p>
            <a:pPr marL="291465" indent="-291465" defTabSz="777240">
              <a:spcAft>
                <a:spcPts val="72"/>
              </a:spcAft>
              <a:buFont typeface="Symbol" panose="05050102010706020507" pitchFamily="18" charset="2"/>
              <a:buChar char=""/>
            </a:pPr>
            <a:r>
              <a:rPr lang="en-US" sz="2000" kern="1200" dirty="0">
                <a:latin typeface="Calibri" panose="020F0502020204030204" pitchFamily="34" charset="0"/>
                <a:ea typeface="+mn-ea"/>
                <a:cs typeface="+mn-cs"/>
              </a:rPr>
              <a:t>25,447 acres of bottomland hardwood forest under improved management in SC and VA</a:t>
            </a:r>
          </a:p>
          <a:p>
            <a:pPr marL="291465" indent="-291465" defTabSz="777240">
              <a:spcAft>
                <a:spcPts val="72"/>
              </a:spcAft>
              <a:buFont typeface="Symbol" panose="05050102010706020507" pitchFamily="18" charset="2"/>
              <a:buChar char=""/>
            </a:pPr>
            <a:r>
              <a:rPr lang="en-US" sz="2000" dirty="0">
                <a:latin typeface="Calibri" panose="020F0502020204030204" pitchFamily="34" charset="0"/>
              </a:rPr>
              <a:t>33,000 acres of peatlands restored in NC</a:t>
            </a:r>
          </a:p>
          <a:p>
            <a:pPr marL="291465" indent="-291465" defTabSz="777240">
              <a:spcAft>
                <a:spcPts val="72"/>
              </a:spcAft>
              <a:buFont typeface="Symbol" panose="05050102010706020507" pitchFamily="18" charset="2"/>
              <a:buChar char=""/>
            </a:pPr>
            <a:endParaRPr lang="en-US" sz="2000" dirty="0"/>
          </a:p>
        </p:txBody>
      </p:sp>
      <p:sp>
        <p:nvSpPr>
          <p:cNvPr id="25" name="Rectangle 2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018098F-45F5-A3F9-A77E-712ECC901696}"/>
              </a:ext>
            </a:extLst>
          </p:cNvPr>
          <p:cNvPicPr>
            <a:picLocks noChangeAspect="1"/>
          </p:cNvPicPr>
          <p:nvPr/>
        </p:nvPicPr>
        <p:blipFill>
          <a:blip r:embed="rId2"/>
          <a:stretch>
            <a:fillRect/>
          </a:stretch>
        </p:blipFill>
        <p:spPr>
          <a:xfrm>
            <a:off x="6096000" y="457633"/>
            <a:ext cx="5806030" cy="5720260"/>
          </a:xfrm>
          <a:prstGeom prst="rect">
            <a:avLst/>
          </a:prstGeom>
        </p:spPr>
      </p:pic>
    </p:spTree>
    <p:extLst>
      <p:ext uri="{BB962C8B-B14F-4D97-AF65-F5344CB8AC3E}">
        <p14:creationId xmlns:p14="http://schemas.microsoft.com/office/powerpoint/2010/main" val="1063063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7E70F0-31F0-80BE-A0C2-BDB7D0838701}"/>
              </a:ext>
            </a:extLst>
          </p:cNvPr>
          <p:cNvSpPr>
            <a:spLocks noGrp="1"/>
          </p:cNvSpPr>
          <p:nvPr>
            <p:ph type="title"/>
          </p:nvPr>
        </p:nvSpPr>
        <p:spPr>
          <a:xfrm>
            <a:off x="450312" y="355437"/>
            <a:ext cx="3570219" cy="2228074"/>
          </a:xfrm>
        </p:spPr>
        <p:txBody>
          <a:bodyPr>
            <a:normAutofit/>
          </a:bodyPr>
          <a:lstStyle/>
          <a:p>
            <a:r>
              <a:rPr lang="en-US" sz="4000" dirty="0"/>
              <a:t>ACC Administration</a:t>
            </a:r>
          </a:p>
        </p:txBody>
      </p:sp>
      <p:sp>
        <p:nvSpPr>
          <p:cNvPr id="3" name="Content Placeholder 2">
            <a:extLst>
              <a:ext uri="{FF2B5EF4-FFF2-40B4-BE49-F238E27FC236}">
                <a16:creationId xmlns:a16="http://schemas.microsoft.com/office/drawing/2014/main" id="{16F75BBC-F288-20B0-F40C-0E4E8FBB2031}"/>
              </a:ext>
            </a:extLst>
          </p:cNvPr>
          <p:cNvSpPr>
            <a:spLocks noGrp="1"/>
          </p:cNvSpPr>
          <p:nvPr>
            <p:ph idx="1"/>
          </p:nvPr>
        </p:nvSpPr>
        <p:spPr>
          <a:xfrm>
            <a:off x="267855" y="2382983"/>
            <a:ext cx="4369771" cy="3722538"/>
          </a:xfrm>
        </p:spPr>
        <p:txBody>
          <a:bodyPr>
            <a:normAutofit/>
          </a:bodyPr>
          <a:lstStyle/>
          <a:p>
            <a:r>
              <a:rPr lang="en-US" sz="1800" dirty="0"/>
              <a:t>NC Dept. of Natural and Cultural Resources receive funds from EPA and sub-awarding to partners. DNCR will report progress to the EPA</a:t>
            </a:r>
          </a:p>
          <a:p>
            <a:r>
              <a:rPr lang="en-US" sz="1800" dirty="0"/>
              <a:t>Duke Nicholas Institute will be assisting with project tracking</a:t>
            </a:r>
          </a:p>
          <a:p>
            <a:pPr lvl="1"/>
            <a:r>
              <a:rPr lang="en-US" sz="1800" dirty="0"/>
              <a:t>Will develop public dashboard with implementation progress</a:t>
            </a:r>
          </a:p>
          <a:p>
            <a:r>
              <a:rPr lang="en-US" sz="1800" dirty="0"/>
              <a:t>Grant will be administered over 5 years</a:t>
            </a:r>
          </a:p>
          <a:p>
            <a:r>
              <a:rPr lang="en-US" sz="1800" dirty="0"/>
              <a:t>DNCR expecting to receive funds from EPA Oct. 2024 and will lead implementation</a:t>
            </a:r>
          </a:p>
          <a:p>
            <a:pPr marL="457200" lvl="1" indent="0">
              <a:buNone/>
            </a:pPr>
            <a:endParaRPr lang="en-US" sz="1800" dirty="0"/>
          </a:p>
        </p:txBody>
      </p:sp>
      <p:pic>
        <p:nvPicPr>
          <p:cNvPr id="5" name="Picture 4">
            <a:extLst>
              <a:ext uri="{FF2B5EF4-FFF2-40B4-BE49-F238E27FC236}">
                <a16:creationId xmlns:a16="http://schemas.microsoft.com/office/drawing/2014/main" id="{AD72C6AF-79EA-09CC-D332-C0541F8AE1F3}"/>
              </a:ext>
            </a:extLst>
          </p:cNvPr>
          <p:cNvPicPr>
            <a:picLocks noChangeAspect="1"/>
          </p:cNvPicPr>
          <p:nvPr/>
        </p:nvPicPr>
        <p:blipFill rotWithShape="1">
          <a:blip r:embed="rId3"/>
          <a:srcRect l="29394" t="1226" r="-28" b="-680"/>
          <a:stretch/>
        </p:blipFill>
        <p:spPr>
          <a:xfrm>
            <a:off x="4772509" y="914399"/>
            <a:ext cx="7225739" cy="5468592"/>
          </a:xfrm>
          <a:prstGeom prst="rect">
            <a:avLst/>
          </a:prstGeom>
          <a:effectLst/>
        </p:spPr>
      </p:pic>
      <p:sp>
        <p:nvSpPr>
          <p:cNvPr id="6" name="TextBox 5">
            <a:extLst>
              <a:ext uri="{FF2B5EF4-FFF2-40B4-BE49-F238E27FC236}">
                <a16:creationId xmlns:a16="http://schemas.microsoft.com/office/drawing/2014/main" id="{99AFE5E6-B874-E612-7E09-544EB58D7A0D}"/>
              </a:ext>
            </a:extLst>
          </p:cNvPr>
          <p:cNvSpPr txBox="1"/>
          <p:nvPr/>
        </p:nvSpPr>
        <p:spPr>
          <a:xfrm>
            <a:off x="4637626" y="830027"/>
            <a:ext cx="3233321" cy="369332"/>
          </a:xfrm>
          <a:prstGeom prst="rect">
            <a:avLst/>
          </a:prstGeom>
          <a:noFill/>
        </p:spPr>
        <p:txBody>
          <a:bodyPr wrap="none" rtlCol="0">
            <a:spAutoFit/>
          </a:bodyPr>
          <a:lstStyle/>
          <a:p>
            <a:r>
              <a:rPr lang="en-US" dirty="0"/>
              <a:t>Duke Conservation Dashboard</a:t>
            </a:r>
          </a:p>
        </p:txBody>
      </p:sp>
      <p:sp>
        <p:nvSpPr>
          <p:cNvPr id="8" name="TextBox 7">
            <a:extLst>
              <a:ext uri="{FF2B5EF4-FFF2-40B4-BE49-F238E27FC236}">
                <a16:creationId xmlns:a16="http://schemas.microsoft.com/office/drawing/2014/main" id="{B5DCCD68-2380-2DB8-4DA5-4BC17F960799}"/>
              </a:ext>
            </a:extLst>
          </p:cNvPr>
          <p:cNvSpPr txBox="1"/>
          <p:nvPr/>
        </p:nvSpPr>
        <p:spPr>
          <a:xfrm>
            <a:off x="7385587" y="6389663"/>
            <a:ext cx="4803364" cy="230832"/>
          </a:xfrm>
          <a:prstGeom prst="rect">
            <a:avLst/>
          </a:prstGeom>
          <a:noFill/>
        </p:spPr>
        <p:txBody>
          <a:bodyPr wrap="square">
            <a:spAutoFit/>
          </a:bodyPr>
          <a:lstStyle/>
          <a:p>
            <a:r>
              <a:rPr lang="en-US" sz="900" dirty="0">
                <a:hlinkClick r:id="rId4"/>
              </a:rPr>
              <a:t>https://dukeuniv.maps.arcgis.com/apps/dashboards/e887efaa9be3407c99d430757f34b07b</a:t>
            </a:r>
            <a:r>
              <a:rPr lang="en-US" sz="900" dirty="0"/>
              <a:t> </a:t>
            </a:r>
          </a:p>
        </p:txBody>
      </p:sp>
      <p:pic>
        <p:nvPicPr>
          <p:cNvPr id="9" name="Picture 16" descr="NC Department of Natural &amp; Cultural ...">
            <a:extLst>
              <a:ext uri="{FF2B5EF4-FFF2-40B4-BE49-F238E27FC236}">
                <a16:creationId xmlns:a16="http://schemas.microsoft.com/office/drawing/2014/main" id="{99942CC8-DF98-753F-EA43-534A491F9E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153" y="5828050"/>
            <a:ext cx="1405065" cy="554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430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A9C8D46-54D8-4DF1-99A2-E651C7B13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DE12BF4D-F47A-41C1-85FC-652E412D3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rgbClr val="000000">
                  <a:alpha val="41000"/>
                </a:srgbClr>
              </a:gs>
              <a:gs pos="85000">
                <a:schemeClr val="accent1">
                  <a:alpha val="25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Rectangle 25">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65981" cy="4480890"/>
          </a:xfrm>
          <a:prstGeom prst="rect">
            <a:avLst/>
          </a:prstGeom>
          <a:gradFill>
            <a:gsLst>
              <a:gs pos="0">
                <a:schemeClr val="accent1">
                  <a:lumMod val="75000"/>
                  <a:alpha val="50000"/>
                </a:schemeClr>
              </a:gs>
              <a:gs pos="99000">
                <a:srgbClr val="000000">
                  <a:alpha val="34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5FBF53F-BBBA-4974-AD72-0E8CD294E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622" y="-2"/>
            <a:ext cx="12179371" cy="6400796"/>
          </a:xfrm>
          <a:prstGeom prst="rect">
            <a:avLst/>
          </a:prstGeom>
          <a:gradFill>
            <a:gsLst>
              <a:gs pos="45000">
                <a:schemeClr val="accent1">
                  <a:lumMod val="75000"/>
                  <a:alpha val="0"/>
                </a:schemeClr>
              </a:gs>
              <a:gs pos="99000">
                <a:srgbClr val="000000">
                  <a:alpha val="68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CBEB7A-BA87-B375-EECF-5A506B14E3CD}"/>
              </a:ext>
            </a:extLst>
          </p:cNvPr>
          <p:cNvSpPr>
            <a:spLocks noGrp="1"/>
          </p:cNvSpPr>
          <p:nvPr>
            <p:ph type="title"/>
          </p:nvPr>
        </p:nvSpPr>
        <p:spPr>
          <a:xfrm>
            <a:off x="4221803" y="1201002"/>
            <a:ext cx="7208197" cy="2779619"/>
          </a:xfrm>
        </p:spPr>
        <p:txBody>
          <a:bodyPr vert="horz" lIns="91440" tIns="45720" rIns="91440" bIns="45720" rtlCol="0" anchor="b">
            <a:normAutofit/>
          </a:bodyPr>
          <a:lstStyle/>
          <a:p>
            <a:r>
              <a:rPr lang="en-US" sz="4800" kern="1200">
                <a:solidFill>
                  <a:srgbClr val="FFFFFF"/>
                </a:solidFill>
                <a:latin typeface="+mj-lt"/>
                <a:ea typeface="+mj-ea"/>
                <a:cs typeface="+mj-cs"/>
              </a:rPr>
              <a:t>Climate and Community Co-Benefits</a:t>
            </a:r>
          </a:p>
        </p:txBody>
      </p:sp>
      <p:sp>
        <p:nvSpPr>
          <p:cNvPr id="28" name="Rectangle 27">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461" y="0"/>
            <a:ext cx="3214360" cy="6858000"/>
          </a:xfrm>
          <a:prstGeom prst="rect">
            <a:avLst/>
          </a:prstGeom>
          <a:gradFill>
            <a:gsLst>
              <a:gs pos="0">
                <a:srgbClr val="000000">
                  <a:alpha val="41000"/>
                </a:srgbClr>
              </a:gs>
              <a:gs pos="86000">
                <a:schemeClr val="accent1">
                  <a:alpha val="3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90219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6C2E2D2-A3BE-879D-43EE-DD13E01CF326}"/>
              </a:ext>
            </a:extLst>
          </p:cNvPr>
          <p:cNvSpPr>
            <a:spLocks noGrp="1"/>
          </p:cNvSpPr>
          <p:nvPr>
            <p:ph type="title"/>
          </p:nvPr>
        </p:nvSpPr>
        <p:spPr>
          <a:xfrm>
            <a:off x="841249" y="236314"/>
            <a:ext cx="5981278" cy="1684638"/>
          </a:xfrm>
        </p:spPr>
        <p:txBody>
          <a:bodyPr>
            <a:normAutofit/>
          </a:bodyPr>
          <a:lstStyle/>
          <a:p>
            <a:r>
              <a:rPr lang="en-US" sz="4000" dirty="0"/>
              <a:t>Carbon Sequestration and Storage</a:t>
            </a:r>
          </a:p>
        </p:txBody>
      </p:sp>
      <p:sp>
        <p:nvSpPr>
          <p:cNvPr id="5" name="Content Placeholder 4">
            <a:extLst>
              <a:ext uri="{FF2B5EF4-FFF2-40B4-BE49-F238E27FC236}">
                <a16:creationId xmlns:a16="http://schemas.microsoft.com/office/drawing/2014/main" id="{6D50D737-03FB-E30D-67A6-08F9BFC68B34}"/>
              </a:ext>
            </a:extLst>
          </p:cNvPr>
          <p:cNvSpPr>
            <a:spLocks noGrp="1"/>
          </p:cNvSpPr>
          <p:nvPr>
            <p:ph idx="1"/>
          </p:nvPr>
        </p:nvSpPr>
        <p:spPr>
          <a:xfrm>
            <a:off x="841249" y="2157266"/>
            <a:ext cx="5981278" cy="3690551"/>
          </a:xfrm>
        </p:spPr>
        <p:txBody>
          <a:bodyPr>
            <a:noAutofit/>
          </a:bodyPr>
          <a:lstStyle/>
          <a:p>
            <a:pPr marL="0" indent="0">
              <a:buNone/>
            </a:pPr>
            <a:r>
              <a:rPr lang="en-US" sz="1800" dirty="0"/>
              <a:t>Coastal Habitat and Peatlands</a:t>
            </a:r>
          </a:p>
          <a:p>
            <a:pPr lvl="1"/>
            <a:r>
              <a:rPr lang="en-US" sz="1800" dirty="0"/>
              <a:t>Will reduce 19.2 million MT CO2e by 2050</a:t>
            </a:r>
          </a:p>
          <a:p>
            <a:pPr lvl="1"/>
            <a:r>
              <a:rPr lang="en-US" sz="1800" dirty="0"/>
              <a:t>Models used: calculations by K. Warnell based on current literature, NC and MD GHG Inventories,</a:t>
            </a:r>
          </a:p>
          <a:p>
            <a:pPr marL="0" indent="0">
              <a:buNone/>
            </a:pPr>
            <a:r>
              <a:rPr lang="en-US" sz="1800" dirty="0"/>
              <a:t>Forested Land</a:t>
            </a:r>
          </a:p>
          <a:p>
            <a:pPr lvl="1"/>
            <a:r>
              <a:rPr lang="en-US" sz="1800" dirty="0"/>
              <a:t>Will reduce 8.8 million MT CO2e by 2050</a:t>
            </a:r>
          </a:p>
          <a:p>
            <a:pPr lvl="1"/>
            <a:r>
              <a:rPr lang="en-US" sz="1800" dirty="0"/>
              <a:t>Models used: USFS FIA data, Forest Vegetation Simulator, USFS i-Tree</a:t>
            </a:r>
          </a:p>
          <a:p>
            <a:pPr marL="0" indent="0">
              <a:buNone/>
            </a:pPr>
            <a:r>
              <a:rPr lang="en-US" sz="1800" dirty="0"/>
              <a:t>Verification of Carbon Benefits</a:t>
            </a:r>
          </a:p>
          <a:p>
            <a:pPr lvl="1"/>
            <a:r>
              <a:rPr lang="en-US" sz="1800" dirty="0"/>
              <a:t>TNC will use </a:t>
            </a:r>
            <a:r>
              <a:rPr lang="en-US" sz="1800" dirty="0">
                <a:hlinkClick r:id="rId2"/>
              </a:rPr>
              <a:t>ACR Restoration of Pocosin Wetlands v1.0</a:t>
            </a:r>
            <a:r>
              <a:rPr lang="en-US" sz="1800" dirty="0"/>
              <a:t>, </a:t>
            </a:r>
            <a:r>
              <a:rPr lang="en-US" sz="1800" dirty="0">
                <a:hlinkClick r:id="rId3"/>
              </a:rPr>
              <a:t>VM0045 Methodology for Improved Forest Management v1.1</a:t>
            </a:r>
            <a:r>
              <a:rPr lang="en-US" sz="1800" dirty="0"/>
              <a:t>, and </a:t>
            </a:r>
            <a:r>
              <a:rPr lang="en-US" sz="1800" dirty="0">
                <a:hlinkClick r:id="rId4"/>
              </a:rPr>
              <a:t>VM0033 Methodology for Tidal Wetland and Seagrass Restoration v2.1 </a:t>
            </a:r>
            <a:r>
              <a:rPr lang="en-US" sz="1800" dirty="0"/>
              <a:t>in years 2-5 to verify realized carbon benefits</a:t>
            </a:r>
          </a:p>
        </p:txBody>
      </p:sp>
      <p:pic>
        <p:nvPicPr>
          <p:cNvPr id="2" name="Picture 6" descr="The Nicholas Institute for Energy ...">
            <a:extLst>
              <a:ext uri="{FF2B5EF4-FFF2-40B4-BE49-F238E27FC236}">
                <a16:creationId xmlns:a16="http://schemas.microsoft.com/office/drawing/2014/main" id="{B4D59126-F966-7895-044D-60D1CF6DA2A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946780" y="420306"/>
            <a:ext cx="2944767" cy="9866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erial view of green treetops">
            <a:extLst>
              <a:ext uri="{FF2B5EF4-FFF2-40B4-BE49-F238E27FC236}">
                <a16:creationId xmlns:a16="http://schemas.microsoft.com/office/drawing/2014/main" id="{AEE38B63-E8AB-4011-9051-8D2D22A5818A}"/>
              </a:ext>
            </a:extLst>
          </p:cNvPr>
          <p:cNvPicPr>
            <a:picLocks noChangeAspect="1"/>
          </p:cNvPicPr>
          <p:nvPr/>
        </p:nvPicPr>
        <p:blipFill>
          <a:blip r:embed="rId6"/>
          <a:srcRect l="21578" r="26585" b="-1"/>
          <a:stretch/>
        </p:blipFill>
        <p:spPr>
          <a:xfrm>
            <a:off x="7560728" y="1651468"/>
            <a:ext cx="3716872" cy="4786226"/>
          </a:xfrm>
          <a:prstGeom prst="rect">
            <a:avLst/>
          </a:prstGeom>
        </p:spPr>
      </p:pic>
    </p:spTree>
    <p:extLst>
      <p:ext uri="{BB962C8B-B14F-4D97-AF65-F5344CB8AC3E}">
        <p14:creationId xmlns:p14="http://schemas.microsoft.com/office/powerpoint/2010/main" val="3981856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EB3601-E9F7-69FB-3024-6C998F46102B}"/>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Justice 40 and Environmental Justice</a:t>
            </a:r>
          </a:p>
        </p:txBody>
      </p:sp>
      <p:sp>
        <p:nvSpPr>
          <p:cNvPr id="3" name="Content Placeholder 2">
            <a:extLst>
              <a:ext uri="{FF2B5EF4-FFF2-40B4-BE49-F238E27FC236}">
                <a16:creationId xmlns:a16="http://schemas.microsoft.com/office/drawing/2014/main" id="{7214FA45-C363-EDFC-28D1-96368B1456B7}"/>
              </a:ext>
            </a:extLst>
          </p:cNvPr>
          <p:cNvSpPr>
            <a:spLocks noGrp="1"/>
          </p:cNvSpPr>
          <p:nvPr>
            <p:ph idx="1"/>
          </p:nvPr>
        </p:nvSpPr>
        <p:spPr>
          <a:xfrm>
            <a:off x="1371599" y="2318197"/>
            <a:ext cx="9724031" cy="3683358"/>
          </a:xfrm>
        </p:spPr>
        <p:txBody>
          <a:bodyPr anchor="ctr">
            <a:normAutofit/>
          </a:bodyPr>
          <a:lstStyle/>
          <a:p>
            <a:r>
              <a:rPr lang="en-US" sz="2000" dirty="0" err="1"/>
              <a:t>LiDAC</a:t>
            </a:r>
            <a:r>
              <a:rPr lang="en-US" sz="2000" dirty="0"/>
              <a:t> Forestry Cost-Share Program NC</a:t>
            </a:r>
          </a:p>
          <a:p>
            <a:r>
              <a:rPr lang="en-US" sz="2000" dirty="0"/>
              <a:t>Urban Tree Planting for small towns that lack capacity, NC</a:t>
            </a:r>
          </a:p>
          <a:p>
            <a:r>
              <a:rPr lang="en-US" sz="2000" dirty="0"/>
              <a:t>Tribal Restoration and Conservation Program, VA</a:t>
            </a:r>
          </a:p>
          <a:p>
            <a:r>
              <a:rPr lang="en-US" sz="2000" dirty="0"/>
              <a:t>594 CEJST census tracts and blocks across 4 states could foreseeably benefits from funding</a:t>
            </a:r>
          </a:p>
          <a:p>
            <a:r>
              <a:rPr lang="en-US" sz="2000" dirty="0"/>
              <a:t>Supports rural economies through agriculture and outdoor recreation</a:t>
            </a:r>
          </a:p>
          <a:p>
            <a:r>
              <a:rPr lang="en-US" sz="2000" dirty="0"/>
              <a:t>Community engagement and volunteer opportunities for </a:t>
            </a:r>
            <a:r>
              <a:rPr lang="en-US" sz="2000"/>
              <a:t>restoration projects</a:t>
            </a:r>
            <a:endParaRPr lang="en-US" sz="2000" dirty="0"/>
          </a:p>
          <a:p>
            <a:r>
              <a:rPr lang="en-US" sz="2000" dirty="0"/>
              <a:t>Project identification to ensure at least 40% of all projects benefit </a:t>
            </a:r>
            <a:r>
              <a:rPr lang="en-US" sz="2000" dirty="0" err="1"/>
              <a:t>LiDACs</a:t>
            </a:r>
            <a:endParaRPr lang="en-US" sz="2000" dirty="0"/>
          </a:p>
          <a:p>
            <a:r>
              <a:rPr lang="en-US" sz="2000" dirty="0"/>
              <a:t>Public accountability through Duke dashboard</a:t>
            </a:r>
          </a:p>
          <a:p>
            <a:endParaRPr lang="en-US" sz="2000" dirty="0"/>
          </a:p>
        </p:txBody>
      </p:sp>
    </p:spTree>
    <p:extLst>
      <p:ext uri="{BB962C8B-B14F-4D97-AF65-F5344CB8AC3E}">
        <p14:creationId xmlns:p14="http://schemas.microsoft.com/office/powerpoint/2010/main" val="2234018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C8494-7ADF-687A-DEA7-5861D4D30643}"/>
              </a:ext>
            </a:extLst>
          </p:cNvPr>
          <p:cNvSpPr>
            <a:spLocks noGrp="1"/>
          </p:cNvSpPr>
          <p:nvPr>
            <p:ph type="title"/>
          </p:nvPr>
        </p:nvSpPr>
        <p:spPr>
          <a:xfrm>
            <a:off x="220279" y="175939"/>
            <a:ext cx="10515600" cy="1325563"/>
          </a:xfrm>
        </p:spPr>
        <p:txBody>
          <a:bodyPr>
            <a:normAutofit/>
          </a:bodyPr>
          <a:lstStyle/>
          <a:p>
            <a:r>
              <a:rPr lang="en-US" sz="4000" dirty="0"/>
              <a:t>Low-income and disadvantaged communities that may benefit from NC projects</a:t>
            </a:r>
          </a:p>
        </p:txBody>
      </p:sp>
      <p:pic>
        <p:nvPicPr>
          <p:cNvPr id="5" name="Picture 4">
            <a:extLst>
              <a:ext uri="{FF2B5EF4-FFF2-40B4-BE49-F238E27FC236}">
                <a16:creationId xmlns:a16="http://schemas.microsoft.com/office/drawing/2014/main" id="{C3AE884D-B723-CE0D-E214-2FF661839342}"/>
              </a:ext>
            </a:extLst>
          </p:cNvPr>
          <p:cNvPicPr>
            <a:picLocks noChangeAspect="1"/>
          </p:cNvPicPr>
          <p:nvPr/>
        </p:nvPicPr>
        <p:blipFill>
          <a:blip r:embed="rId2"/>
          <a:stretch>
            <a:fillRect/>
          </a:stretch>
        </p:blipFill>
        <p:spPr>
          <a:xfrm>
            <a:off x="2811955" y="1840078"/>
            <a:ext cx="9159766" cy="4521987"/>
          </a:xfrm>
          <a:prstGeom prst="rect">
            <a:avLst/>
          </a:prstGeom>
          <a:ln>
            <a:solidFill>
              <a:schemeClr val="tx1"/>
            </a:solidFill>
          </a:ln>
        </p:spPr>
      </p:pic>
      <p:pic>
        <p:nvPicPr>
          <p:cNvPr id="7" name="Picture 6">
            <a:extLst>
              <a:ext uri="{FF2B5EF4-FFF2-40B4-BE49-F238E27FC236}">
                <a16:creationId xmlns:a16="http://schemas.microsoft.com/office/drawing/2014/main" id="{DD263203-A2F3-D473-F4AB-B37B02EF565A}"/>
              </a:ext>
            </a:extLst>
          </p:cNvPr>
          <p:cNvPicPr>
            <a:picLocks noChangeAspect="1"/>
          </p:cNvPicPr>
          <p:nvPr/>
        </p:nvPicPr>
        <p:blipFill>
          <a:blip r:embed="rId3"/>
          <a:stretch>
            <a:fillRect/>
          </a:stretch>
        </p:blipFill>
        <p:spPr>
          <a:xfrm>
            <a:off x="3621750" y="4953405"/>
            <a:ext cx="1104900" cy="1295400"/>
          </a:xfrm>
          <a:prstGeom prst="rect">
            <a:avLst/>
          </a:prstGeom>
          <a:ln>
            <a:solidFill>
              <a:schemeClr val="tx1"/>
            </a:solidFill>
          </a:ln>
        </p:spPr>
      </p:pic>
      <p:sp>
        <p:nvSpPr>
          <p:cNvPr id="8" name="TextBox 7">
            <a:extLst>
              <a:ext uri="{FF2B5EF4-FFF2-40B4-BE49-F238E27FC236}">
                <a16:creationId xmlns:a16="http://schemas.microsoft.com/office/drawing/2014/main" id="{5ACDBD3F-A43F-DC1D-EC7E-0434532D7A63}"/>
              </a:ext>
            </a:extLst>
          </p:cNvPr>
          <p:cNvSpPr txBox="1"/>
          <p:nvPr/>
        </p:nvSpPr>
        <p:spPr>
          <a:xfrm>
            <a:off x="220279" y="1700415"/>
            <a:ext cx="2135511" cy="480131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LIDAC Census Block Groups identified if  historical data and project plans pointed a project potentially being in area </a:t>
            </a:r>
          </a:p>
          <a:p>
            <a:endParaRPr lang="en-US" dirty="0"/>
          </a:p>
          <a:p>
            <a:r>
              <a:rPr lang="en-US" dirty="0"/>
              <a:t>AND</a:t>
            </a:r>
          </a:p>
          <a:p>
            <a:endParaRPr lang="en-US" dirty="0"/>
          </a:p>
          <a:p>
            <a:r>
              <a:rPr lang="en-US" dirty="0"/>
              <a:t>Block group had at least one EJ index over the 80th percentile nationally using EJ Screen</a:t>
            </a:r>
          </a:p>
        </p:txBody>
      </p:sp>
    </p:spTree>
    <p:extLst>
      <p:ext uri="{BB962C8B-B14F-4D97-AF65-F5344CB8AC3E}">
        <p14:creationId xmlns:p14="http://schemas.microsoft.com/office/powerpoint/2010/main" val="1376960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imate Pollution Reduction Grants logo">
            <a:extLst>
              <a:ext uri="{FF2B5EF4-FFF2-40B4-BE49-F238E27FC236}">
                <a16:creationId xmlns:a16="http://schemas.microsoft.com/office/drawing/2014/main" id="{09BDCBE7-BAD3-BDE3-002B-CBD59B0F607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00065" y="1089340"/>
            <a:ext cx="3375571" cy="14662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50" name="Content Placeholder 7">
            <a:extLst>
              <a:ext uri="{FF2B5EF4-FFF2-40B4-BE49-F238E27FC236}">
                <a16:creationId xmlns:a16="http://schemas.microsoft.com/office/drawing/2014/main" id="{59ED14DE-2984-ECC3-324C-3E7FE17596D0}"/>
              </a:ext>
            </a:extLst>
          </p:cNvPr>
          <p:cNvGraphicFramePr/>
          <p:nvPr/>
        </p:nvGraphicFramePr>
        <p:xfrm>
          <a:off x="1052946" y="2321168"/>
          <a:ext cx="10246426" cy="4066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D383DE73-3917-A3E4-D6C4-C994FB15F8B4}"/>
              </a:ext>
            </a:extLst>
          </p:cNvPr>
          <p:cNvSpPr txBox="1"/>
          <p:nvPr/>
        </p:nvSpPr>
        <p:spPr>
          <a:xfrm>
            <a:off x="1052946" y="1909273"/>
            <a:ext cx="4955739" cy="646331"/>
          </a:xfrm>
          <a:prstGeom prst="rect">
            <a:avLst/>
          </a:prstGeom>
          <a:noFill/>
        </p:spPr>
        <p:txBody>
          <a:bodyPr wrap="square" rtlCol="0">
            <a:spAutoFit/>
          </a:bodyPr>
          <a:lstStyle/>
          <a:p>
            <a:r>
              <a:rPr lang="en-US" b="1" dirty="0"/>
              <a:t>$4.3 billion of competitive funding  from the Inflation Reduction Act to:</a:t>
            </a:r>
          </a:p>
        </p:txBody>
      </p:sp>
    </p:spTree>
    <p:extLst>
      <p:ext uri="{BB962C8B-B14F-4D97-AF65-F5344CB8AC3E}">
        <p14:creationId xmlns:p14="http://schemas.microsoft.com/office/powerpoint/2010/main" val="604615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7803-FE82-C431-F917-F282EF1ED569}"/>
              </a:ext>
            </a:extLst>
          </p:cNvPr>
          <p:cNvSpPr>
            <a:spLocks noGrp="1"/>
          </p:cNvSpPr>
          <p:nvPr>
            <p:ph type="title"/>
          </p:nvPr>
        </p:nvSpPr>
        <p:spPr/>
        <p:txBody>
          <a:bodyPr/>
          <a:lstStyle/>
          <a:p>
            <a:r>
              <a:rPr lang="en-US" dirty="0"/>
              <a:t>Climate Resilience</a:t>
            </a:r>
          </a:p>
        </p:txBody>
      </p:sp>
      <p:pic>
        <p:nvPicPr>
          <p:cNvPr id="9" name="Picture 8" descr="A map of the united states&#10;&#10;Description automatically generated">
            <a:extLst>
              <a:ext uri="{FF2B5EF4-FFF2-40B4-BE49-F238E27FC236}">
                <a16:creationId xmlns:a16="http://schemas.microsoft.com/office/drawing/2014/main" id="{1AE8162D-8ED7-2AAE-B208-8053836ED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016" y="1614747"/>
            <a:ext cx="5301670" cy="4404560"/>
          </a:xfrm>
          <a:prstGeom prst="rect">
            <a:avLst/>
          </a:prstGeom>
        </p:spPr>
      </p:pic>
      <p:sp>
        <p:nvSpPr>
          <p:cNvPr id="11" name="Content Placeholder 10">
            <a:extLst>
              <a:ext uri="{FF2B5EF4-FFF2-40B4-BE49-F238E27FC236}">
                <a16:creationId xmlns:a16="http://schemas.microsoft.com/office/drawing/2014/main" id="{ADC11B48-5B4D-ACAF-9397-16031F8580E7}"/>
              </a:ext>
            </a:extLst>
          </p:cNvPr>
          <p:cNvSpPr>
            <a:spLocks noGrp="1"/>
          </p:cNvSpPr>
          <p:nvPr>
            <p:ph idx="1"/>
          </p:nvPr>
        </p:nvSpPr>
        <p:spPr>
          <a:xfrm>
            <a:off x="6982690" y="1825625"/>
            <a:ext cx="4371109" cy="4351338"/>
          </a:xfrm>
        </p:spPr>
        <p:txBody>
          <a:bodyPr/>
          <a:lstStyle/>
          <a:p>
            <a:r>
              <a:rPr lang="en-US" dirty="0"/>
              <a:t>Restored peatlands are less vulnerable to wildfires</a:t>
            </a:r>
          </a:p>
          <a:p>
            <a:r>
              <a:rPr lang="en-US" dirty="0"/>
              <a:t>Living shorelines reduce erosion and protect from sea level rise</a:t>
            </a:r>
          </a:p>
          <a:p>
            <a:r>
              <a:rPr lang="en-US" dirty="0"/>
              <a:t>Urban trees produce shade, cooling</a:t>
            </a:r>
          </a:p>
          <a:p>
            <a:r>
              <a:rPr lang="en-US" dirty="0"/>
              <a:t>All ecosystem types assist in flood control</a:t>
            </a:r>
          </a:p>
        </p:txBody>
      </p:sp>
    </p:spTree>
    <p:extLst>
      <p:ext uri="{BB962C8B-B14F-4D97-AF65-F5344CB8AC3E}">
        <p14:creationId xmlns:p14="http://schemas.microsoft.com/office/powerpoint/2010/main" val="2979198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650D2B-6233-DFF0-7201-E0EB13243194}"/>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Other Co-Benefits</a:t>
            </a:r>
          </a:p>
        </p:txBody>
      </p:sp>
      <p:sp>
        <p:nvSpPr>
          <p:cNvPr id="48" name="Content Placeholder 2">
            <a:extLst>
              <a:ext uri="{FF2B5EF4-FFF2-40B4-BE49-F238E27FC236}">
                <a16:creationId xmlns:a16="http://schemas.microsoft.com/office/drawing/2014/main" id="{D051932D-6F64-712E-FDD7-0AB51D290C5E}"/>
              </a:ext>
            </a:extLst>
          </p:cNvPr>
          <p:cNvSpPr>
            <a:spLocks noGrp="1"/>
          </p:cNvSpPr>
          <p:nvPr>
            <p:ph idx="1"/>
          </p:nvPr>
        </p:nvSpPr>
        <p:spPr>
          <a:xfrm>
            <a:off x="1371599" y="2318197"/>
            <a:ext cx="9724031" cy="3683358"/>
          </a:xfrm>
        </p:spPr>
        <p:txBody>
          <a:bodyPr anchor="ctr">
            <a:normAutofit/>
          </a:bodyPr>
          <a:lstStyle/>
          <a:p>
            <a:r>
              <a:rPr lang="en-US" sz="3200" dirty="0"/>
              <a:t>Habitat restoration and protection for coastal wildlife</a:t>
            </a:r>
          </a:p>
          <a:p>
            <a:r>
              <a:rPr lang="en-US" sz="3200" dirty="0"/>
              <a:t>Filtration of stormwater pollution, air pollution</a:t>
            </a:r>
          </a:p>
          <a:p>
            <a:r>
              <a:rPr lang="en-US" sz="3200" dirty="0"/>
              <a:t>Support recreational and commercial fisheries</a:t>
            </a:r>
          </a:p>
          <a:p>
            <a:r>
              <a:rPr lang="en-US" sz="3200" dirty="0"/>
              <a:t>Supports agriculture</a:t>
            </a:r>
          </a:p>
          <a:p>
            <a:r>
              <a:rPr lang="en-US" sz="3200" dirty="0"/>
              <a:t>Expands green spaces and outdoor recreation </a:t>
            </a:r>
          </a:p>
          <a:p>
            <a:r>
              <a:rPr lang="en-US" sz="3200" dirty="0"/>
              <a:t>Mitigates oceanic acidification</a:t>
            </a:r>
          </a:p>
        </p:txBody>
      </p:sp>
    </p:spTree>
    <p:extLst>
      <p:ext uri="{BB962C8B-B14F-4D97-AF65-F5344CB8AC3E}">
        <p14:creationId xmlns:p14="http://schemas.microsoft.com/office/powerpoint/2010/main" val="2039213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A9C8D46-54D8-4DF1-99A2-E651C7B13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E12BF4D-F47A-41C1-85FC-652E412D3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rgbClr val="000000">
                  <a:alpha val="41000"/>
                </a:srgbClr>
              </a:gs>
              <a:gs pos="85000">
                <a:schemeClr val="accent1">
                  <a:alpha val="25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Rectangle 1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65981" cy="4480890"/>
          </a:xfrm>
          <a:prstGeom prst="rect">
            <a:avLst/>
          </a:prstGeom>
          <a:gradFill>
            <a:gsLst>
              <a:gs pos="0">
                <a:schemeClr val="accent1">
                  <a:lumMod val="75000"/>
                  <a:alpha val="50000"/>
                </a:schemeClr>
              </a:gs>
              <a:gs pos="99000">
                <a:srgbClr val="000000">
                  <a:alpha val="34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5FBF53F-BBBA-4974-AD72-0E8CD294E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622" y="-2"/>
            <a:ext cx="12179371" cy="6400796"/>
          </a:xfrm>
          <a:prstGeom prst="rect">
            <a:avLst/>
          </a:prstGeom>
          <a:gradFill>
            <a:gsLst>
              <a:gs pos="45000">
                <a:schemeClr val="accent1">
                  <a:lumMod val="75000"/>
                  <a:alpha val="0"/>
                </a:schemeClr>
              </a:gs>
              <a:gs pos="99000">
                <a:srgbClr val="000000">
                  <a:alpha val="68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601196-614A-986D-C240-3899DEDFD539}"/>
              </a:ext>
            </a:extLst>
          </p:cNvPr>
          <p:cNvSpPr>
            <a:spLocks noGrp="1"/>
          </p:cNvSpPr>
          <p:nvPr>
            <p:ph type="title"/>
          </p:nvPr>
        </p:nvSpPr>
        <p:spPr>
          <a:xfrm>
            <a:off x="4221803" y="1201002"/>
            <a:ext cx="7208197" cy="2779619"/>
          </a:xfrm>
        </p:spPr>
        <p:txBody>
          <a:bodyPr vert="horz" lIns="91440" tIns="45720" rIns="91440" bIns="45720" rtlCol="0" anchor="b">
            <a:normAutofit/>
          </a:bodyPr>
          <a:lstStyle/>
          <a:p>
            <a:r>
              <a:rPr lang="en-US" sz="4800" kern="1200">
                <a:solidFill>
                  <a:srgbClr val="FFFFFF"/>
                </a:solidFill>
                <a:latin typeface="+mj-lt"/>
                <a:ea typeface="+mj-ea"/>
                <a:cs typeface="+mj-cs"/>
              </a:rPr>
              <a:t>Concepts into Action</a:t>
            </a:r>
          </a:p>
        </p:txBody>
      </p:sp>
      <p:sp>
        <p:nvSpPr>
          <p:cNvPr id="17" name="Rectangle 16">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461" y="0"/>
            <a:ext cx="3214360" cy="6858000"/>
          </a:xfrm>
          <a:prstGeom prst="rect">
            <a:avLst/>
          </a:prstGeom>
          <a:gradFill>
            <a:gsLst>
              <a:gs pos="0">
                <a:srgbClr val="000000">
                  <a:alpha val="41000"/>
                </a:srgbClr>
              </a:gs>
              <a:gs pos="86000">
                <a:schemeClr val="accent1">
                  <a:alpha val="3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7558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2FD27D-AB6C-F49E-E864-B4DC532EA00E}"/>
              </a:ext>
            </a:extLst>
          </p:cNvPr>
          <p:cNvSpPr>
            <a:spLocks noGrp="1"/>
          </p:cNvSpPr>
          <p:nvPr>
            <p:ph type="title"/>
          </p:nvPr>
        </p:nvSpPr>
        <p:spPr>
          <a:xfrm>
            <a:off x="333703" y="128013"/>
            <a:ext cx="10515600" cy="1325563"/>
          </a:xfrm>
        </p:spPr>
        <p:txBody>
          <a:bodyPr/>
          <a:lstStyle/>
          <a:p>
            <a:r>
              <a:rPr lang="en-US" dirty="0"/>
              <a:t>Blue Carbon</a:t>
            </a:r>
          </a:p>
        </p:txBody>
      </p:sp>
      <p:pic>
        <p:nvPicPr>
          <p:cNvPr id="9" name="Content Placeholder 8" descr="A river running through a grassy field&#10;&#10;Description automatically generated">
            <a:extLst>
              <a:ext uri="{FF2B5EF4-FFF2-40B4-BE49-F238E27FC236}">
                <a16:creationId xmlns:a16="http://schemas.microsoft.com/office/drawing/2014/main" id="{EF6B5479-43F5-9351-B6E3-FBA6FB030D2B}"/>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396460" y="158529"/>
            <a:ext cx="5280715" cy="2971799"/>
          </a:xfrm>
        </p:spPr>
      </p:pic>
      <p:sp>
        <p:nvSpPr>
          <p:cNvPr id="11" name="Content Placeholder 10">
            <a:extLst>
              <a:ext uri="{FF2B5EF4-FFF2-40B4-BE49-F238E27FC236}">
                <a16:creationId xmlns:a16="http://schemas.microsoft.com/office/drawing/2014/main" id="{651853CA-CAF6-992A-2325-7747AD710F86}"/>
              </a:ext>
            </a:extLst>
          </p:cNvPr>
          <p:cNvSpPr>
            <a:spLocks noGrp="1"/>
          </p:cNvSpPr>
          <p:nvPr>
            <p:ph sz="half" idx="2"/>
          </p:nvPr>
        </p:nvSpPr>
        <p:spPr>
          <a:xfrm>
            <a:off x="199695" y="1453576"/>
            <a:ext cx="5595846" cy="4882603"/>
          </a:xfrm>
        </p:spPr>
        <p:txBody>
          <a:bodyPr>
            <a:noAutofit/>
          </a:bodyPr>
          <a:lstStyle/>
          <a:p>
            <a:pPr marL="0" indent="0" algn="l">
              <a:buNone/>
            </a:pPr>
            <a:r>
              <a:rPr lang="en-US" sz="1600" b="1" i="0" u="none" strike="noStrike" baseline="0" dirty="0">
                <a:latin typeface="Calibri-Bold"/>
              </a:rPr>
              <a:t>Emissions Reduction Assumptions</a:t>
            </a:r>
          </a:p>
          <a:p>
            <a:r>
              <a:rPr lang="en-US" sz="1600" b="0" i="0" u="none" strike="noStrike" baseline="0" dirty="0">
                <a:latin typeface="Calibri" panose="020F0502020204030204" pitchFamily="34" charset="0"/>
              </a:rPr>
              <a:t>Coastal marshes have carbon stocks ranging from 298.30-415.11 mtCO2e/acre depending on marsh location and data source in the top meter of soils. These carbon stocks are emitted when marshes are lost due to sea level rise, erosion, or other stressors.</a:t>
            </a:r>
          </a:p>
          <a:p>
            <a:r>
              <a:rPr lang="en-US" sz="1600" b="0" i="0" u="none" strike="noStrike" baseline="0" dirty="0">
                <a:latin typeface="Calibri" panose="020F0502020204030204" pitchFamily="34" charset="0"/>
              </a:rPr>
              <a:t>Coastal marshes provide an ongoing carbon benefit of 1.55-4.23 mtCO2e/acre/year depending on marsh location and data source. These carbon benefits stop accruing when marshes are lost.</a:t>
            </a:r>
          </a:p>
          <a:p>
            <a:r>
              <a:rPr lang="en-US" sz="1600" b="0" i="0" u="none" strike="noStrike" baseline="0" dirty="0">
                <a:latin typeface="Calibri" panose="020F0502020204030204" pitchFamily="34" charset="0"/>
              </a:rPr>
              <a:t>Migrated coastal marshes provide ongoing CS benefits as well as additional benefits from reduced methane emissions when coastal marshes migrate into freshwater wetlands. The overall carbon benefit from marsh migration ranges from 1.55-5.12 mtCO2e /acre/year </a:t>
            </a:r>
          </a:p>
          <a:p>
            <a:r>
              <a:rPr lang="en-US" sz="1600" b="0" i="0" u="none" strike="noStrike" baseline="0" dirty="0">
                <a:latin typeface="Calibri" panose="020F0502020204030204" pitchFamily="34" charset="0"/>
              </a:rPr>
              <a:t>Coastal wetlands that are disconnected from tidal flows become less saline, leading to increased methane emissions. Reconnecting these wetlands to tidal flows reduces methane emissions by 1.91-4.64 mtCO2e/acre/year, depending on specific salinity levels before and after restoration.</a:t>
            </a:r>
            <a:endParaRPr lang="en-US" sz="1600" dirty="0"/>
          </a:p>
        </p:txBody>
      </p:sp>
      <p:sp>
        <p:nvSpPr>
          <p:cNvPr id="3" name="TextBox 2">
            <a:extLst>
              <a:ext uri="{FF2B5EF4-FFF2-40B4-BE49-F238E27FC236}">
                <a16:creationId xmlns:a16="http://schemas.microsoft.com/office/drawing/2014/main" id="{975F884D-A571-A039-B8D5-8ECB7F3D74AE}"/>
              </a:ext>
            </a:extLst>
          </p:cNvPr>
          <p:cNvSpPr txBox="1"/>
          <p:nvPr/>
        </p:nvSpPr>
        <p:spPr>
          <a:xfrm>
            <a:off x="6262452" y="3243801"/>
            <a:ext cx="5595846" cy="3293209"/>
          </a:xfrm>
          <a:prstGeom prst="rect">
            <a:avLst/>
          </a:prstGeom>
          <a:noFill/>
        </p:spPr>
        <p:txBody>
          <a:bodyPr wrap="square">
            <a:spAutoFit/>
          </a:bodyPr>
          <a:lstStyle/>
          <a:p>
            <a:pPr algn="l"/>
            <a:r>
              <a:rPr lang="en-US" sz="1000" b="1" i="0" u="none" strike="noStrike" baseline="0" dirty="0">
                <a:solidFill>
                  <a:srgbClr val="222222"/>
                </a:solidFill>
                <a:latin typeface="Calibri" panose="020F0502020204030204" pitchFamily="34" charset="0"/>
              </a:rPr>
              <a:t>Sources</a:t>
            </a:r>
          </a:p>
          <a:p>
            <a:pPr algn="l"/>
            <a:r>
              <a:rPr lang="en-US" sz="900" b="0" i="0" u="none" strike="noStrike" baseline="0" dirty="0">
                <a:solidFill>
                  <a:srgbClr val="222222"/>
                </a:solidFill>
                <a:latin typeface="Calibri" panose="020F0502020204030204" pitchFamily="34" charset="0"/>
              </a:rPr>
              <a:t>Warnell, Katie, Lydia Olander, and Carolyn </a:t>
            </a:r>
            <a:r>
              <a:rPr lang="en-US" sz="900" b="0" i="0" u="none" strike="noStrike" baseline="0" dirty="0" err="1">
                <a:solidFill>
                  <a:srgbClr val="222222"/>
                </a:solidFill>
                <a:latin typeface="Calibri" panose="020F0502020204030204" pitchFamily="34" charset="0"/>
              </a:rPr>
              <a:t>Currin</a:t>
            </a:r>
            <a:r>
              <a:rPr lang="en-US" sz="900" b="0" i="0" u="none" strike="noStrike" baseline="0" dirty="0">
                <a:solidFill>
                  <a:srgbClr val="222222"/>
                </a:solidFill>
                <a:latin typeface="Calibri" panose="020F0502020204030204" pitchFamily="34" charset="0"/>
              </a:rPr>
              <a:t>, "Sea level rise drives carbon and habitat loss in the US mid-</a:t>
            </a:r>
            <a:r>
              <a:rPr lang="en-US" sz="900" dirty="0">
                <a:solidFill>
                  <a:srgbClr val="222222"/>
                </a:solidFill>
                <a:latin typeface="Calibri" panose="020F0502020204030204" pitchFamily="34" charset="0"/>
              </a:rPr>
              <a:t> 	</a:t>
            </a:r>
            <a:r>
              <a:rPr lang="en-US" sz="900" b="0" i="0" u="none" strike="noStrike" baseline="0" dirty="0">
                <a:solidFill>
                  <a:srgbClr val="222222"/>
                </a:solidFill>
                <a:latin typeface="Calibri" panose="020F0502020204030204" pitchFamily="34" charset="0"/>
              </a:rPr>
              <a:t>Atlantic coastal zone," </a:t>
            </a:r>
            <a:r>
              <a:rPr lang="en-US" sz="900" b="0" i="1" u="none" strike="noStrike" baseline="0" dirty="0" err="1">
                <a:solidFill>
                  <a:srgbClr val="222222"/>
                </a:solidFill>
                <a:latin typeface="Calibri-Italic"/>
              </a:rPr>
              <a:t>PLoS</a:t>
            </a:r>
            <a:r>
              <a:rPr lang="en-US" sz="900" b="0" i="1" u="none" strike="noStrike" baseline="0" dirty="0">
                <a:solidFill>
                  <a:srgbClr val="222222"/>
                </a:solidFill>
                <a:latin typeface="Calibri-Italic"/>
              </a:rPr>
              <a:t> Climate </a:t>
            </a:r>
            <a:r>
              <a:rPr lang="en-US" sz="900" b="0" i="0" u="none" strike="noStrike" baseline="0" dirty="0">
                <a:solidFill>
                  <a:srgbClr val="222222"/>
                </a:solidFill>
                <a:latin typeface="Calibri" panose="020F0502020204030204" pitchFamily="34" charset="0"/>
              </a:rPr>
              <a:t>1, 	no. 6 (2022): e0000044.</a:t>
            </a:r>
            <a:r>
              <a:rPr lang="en-US" sz="900" dirty="0">
                <a:solidFill>
                  <a:srgbClr val="222222"/>
                </a:solidFill>
                <a:latin typeface="Calibri" panose="020F0502020204030204" pitchFamily="34" charset="0"/>
              </a:rPr>
              <a:t> 	</a:t>
            </a:r>
            <a:r>
              <a:rPr lang="en-US" sz="900" b="0" i="0" u="none" strike="noStrike" baseline="0" dirty="0">
                <a:solidFill>
                  <a:srgbClr val="222222"/>
                </a:solidFill>
                <a:latin typeface="Calibri" panose="020F0502020204030204" pitchFamily="34" charset="0"/>
                <a:hlinkClick r:id="rId5"/>
              </a:rPr>
              <a:t>https://journals.plos.org/climate/article?id=10.1371/journal.pclm.0000044</a:t>
            </a:r>
            <a:r>
              <a:rPr lang="en-US" sz="900" b="0" i="0" u="none" strike="noStrike" baseline="0" dirty="0">
                <a:solidFill>
                  <a:srgbClr val="222222"/>
                </a:solidFill>
                <a:latin typeface="Calibri" panose="020F0502020204030204" pitchFamily="34" charset="0"/>
              </a:rPr>
              <a:t> </a:t>
            </a:r>
            <a:endParaRPr lang="en-US" sz="900" b="0" i="0" u="none" strike="noStrike" baseline="0" dirty="0">
              <a:solidFill>
                <a:srgbClr val="000000"/>
              </a:solidFill>
              <a:latin typeface="Calibri" panose="020F0502020204030204" pitchFamily="34" charset="0"/>
            </a:endParaRPr>
          </a:p>
          <a:p>
            <a:pPr algn="l"/>
            <a:r>
              <a:rPr lang="en-US" sz="900" b="0" i="0" u="none" strike="noStrike" baseline="0" dirty="0">
                <a:solidFill>
                  <a:srgbClr val="000000"/>
                </a:solidFill>
                <a:latin typeface="Calibri" panose="020F0502020204030204" pitchFamily="34" charset="0"/>
              </a:rPr>
              <a:t>North Carolina Department of Environmental Quality, “North Carolina Greenhouse Gas Inventory (1990-2050),” 	January 2024. </a:t>
            </a:r>
            <a:r>
              <a:rPr lang="en-US" sz="900" b="0" i="0" u="none" strike="noStrike" baseline="0" dirty="0">
                <a:solidFill>
                  <a:srgbClr val="000000"/>
                </a:solidFill>
                <a:latin typeface="Calibri" panose="020F0502020204030204" pitchFamily="34" charset="0"/>
                <a:hlinkClick r:id="rId6"/>
              </a:rPr>
              <a:t>https://edocs.deq.nc.gov/AirQuality/DocView.aspx?id=468498&amp;dbid=0&amp;repo=AirQuality&amp;cr=1</a:t>
            </a:r>
            <a:r>
              <a:rPr lang="en-US" sz="900" b="0" i="0" u="none" strike="noStrike" baseline="0" dirty="0">
                <a:solidFill>
                  <a:srgbClr val="000000"/>
                </a:solidFill>
                <a:latin typeface="Calibri" panose="020F0502020204030204" pitchFamily="34" charset="0"/>
              </a:rPr>
              <a:t> </a:t>
            </a:r>
          </a:p>
          <a:p>
            <a:pPr algn="l"/>
            <a:r>
              <a:rPr lang="en-US" sz="900" b="0" i="0" u="none" strike="noStrike" baseline="0" dirty="0" err="1">
                <a:solidFill>
                  <a:srgbClr val="222222"/>
                </a:solidFill>
                <a:latin typeface="Calibri" panose="020F0502020204030204" pitchFamily="34" charset="0"/>
              </a:rPr>
              <a:t>Reithmaier</a:t>
            </a:r>
            <a:r>
              <a:rPr lang="en-US" sz="900" b="0" i="0" u="none" strike="noStrike" baseline="0" dirty="0">
                <a:solidFill>
                  <a:srgbClr val="222222"/>
                </a:solidFill>
                <a:latin typeface="Calibri" panose="020F0502020204030204" pitchFamily="34" charset="0"/>
              </a:rPr>
              <a:t>, Gloria MS, Alex Cabral, Anirban </a:t>
            </a:r>
            <a:r>
              <a:rPr lang="en-US" sz="900" b="0" i="0" u="none" strike="noStrike" baseline="0" dirty="0" err="1">
                <a:solidFill>
                  <a:srgbClr val="222222"/>
                </a:solidFill>
                <a:latin typeface="Calibri" panose="020F0502020204030204" pitchFamily="34" charset="0"/>
              </a:rPr>
              <a:t>Akhand</a:t>
            </a:r>
            <a:r>
              <a:rPr lang="en-US" sz="900" b="0" i="0" u="none" strike="noStrike" baseline="0" dirty="0">
                <a:solidFill>
                  <a:srgbClr val="222222"/>
                </a:solidFill>
                <a:latin typeface="Calibri" panose="020F0502020204030204" pitchFamily="34" charset="0"/>
              </a:rPr>
              <a:t>, Matthew J. </a:t>
            </a:r>
            <a:r>
              <a:rPr lang="en-US" sz="900" b="0" i="0" u="none" strike="noStrike" baseline="0" dirty="0" err="1">
                <a:solidFill>
                  <a:srgbClr val="222222"/>
                </a:solidFill>
                <a:latin typeface="Calibri" panose="020F0502020204030204" pitchFamily="34" charset="0"/>
              </a:rPr>
              <a:t>Bogard</a:t>
            </a:r>
            <a:r>
              <a:rPr lang="en-US" sz="900" b="0" i="0" u="none" strike="noStrike" baseline="0" dirty="0">
                <a:solidFill>
                  <a:srgbClr val="222222"/>
                </a:solidFill>
                <a:latin typeface="Calibri" panose="020F0502020204030204" pitchFamily="34" charset="0"/>
              </a:rPr>
              <a:t>, Alberto V. Borges, Steven Bouillon, David J. 	</a:t>
            </a:r>
            <a:r>
              <a:rPr lang="en-US" sz="900" b="0" i="0" u="none" strike="noStrike" baseline="0" dirty="0" err="1">
                <a:solidFill>
                  <a:srgbClr val="222222"/>
                </a:solidFill>
                <a:latin typeface="Calibri" panose="020F0502020204030204" pitchFamily="34" charset="0"/>
              </a:rPr>
              <a:t>Burdige</a:t>
            </a:r>
            <a:r>
              <a:rPr lang="en-US" sz="900" b="0" i="0" u="none" strike="noStrike" baseline="0" dirty="0">
                <a:solidFill>
                  <a:srgbClr val="222222"/>
                </a:solidFill>
                <a:latin typeface="Calibri" panose="020F0502020204030204" pitchFamily="34" charset="0"/>
              </a:rPr>
              <a:t> et al., "Carbonate </a:t>
            </a:r>
            <a:r>
              <a:rPr lang="en-US" sz="900" dirty="0">
                <a:solidFill>
                  <a:srgbClr val="222222"/>
                </a:solidFill>
                <a:latin typeface="Calibri" panose="020F0502020204030204" pitchFamily="34" charset="0"/>
              </a:rPr>
              <a:t> </a:t>
            </a:r>
            <a:r>
              <a:rPr lang="en-US" sz="900" b="0" i="0" u="none" strike="noStrike" baseline="0" dirty="0">
                <a:solidFill>
                  <a:srgbClr val="222222"/>
                </a:solidFill>
                <a:latin typeface="Calibri" panose="020F0502020204030204" pitchFamily="34" charset="0"/>
              </a:rPr>
              <a:t>chemistry and carbon sequestration driven by inorganic carbon 	</a:t>
            </a:r>
            <a:r>
              <a:rPr lang="en-US" sz="900" b="0" i="0" u="none" strike="noStrike" baseline="0" dirty="0" err="1">
                <a:solidFill>
                  <a:srgbClr val="222222"/>
                </a:solidFill>
                <a:latin typeface="Calibri" panose="020F0502020204030204" pitchFamily="34" charset="0"/>
              </a:rPr>
              <a:t>outwelling</a:t>
            </a:r>
            <a:r>
              <a:rPr lang="en-US" sz="900" b="0" i="0" u="none" strike="noStrike" baseline="0" dirty="0">
                <a:solidFill>
                  <a:srgbClr val="222222"/>
                </a:solidFill>
                <a:latin typeface="Calibri" panose="020F0502020204030204" pitchFamily="34" charset="0"/>
              </a:rPr>
              <a:t> from mangroves and saltmarshes,“ </a:t>
            </a:r>
            <a:r>
              <a:rPr lang="fr-FR" sz="900" b="0" i="1" u="none" strike="noStrike" baseline="0" dirty="0">
                <a:solidFill>
                  <a:srgbClr val="222222"/>
                </a:solidFill>
                <a:latin typeface="Calibri-Italic"/>
              </a:rPr>
              <a:t>Nature Communications </a:t>
            </a:r>
            <a:r>
              <a:rPr lang="fr-FR" sz="900" b="0" i="0" u="none" strike="noStrike" baseline="0" dirty="0">
                <a:solidFill>
                  <a:srgbClr val="222222"/>
                </a:solidFill>
                <a:latin typeface="Calibri" panose="020F0502020204030204" pitchFamily="34" charset="0"/>
              </a:rPr>
              <a:t>14, no. 1 (2023): 8196. 	</a:t>
            </a:r>
            <a:r>
              <a:rPr lang="fr-FR" sz="900" b="0" i="0" u="none" strike="noStrike" baseline="0" dirty="0">
                <a:solidFill>
                  <a:srgbClr val="222222"/>
                </a:solidFill>
                <a:latin typeface="Calibri" panose="020F0502020204030204" pitchFamily="34" charset="0"/>
                <a:hlinkClick r:id="rId7"/>
              </a:rPr>
              <a:t>https://www.nature.com/articles/s41467-023-44037-w</a:t>
            </a:r>
            <a:r>
              <a:rPr lang="fr-FR" sz="900" b="0" i="0" u="none" strike="noStrike" baseline="0" dirty="0">
                <a:solidFill>
                  <a:srgbClr val="222222"/>
                </a:solidFill>
                <a:latin typeface="Calibri" panose="020F0502020204030204" pitchFamily="34" charset="0"/>
              </a:rPr>
              <a:t> </a:t>
            </a:r>
          </a:p>
          <a:p>
            <a:pPr algn="l"/>
            <a:r>
              <a:rPr lang="en-US" sz="900" b="0" i="0" u="none" strike="noStrike" baseline="0" dirty="0">
                <a:solidFill>
                  <a:srgbClr val="000000"/>
                </a:solidFill>
                <a:latin typeface="Calibri" panose="020F0502020204030204" pitchFamily="34" charset="0"/>
              </a:rPr>
              <a:t>Maryland Department of Natural Resources and Maryland Department of the Environment, “Maryland Blue Carbon 	Flux: Estuarine Wetlands and Submerged Aquatic Vegetation. Data and Methodology 	Documentation as 	prepared for the 2020 Maryland Greenhouse Gas Inventory.” January 6, 2023</a:t>
            </a:r>
            <a:r>
              <a:rPr lang="en-US" sz="900" dirty="0">
                <a:solidFill>
                  <a:srgbClr val="000000"/>
                </a:solidFill>
                <a:latin typeface="Calibri" panose="020F0502020204030204" pitchFamily="34" charset="0"/>
              </a:rPr>
              <a:t> 	</a:t>
            </a:r>
            <a:r>
              <a:rPr lang="en-US" sz="900" b="0" i="0" u="none" strike="noStrike" baseline="0" dirty="0">
                <a:solidFill>
                  <a:srgbClr val="000000"/>
                </a:solidFill>
                <a:latin typeface="Calibri" panose="020F0502020204030204" pitchFamily="34" charset="0"/>
              </a:rPr>
              <a:t>.</a:t>
            </a:r>
            <a:r>
              <a:rPr lang="en-US" sz="900" b="0" i="0" u="none" strike="noStrike" baseline="0" dirty="0">
                <a:solidFill>
                  <a:srgbClr val="000000"/>
                </a:solidFill>
                <a:latin typeface="Calibri" panose="020F0502020204030204" pitchFamily="34" charset="0"/>
                <a:hlinkClick r:id="rId8"/>
              </a:rPr>
              <a:t>https://mde.maryland.gov/programs/air/ClimateChange/Documents/VIMAL/MD_Bluecarbon_Flux_Methodology_01.06.23.pdf</a:t>
            </a:r>
            <a:r>
              <a:rPr lang="en-US" sz="900" b="0" i="0" u="none" strike="noStrike" baseline="0" dirty="0">
                <a:solidFill>
                  <a:srgbClr val="000000"/>
                </a:solidFill>
                <a:latin typeface="Calibri" panose="020F0502020204030204" pitchFamily="34" charset="0"/>
              </a:rPr>
              <a:t> </a:t>
            </a:r>
          </a:p>
          <a:p>
            <a:pPr algn="l"/>
            <a:r>
              <a:rPr lang="en-US" sz="900" b="0" i="0" u="none" strike="noStrike" baseline="0" dirty="0">
                <a:solidFill>
                  <a:srgbClr val="222222"/>
                </a:solidFill>
                <a:latin typeface="Calibri" panose="020F0502020204030204" pitchFamily="34" charset="0"/>
              </a:rPr>
              <a:t>Holmquist, James R., </a:t>
            </a:r>
            <a:r>
              <a:rPr lang="en-US" sz="900" b="0" i="0" u="none" strike="noStrike" baseline="0" dirty="0" err="1">
                <a:solidFill>
                  <a:srgbClr val="222222"/>
                </a:solidFill>
                <a:latin typeface="Calibri" panose="020F0502020204030204" pitchFamily="34" charset="0"/>
              </a:rPr>
              <a:t>Lisamarie</a:t>
            </a:r>
            <a:r>
              <a:rPr lang="en-US" sz="900" b="0" i="0" u="none" strike="noStrike" baseline="0" dirty="0">
                <a:solidFill>
                  <a:srgbClr val="222222"/>
                </a:solidFill>
                <a:latin typeface="Calibri" panose="020F0502020204030204" pitchFamily="34" charset="0"/>
              </a:rPr>
              <a:t> Windham-Myers, Norman Bliss, Stephen Crooks, James T. Morris, J. Patrick 	</a:t>
            </a:r>
            <a:r>
              <a:rPr lang="en-US" sz="900" b="0" i="0" u="none" strike="noStrike" baseline="0" dirty="0" err="1">
                <a:solidFill>
                  <a:srgbClr val="222222"/>
                </a:solidFill>
                <a:latin typeface="Calibri" panose="020F0502020204030204" pitchFamily="34" charset="0"/>
              </a:rPr>
              <a:t>Megonigal</a:t>
            </a:r>
            <a:r>
              <a:rPr lang="en-US" sz="900" b="0" i="0" u="none" strike="noStrike" baseline="0" dirty="0">
                <a:solidFill>
                  <a:srgbClr val="222222"/>
                </a:solidFill>
                <a:latin typeface="Calibri" panose="020F0502020204030204" pitchFamily="34" charset="0"/>
              </a:rPr>
              <a:t>, Tiffany 	Troxler et al., "Accuracy and precision of tidal wetland soil carbon mapping in 	the conterminous United States," </a:t>
            </a:r>
            <a:r>
              <a:rPr lang="en-US" sz="900" b="0" i="1" u="none" strike="noStrike" baseline="0" dirty="0">
                <a:solidFill>
                  <a:srgbClr val="222222"/>
                </a:solidFill>
                <a:latin typeface="Calibri-Italic"/>
              </a:rPr>
              <a:t>Scientific Reports </a:t>
            </a:r>
            <a:r>
              <a:rPr lang="en-US" sz="900" b="0" i="0" u="none" strike="noStrike" baseline="0" dirty="0">
                <a:solidFill>
                  <a:srgbClr val="222222"/>
                </a:solidFill>
                <a:latin typeface="Calibri" panose="020F0502020204030204" pitchFamily="34" charset="0"/>
              </a:rPr>
              <a:t>8, no. 1 (2018): 9478. 	</a:t>
            </a:r>
            <a:r>
              <a:rPr lang="en-US" sz="900" b="0" i="0" u="none" strike="noStrike" baseline="0" dirty="0">
                <a:solidFill>
                  <a:srgbClr val="222222"/>
                </a:solidFill>
                <a:latin typeface="Calibri" panose="020F0502020204030204" pitchFamily="34" charset="0"/>
                <a:hlinkClick r:id="rId9"/>
              </a:rPr>
              <a:t>https://www.nature.com/articles/s41598-018-26948-7</a:t>
            </a:r>
            <a:r>
              <a:rPr lang="en-US" sz="900" b="0" i="0" u="none" strike="noStrike" baseline="0" dirty="0">
                <a:solidFill>
                  <a:srgbClr val="222222"/>
                </a:solidFill>
                <a:latin typeface="Calibri" panose="020F0502020204030204" pitchFamily="34" charset="0"/>
              </a:rPr>
              <a:t> </a:t>
            </a:r>
          </a:p>
          <a:p>
            <a:pPr algn="l"/>
            <a:r>
              <a:rPr lang="en-US" sz="900" b="0" i="0" u="none" strike="noStrike" baseline="0" dirty="0">
                <a:solidFill>
                  <a:srgbClr val="000000"/>
                </a:solidFill>
                <a:latin typeface="Calibri" panose="020F0502020204030204" pitchFamily="34" charset="0"/>
              </a:rPr>
              <a:t>The Nature Conservancy &amp; Maryland Department of Natural Resources, ”TNC Maryland Blue Carbon Resilience 	Credit Feasibility Study,” December </a:t>
            </a:r>
            <a:r>
              <a:rPr lang="en-US" sz="900" dirty="0">
                <a:solidFill>
                  <a:srgbClr val="000000"/>
                </a:solidFill>
                <a:latin typeface="Calibri" panose="020F0502020204030204" pitchFamily="34" charset="0"/>
              </a:rPr>
              <a:t> </a:t>
            </a:r>
            <a:r>
              <a:rPr lang="en-US" sz="900" b="0" i="0" u="none" strike="noStrike" baseline="0" dirty="0">
                <a:solidFill>
                  <a:srgbClr val="000000"/>
                </a:solidFill>
                <a:latin typeface="Calibri" panose="020F0502020204030204" pitchFamily="34" charset="0"/>
              </a:rPr>
              <a:t>2023.</a:t>
            </a:r>
            <a:r>
              <a:rPr lang="en-US" sz="900" b="0" i="0" u="none" strike="noStrike" baseline="0" dirty="0">
                <a:solidFill>
                  <a:srgbClr val="000000"/>
                </a:solidFill>
                <a:latin typeface="Calibri" panose="020F0502020204030204" pitchFamily="34" charset="0"/>
                <a:hlinkClick r:id="rId10"/>
              </a:rPr>
              <a:t>https://dnr.maryland.gov/ccs/Documents/Maryland-	Blue-Carbon-Resilience-Credit- Feasibility-Study-2023-12-22.pdf</a:t>
            </a:r>
            <a:r>
              <a:rPr lang="en-US" sz="900" b="0" i="0" u="none" strike="noStrike" baseline="0"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4141065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C709A4-3137-8996-C841-4C82B68C9769}"/>
              </a:ext>
            </a:extLst>
          </p:cNvPr>
          <p:cNvSpPr>
            <a:spLocks noGrp="1"/>
          </p:cNvSpPr>
          <p:nvPr>
            <p:ph type="title"/>
          </p:nvPr>
        </p:nvSpPr>
        <p:spPr>
          <a:xfrm>
            <a:off x="761798" y="34116"/>
            <a:ext cx="5334197" cy="1708242"/>
          </a:xfrm>
        </p:spPr>
        <p:txBody>
          <a:bodyPr anchor="ctr">
            <a:normAutofit/>
          </a:bodyPr>
          <a:lstStyle/>
          <a:p>
            <a:r>
              <a:rPr lang="en-US" sz="4000" dirty="0"/>
              <a:t>Avoided Conversion</a:t>
            </a:r>
          </a:p>
        </p:txBody>
      </p:sp>
      <p:sp>
        <p:nvSpPr>
          <p:cNvPr id="10" name="Content Placeholder 9">
            <a:extLst>
              <a:ext uri="{FF2B5EF4-FFF2-40B4-BE49-F238E27FC236}">
                <a16:creationId xmlns:a16="http://schemas.microsoft.com/office/drawing/2014/main" id="{4A28CD14-806F-75A5-DA66-13CBAB85F138}"/>
              </a:ext>
            </a:extLst>
          </p:cNvPr>
          <p:cNvSpPr>
            <a:spLocks noGrp="1"/>
          </p:cNvSpPr>
          <p:nvPr>
            <p:ph idx="1"/>
          </p:nvPr>
        </p:nvSpPr>
        <p:spPr>
          <a:xfrm>
            <a:off x="363201" y="1538203"/>
            <a:ext cx="5879145" cy="2336004"/>
          </a:xfrm>
        </p:spPr>
        <p:txBody>
          <a:bodyPr anchor="ctr">
            <a:normAutofit/>
          </a:bodyPr>
          <a:lstStyle/>
          <a:p>
            <a:pPr marL="0" indent="0">
              <a:buNone/>
            </a:pPr>
            <a:r>
              <a:rPr lang="en-US" sz="1700" dirty="0"/>
              <a:t>Assumption: if not for putting x carbon-rich land into easement, x land will be bought and converted by developers, resulting in both release of carbon and prevention of future storage from lack of trees, peatland etc. </a:t>
            </a:r>
          </a:p>
          <a:p>
            <a:r>
              <a:rPr lang="en-US" sz="1700" b="0" i="0" u="none" strike="noStrike" baseline="0" dirty="0">
                <a:latin typeface="Calibri" panose="020F0502020204030204" pitchFamily="34" charset="0"/>
              </a:rPr>
              <a:t>Total carbon benefits conservatively deduct 50% for uncertainty regarding additionality and leakage</a:t>
            </a:r>
            <a:endParaRPr lang="en-US" sz="1700" dirty="0"/>
          </a:p>
          <a:p>
            <a:pPr marL="0" indent="0">
              <a:buNone/>
            </a:pPr>
            <a:endParaRPr lang="en-US" sz="1700" dirty="0"/>
          </a:p>
        </p:txBody>
      </p:sp>
      <p:pic>
        <p:nvPicPr>
          <p:cNvPr id="8" name="Picture 7" descr="Wooden houses under construction">
            <a:extLst>
              <a:ext uri="{FF2B5EF4-FFF2-40B4-BE49-F238E27FC236}">
                <a16:creationId xmlns:a16="http://schemas.microsoft.com/office/drawing/2014/main" id="{A90CA89D-35BD-6DEA-67B7-E5A35D5C2D9E}"/>
              </a:ext>
            </a:extLst>
          </p:cNvPr>
          <p:cNvPicPr>
            <a:picLocks noChangeAspect="1"/>
          </p:cNvPicPr>
          <p:nvPr/>
        </p:nvPicPr>
        <p:blipFill>
          <a:blip r:embed="rId2">
            <a:extLst>
              <a:ext uri="{28A0092B-C50C-407E-A947-70E740481C1C}">
                <a14:useLocalDpi xmlns:a14="http://schemas.microsoft.com/office/drawing/2010/main" val="0"/>
              </a:ext>
            </a:extLst>
          </a:blip>
          <a:srcRect l="17629" r="30534"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3" name="TextBox 2">
            <a:extLst>
              <a:ext uri="{FF2B5EF4-FFF2-40B4-BE49-F238E27FC236}">
                <a16:creationId xmlns:a16="http://schemas.microsoft.com/office/drawing/2014/main" id="{1D0CA550-CFB5-1BB2-212C-35468A8DEA64}"/>
              </a:ext>
            </a:extLst>
          </p:cNvPr>
          <p:cNvSpPr txBox="1"/>
          <p:nvPr/>
        </p:nvSpPr>
        <p:spPr>
          <a:xfrm>
            <a:off x="594080" y="3885093"/>
            <a:ext cx="4832131"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indent="0">
              <a:buNone/>
            </a:pPr>
            <a:r>
              <a:rPr lang="en-US" sz="1800" dirty="0"/>
              <a:t>Land with high carbon storage </a:t>
            </a:r>
            <a:r>
              <a:rPr lang="en-US" sz="2400" dirty="0">
                <a:ln w="0"/>
                <a:solidFill>
                  <a:schemeClr val="accent1"/>
                </a:solidFill>
                <a:effectLst>
                  <a:outerShdw blurRad="38100" dist="25400" dir="5400000" algn="ctr" rotWithShape="0">
                    <a:srgbClr val="6E747A">
                      <a:alpha val="43000"/>
                    </a:srgbClr>
                  </a:outerShdw>
                </a:effectLst>
              </a:rPr>
              <a:t>+</a:t>
            </a:r>
          </a:p>
          <a:p>
            <a:pPr marL="0" indent="0">
              <a:buNone/>
            </a:pPr>
            <a:endParaRPr lang="en-US" sz="1800" dirty="0">
              <a:ln w="0"/>
              <a:solidFill>
                <a:schemeClr val="accent1"/>
              </a:solidFill>
              <a:effectLst>
                <a:outerShdw blurRad="38100" dist="25400" dir="5400000" algn="ctr" rotWithShape="0">
                  <a:srgbClr val="6E747A">
                    <a:alpha val="43000"/>
                  </a:srgbClr>
                </a:outerShdw>
              </a:effectLst>
            </a:endParaRPr>
          </a:p>
          <a:p>
            <a:pPr marL="0" indent="0">
              <a:buNone/>
            </a:pPr>
            <a:r>
              <a:rPr lang="en-US" sz="1800" dirty="0"/>
              <a:t>Existing and known development interests</a:t>
            </a:r>
          </a:p>
          <a:p>
            <a:pPr marL="0" indent="0">
              <a:buNone/>
            </a:pPr>
            <a:endParaRPr lang="en-US" sz="1800" dirty="0"/>
          </a:p>
          <a:p>
            <a:pPr marL="0" indent="0">
              <a:buNone/>
            </a:pPr>
            <a:r>
              <a:rPr lang="en-US" sz="1800" dirty="0"/>
              <a:t> </a:t>
            </a:r>
            <a:r>
              <a:rPr lang="en-US" sz="2400" dirty="0">
                <a:ln w="0"/>
                <a:solidFill>
                  <a:schemeClr val="accent1"/>
                </a:solidFill>
                <a:effectLst>
                  <a:outerShdw blurRad="38100" dist="25400" dir="5400000" algn="ctr" rotWithShape="0">
                    <a:srgbClr val="6E747A">
                      <a:alpha val="43000"/>
                    </a:srgbClr>
                  </a:outerShdw>
                </a:effectLst>
              </a:rPr>
              <a:t>=</a:t>
            </a:r>
            <a:r>
              <a:rPr lang="en-US" sz="2400" dirty="0"/>
              <a:t> </a:t>
            </a:r>
            <a:r>
              <a:rPr lang="en-US" dirty="0"/>
              <a:t>P</a:t>
            </a:r>
            <a:r>
              <a:rPr lang="en-US" sz="1800" dirty="0"/>
              <a:t>reservation of most valuable land at highest risk of conversion</a:t>
            </a:r>
          </a:p>
        </p:txBody>
      </p:sp>
    </p:spTree>
    <p:extLst>
      <p:ext uri="{BB962C8B-B14F-4D97-AF65-F5344CB8AC3E}">
        <p14:creationId xmlns:p14="http://schemas.microsoft.com/office/powerpoint/2010/main" val="2388647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FB5409-3B8D-DBDC-527F-1672329C790B}"/>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Contact</a:t>
            </a:r>
          </a:p>
        </p:txBody>
      </p:sp>
      <p:sp>
        <p:nvSpPr>
          <p:cNvPr id="46" name="Content Placeholder 2">
            <a:extLst>
              <a:ext uri="{FF2B5EF4-FFF2-40B4-BE49-F238E27FC236}">
                <a16:creationId xmlns:a16="http://schemas.microsoft.com/office/drawing/2014/main" id="{F875DACF-BF9D-327A-AC01-FA40DE0A0BBA}"/>
              </a:ext>
            </a:extLst>
          </p:cNvPr>
          <p:cNvSpPr>
            <a:spLocks noGrp="1"/>
          </p:cNvSpPr>
          <p:nvPr>
            <p:ph idx="1"/>
          </p:nvPr>
        </p:nvSpPr>
        <p:spPr>
          <a:xfrm>
            <a:off x="143300" y="1891970"/>
            <a:ext cx="11799079" cy="3683358"/>
          </a:xfrm>
        </p:spPr>
        <p:txBody>
          <a:bodyPr anchor="ctr">
            <a:normAutofit/>
          </a:bodyPr>
          <a:lstStyle/>
          <a:p>
            <a:pPr marL="0" indent="0">
              <a:buNone/>
            </a:pPr>
            <a:r>
              <a:rPr lang="en-US" dirty="0"/>
              <a:t>	NC Gov Office- Bailey Recktenwald </a:t>
            </a:r>
            <a:r>
              <a:rPr lang="en-US" dirty="0">
                <a:hlinkClick r:id="rId2"/>
              </a:rPr>
              <a:t>bailey.recktenwald@nc.gov</a:t>
            </a:r>
            <a:r>
              <a:rPr lang="en-US" dirty="0"/>
              <a:t> </a:t>
            </a:r>
          </a:p>
          <a:p>
            <a:pPr marL="0" indent="0">
              <a:buNone/>
            </a:pPr>
            <a:r>
              <a:rPr lang="en-US" dirty="0"/>
              <a:t>	NCDNCR- Deans Eatman </a:t>
            </a:r>
            <a:r>
              <a:rPr lang="en-US" dirty="0">
                <a:hlinkClick r:id="rId3"/>
              </a:rPr>
              <a:t>deans.eatman@dncr.nc.gov</a:t>
            </a:r>
            <a:r>
              <a:rPr lang="en-US" dirty="0"/>
              <a:t> </a:t>
            </a:r>
          </a:p>
          <a:p>
            <a:pPr marL="0" indent="0">
              <a:buNone/>
            </a:pPr>
            <a:r>
              <a:rPr lang="en-US" dirty="0"/>
              <a:t>	NCDNCR- Emma Hughes </a:t>
            </a:r>
            <a:r>
              <a:rPr lang="en-US" dirty="0">
                <a:hlinkClick r:id="rId4"/>
              </a:rPr>
              <a:t>emma.hughes@dncr.nc.gov</a:t>
            </a:r>
            <a:r>
              <a:rPr lang="en-US" dirty="0"/>
              <a:t> </a:t>
            </a:r>
          </a:p>
          <a:p>
            <a:pPr marL="0" indent="0">
              <a:buNone/>
            </a:pPr>
            <a:r>
              <a:rPr lang="en-US" dirty="0"/>
              <a:t>	</a:t>
            </a:r>
          </a:p>
          <a:p>
            <a:pPr marL="0" indent="0">
              <a:buNone/>
            </a:pPr>
            <a:r>
              <a:rPr lang="en-US" dirty="0"/>
              <a:t>	For carbon methodology contact </a:t>
            </a:r>
            <a:r>
              <a:rPr lang="en-US" dirty="0">
                <a:hlinkClick r:id="rId5"/>
              </a:rPr>
              <a:t>katie.warnell@duke.edu</a:t>
            </a:r>
            <a:r>
              <a:rPr lang="en-US" dirty="0"/>
              <a:t> </a:t>
            </a:r>
          </a:p>
          <a:p>
            <a:pPr marL="0" indent="0">
              <a:buNone/>
            </a:pPr>
            <a:endParaRPr lang="en-US" dirty="0"/>
          </a:p>
        </p:txBody>
      </p:sp>
    </p:spTree>
    <p:extLst>
      <p:ext uri="{BB962C8B-B14F-4D97-AF65-F5344CB8AC3E}">
        <p14:creationId xmlns:p14="http://schemas.microsoft.com/office/powerpoint/2010/main" val="3147889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ED710-04F1-8CE4-5AA1-4644E1D2D129}"/>
              </a:ext>
            </a:extLst>
          </p:cNvPr>
          <p:cNvSpPr>
            <a:spLocks noGrp="1"/>
          </p:cNvSpPr>
          <p:nvPr>
            <p:ph type="title"/>
          </p:nvPr>
        </p:nvSpPr>
        <p:spPr>
          <a:xfrm>
            <a:off x="1136397" y="502020"/>
            <a:ext cx="5323715" cy="1642970"/>
          </a:xfrm>
        </p:spPr>
        <p:txBody>
          <a:bodyPr anchor="b">
            <a:normAutofit/>
          </a:bodyPr>
          <a:lstStyle/>
          <a:p>
            <a:r>
              <a:rPr lang="en-US" sz="4000"/>
              <a:t>Atlantic Conservation Coalition Initiative</a:t>
            </a:r>
            <a:endParaRPr lang="en-US" sz="4000" dirty="0"/>
          </a:p>
        </p:txBody>
      </p:sp>
      <p:sp>
        <p:nvSpPr>
          <p:cNvPr id="30" name="Content Placeholder 29">
            <a:extLst>
              <a:ext uri="{FF2B5EF4-FFF2-40B4-BE49-F238E27FC236}">
                <a16:creationId xmlns:a16="http://schemas.microsoft.com/office/drawing/2014/main" id="{FFB13E63-D8BB-6EF7-5917-60A5DED145CE}"/>
              </a:ext>
            </a:extLst>
          </p:cNvPr>
          <p:cNvSpPr>
            <a:spLocks noGrp="1"/>
          </p:cNvSpPr>
          <p:nvPr>
            <p:ph idx="1"/>
          </p:nvPr>
        </p:nvSpPr>
        <p:spPr>
          <a:xfrm>
            <a:off x="1144923" y="2405894"/>
            <a:ext cx="5315189" cy="3535083"/>
          </a:xfrm>
        </p:spPr>
        <p:txBody>
          <a:bodyPr anchor="t">
            <a:normAutofit/>
          </a:bodyPr>
          <a:lstStyle/>
          <a:p>
            <a:r>
              <a:rPr lang="en-US" sz="2000" b="0" i="0" u="none" strike="noStrike" baseline="0" dirty="0">
                <a:latin typeface="Calibri" panose="020F0502020204030204" pitchFamily="34" charset="0"/>
              </a:rPr>
              <a:t>Southeastern peatlands, coastal habitats, and forests are key natural carbon sinks with climate resilience co-benefits. </a:t>
            </a:r>
          </a:p>
          <a:p>
            <a:r>
              <a:rPr lang="en-US" sz="2000" b="0" i="0" u="none" strike="noStrike" baseline="0" dirty="0">
                <a:latin typeface="Calibri" panose="020F0502020204030204" pitchFamily="34" charset="0"/>
              </a:rPr>
              <a:t>Rapid population growth and loss of protections put ecosystems under immediate threat</a:t>
            </a:r>
          </a:p>
          <a:p>
            <a:r>
              <a:rPr lang="en-US" sz="2000" dirty="0">
                <a:latin typeface="Calibri" panose="020F0502020204030204" pitchFamily="34" charset="0"/>
              </a:rPr>
              <a:t>R</a:t>
            </a:r>
            <a:r>
              <a:rPr lang="en-US" sz="2000" b="0" i="0" u="none" strike="noStrike" baseline="0" dirty="0">
                <a:latin typeface="Calibri" panose="020F0502020204030204" pitchFamily="34" charset="0"/>
              </a:rPr>
              <a:t>egional approach by North Carolina, South Carolina, Maryland, Virginia, and The Nature Conservancy (TNC), to </a:t>
            </a:r>
            <a:r>
              <a:rPr lang="en-US" sz="2000" b="1" i="0" u="none" strike="noStrike" baseline="0" dirty="0">
                <a:latin typeface="Calibri" panose="020F0502020204030204" pitchFamily="34" charset="0"/>
              </a:rPr>
              <a:t>reduce GHG emissions by leveraging the carbon sequestration power of natural and working lands</a:t>
            </a:r>
            <a:r>
              <a:rPr lang="en-US" sz="2000" b="0" i="0" u="none" strike="noStrike" baseline="0" dirty="0">
                <a:latin typeface="Calibri" panose="020F0502020204030204" pitchFamily="34" charset="0"/>
              </a:rPr>
              <a:t>.</a:t>
            </a:r>
            <a:endParaRPr lang="en-US" sz="2000" dirty="0"/>
          </a:p>
        </p:txBody>
      </p:sp>
      <p:pic>
        <p:nvPicPr>
          <p:cNvPr id="3" name="Picture 2">
            <a:extLst>
              <a:ext uri="{FF2B5EF4-FFF2-40B4-BE49-F238E27FC236}">
                <a16:creationId xmlns:a16="http://schemas.microsoft.com/office/drawing/2014/main" id="{38E84A58-A0BF-8269-66AA-9B034DF1B6EC}"/>
              </a:ext>
            </a:extLst>
          </p:cNvPr>
          <p:cNvPicPr>
            <a:picLocks noChangeAspect="1"/>
          </p:cNvPicPr>
          <p:nvPr/>
        </p:nvPicPr>
        <p:blipFill>
          <a:blip r:embed="rId2"/>
          <a:stretch>
            <a:fillRect/>
          </a:stretch>
        </p:blipFill>
        <p:spPr>
          <a:xfrm>
            <a:off x="6874918" y="943591"/>
            <a:ext cx="4781373" cy="4997386"/>
          </a:xfrm>
          <a:prstGeom prst="rect">
            <a:avLst/>
          </a:prstGeom>
        </p:spPr>
      </p:pic>
    </p:spTree>
    <p:extLst>
      <p:ext uri="{BB962C8B-B14F-4D97-AF65-F5344CB8AC3E}">
        <p14:creationId xmlns:p14="http://schemas.microsoft.com/office/powerpoint/2010/main" val="4017013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0407B-5A3E-FE22-4D39-B9C0866469E8}"/>
              </a:ext>
            </a:extLst>
          </p:cNvPr>
          <p:cNvSpPr>
            <a:spLocks noGrp="1"/>
          </p:cNvSpPr>
          <p:nvPr>
            <p:ph type="title"/>
          </p:nvPr>
        </p:nvSpPr>
        <p:spPr/>
        <p:txBody>
          <a:bodyPr/>
          <a:lstStyle/>
          <a:p>
            <a:r>
              <a:rPr lang="en-US" dirty="0"/>
              <a:t>Project Partners</a:t>
            </a:r>
          </a:p>
        </p:txBody>
      </p:sp>
      <p:pic>
        <p:nvPicPr>
          <p:cNvPr id="1026" name="Picture 2" descr="The Nature Conservancy Vector Logo ...">
            <a:extLst>
              <a:ext uri="{FF2B5EF4-FFF2-40B4-BE49-F238E27FC236}">
                <a16:creationId xmlns:a16="http://schemas.microsoft.com/office/drawing/2014/main" id="{83546A72-EEA1-2DD9-1EB3-6B0EB2E0D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7027" y="651374"/>
            <a:ext cx="2048407" cy="11364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rth Carolina Coastal Federation ...">
            <a:extLst>
              <a:ext uri="{FF2B5EF4-FFF2-40B4-BE49-F238E27FC236}">
                <a16:creationId xmlns:a16="http://schemas.microsoft.com/office/drawing/2014/main" id="{CA2DBDA8-9D31-273F-B183-4034538BF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4949" y="2052586"/>
            <a:ext cx="2719252" cy="10123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Nicholas Institute for Energy ...">
            <a:extLst>
              <a:ext uri="{FF2B5EF4-FFF2-40B4-BE49-F238E27FC236}">
                <a16:creationId xmlns:a16="http://schemas.microsoft.com/office/drawing/2014/main" id="{BE421F1E-2C09-89CC-1AB7-8A5255495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4188" y="5377493"/>
            <a:ext cx="2439161" cy="81724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RSpin - Forest Landowner Conference ...">
            <a:extLst>
              <a:ext uri="{FF2B5EF4-FFF2-40B4-BE49-F238E27FC236}">
                <a16:creationId xmlns:a16="http://schemas.microsoft.com/office/drawing/2014/main" id="{4B0E3822-2191-59BD-5348-7CFAF139D9E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468" r="21823"/>
          <a:stretch/>
        </p:blipFill>
        <p:spPr bwMode="auto">
          <a:xfrm>
            <a:off x="4012504" y="3421413"/>
            <a:ext cx="1531075" cy="153111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ilestones - BLACK FAMILY LAND TRUST, INC">
            <a:extLst>
              <a:ext uri="{FF2B5EF4-FFF2-40B4-BE49-F238E27FC236}">
                <a16:creationId xmlns:a16="http://schemas.microsoft.com/office/drawing/2014/main" id="{578EC40A-3644-0701-9FA2-9C07849F85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0639" y="3615068"/>
            <a:ext cx="2113056" cy="105986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C Department of Natural &amp; Cultural ...">
            <a:extLst>
              <a:ext uri="{FF2B5EF4-FFF2-40B4-BE49-F238E27FC236}">
                <a16:creationId xmlns:a16="http://schemas.microsoft.com/office/drawing/2014/main" id="{5B08F5F0-507A-965B-7406-E44BBD2954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789422"/>
            <a:ext cx="1919562" cy="75814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COR Outreach Survey">
            <a:extLst>
              <a:ext uri="{FF2B5EF4-FFF2-40B4-BE49-F238E27FC236}">
                <a16:creationId xmlns:a16="http://schemas.microsoft.com/office/drawing/2014/main" id="{2519650B-0BB5-BD8F-627C-FA8D191EE3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08" y="3736375"/>
            <a:ext cx="1986359" cy="81724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aryland Department of Natural Resources">
            <a:extLst>
              <a:ext uri="{FF2B5EF4-FFF2-40B4-BE49-F238E27FC236}">
                <a16:creationId xmlns:a16="http://schemas.microsoft.com/office/drawing/2014/main" id="{B69EC4D2-8E97-B33E-BF43-AA9FF027FA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23288" y="1862022"/>
            <a:ext cx="1393455" cy="139345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MdAgDept - YouTube">
            <a:extLst>
              <a:ext uri="{FF2B5EF4-FFF2-40B4-BE49-F238E27FC236}">
                <a16:creationId xmlns:a16="http://schemas.microsoft.com/office/drawing/2014/main" id="{D9EE40CD-818D-C5AB-9835-DF0E45A8BD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9697" y="1977125"/>
            <a:ext cx="1163251" cy="116325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Maryland Dept. of the Environment - RMI ...">
            <a:extLst>
              <a:ext uri="{FF2B5EF4-FFF2-40B4-BE49-F238E27FC236}">
                <a16:creationId xmlns:a16="http://schemas.microsoft.com/office/drawing/2014/main" id="{FACBEDDD-2C5C-3871-C0C0-55B64906A60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7974" y="2162593"/>
            <a:ext cx="1986359" cy="79231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DEQ ELMS">
            <a:extLst>
              <a:ext uri="{FF2B5EF4-FFF2-40B4-BE49-F238E27FC236}">
                <a16:creationId xmlns:a16="http://schemas.microsoft.com/office/drawing/2014/main" id="{5F364BB0-9FE1-BA44-EC48-EDB3A23A259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4660" y="5256397"/>
            <a:ext cx="1986359" cy="93834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Virginia Department of Wildlife ...">
            <a:extLst>
              <a:ext uri="{FF2B5EF4-FFF2-40B4-BE49-F238E27FC236}">
                <a16:creationId xmlns:a16="http://schemas.microsoft.com/office/drawing/2014/main" id="{BF9BE712-49B0-4DD7-7D18-9B2B8ADBEE7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84587" y="5118467"/>
            <a:ext cx="1393455" cy="139345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Virginia Port Authority | Virginia.gov">
            <a:extLst>
              <a:ext uri="{FF2B5EF4-FFF2-40B4-BE49-F238E27FC236}">
                <a16:creationId xmlns:a16="http://schemas.microsoft.com/office/drawing/2014/main" id="{0E68A6F6-1228-CBEC-B944-4323AB9CB43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3811" y="5430458"/>
            <a:ext cx="1785257" cy="711313"/>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With fall wildfire season underway in North Carolina, Forest Service  agencies urging the public to use caution - WataugaOnline.com">
            <a:extLst>
              <a:ext uri="{FF2B5EF4-FFF2-40B4-BE49-F238E27FC236}">
                <a16:creationId xmlns:a16="http://schemas.microsoft.com/office/drawing/2014/main" id="{BD6F2D63-CE5E-D009-E87B-7C125B54B76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67981" r="8246"/>
          <a:stretch/>
        </p:blipFill>
        <p:spPr bwMode="auto">
          <a:xfrm>
            <a:off x="9394149" y="3455645"/>
            <a:ext cx="1594161" cy="153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89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AF13A0-7811-4D9F-8660-F4463BDB8D0F}"/>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ACC at a glance</a:t>
            </a:r>
          </a:p>
        </p:txBody>
      </p:sp>
      <p:graphicFrame>
        <p:nvGraphicFramePr>
          <p:cNvPr id="35" name="Content Placeholder 2">
            <a:extLst>
              <a:ext uri="{FF2B5EF4-FFF2-40B4-BE49-F238E27FC236}">
                <a16:creationId xmlns:a16="http://schemas.microsoft.com/office/drawing/2014/main" id="{C0826F00-5517-C221-2640-F16ABA311751}"/>
              </a:ext>
            </a:extLst>
          </p:cNvPr>
          <p:cNvGraphicFramePr>
            <a:graphicFrameLocks noGrp="1"/>
          </p:cNvGraphicFramePr>
          <p:nvPr>
            <p:ph idx="1"/>
            <p:extLst>
              <p:ext uri="{D42A27DB-BD31-4B8C-83A1-F6EECF244321}">
                <p14:modId xmlns:p14="http://schemas.microsoft.com/office/powerpoint/2010/main" val="514383345"/>
              </p:ext>
            </p:extLst>
          </p:nvPr>
        </p:nvGraphicFramePr>
        <p:xfrm>
          <a:off x="583897" y="2034037"/>
          <a:ext cx="11024206" cy="4475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3344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25959E-0C3C-7331-BED4-A4B5E8E2740E}"/>
              </a:ext>
            </a:extLst>
          </p:cNvPr>
          <p:cNvSpPr/>
          <p:nvPr/>
        </p:nvSpPr>
        <p:spPr>
          <a:xfrm>
            <a:off x="5597744" y="1316743"/>
            <a:ext cx="1740309" cy="5454125"/>
          </a:xfrm>
          <a:prstGeom prst="rect">
            <a:avLst/>
          </a:prstGeom>
          <a:solidFill>
            <a:schemeClr val="accent2">
              <a:lumMod val="5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C6FC42E6-6C25-4922-95D2-B97B1E12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295F874-A8A5-4A14-8CFC-828968DE6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54" y="0"/>
            <a:ext cx="473178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C83CFB-D63B-3A97-9897-3F6ABDD75AAD}"/>
              </a:ext>
            </a:extLst>
          </p:cNvPr>
          <p:cNvSpPr>
            <a:spLocks noGrp="1"/>
          </p:cNvSpPr>
          <p:nvPr>
            <p:ph type="title"/>
          </p:nvPr>
        </p:nvSpPr>
        <p:spPr>
          <a:xfrm>
            <a:off x="337952" y="646385"/>
            <a:ext cx="2704794" cy="1043379"/>
          </a:xfrm>
        </p:spPr>
        <p:txBody>
          <a:bodyPr vert="horz" lIns="91440" tIns="45720" rIns="91440" bIns="45720" rtlCol="0" anchor="b">
            <a:normAutofit/>
          </a:bodyPr>
          <a:lstStyle/>
          <a:p>
            <a:pPr algn="ctr"/>
            <a:r>
              <a:rPr lang="en-US" sz="2800" kern="1200" dirty="0">
                <a:solidFill>
                  <a:srgbClr val="595959"/>
                </a:solidFill>
                <a:latin typeface="+mj-lt"/>
                <a:ea typeface="+mj-ea"/>
                <a:cs typeface="+mj-cs"/>
              </a:rPr>
              <a:t>ACC Funding Breakdown</a:t>
            </a:r>
          </a:p>
        </p:txBody>
      </p:sp>
      <p:graphicFrame>
        <p:nvGraphicFramePr>
          <p:cNvPr id="4" name="Content Placeholder 3">
            <a:extLst>
              <a:ext uri="{FF2B5EF4-FFF2-40B4-BE49-F238E27FC236}">
                <a16:creationId xmlns:a16="http://schemas.microsoft.com/office/drawing/2014/main" id="{FAB5BC77-63E7-2FFD-46BD-E92BA719D21A}"/>
              </a:ext>
            </a:extLst>
          </p:cNvPr>
          <p:cNvGraphicFramePr>
            <a:graphicFrameLocks noGrp="1"/>
          </p:cNvGraphicFramePr>
          <p:nvPr>
            <p:ph idx="1"/>
            <p:extLst>
              <p:ext uri="{D42A27DB-BD31-4B8C-83A1-F6EECF244321}">
                <p14:modId xmlns:p14="http://schemas.microsoft.com/office/powerpoint/2010/main" val="3399206423"/>
              </p:ext>
            </p:extLst>
          </p:nvPr>
        </p:nvGraphicFramePr>
        <p:xfrm>
          <a:off x="3147870" y="255812"/>
          <a:ext cx="8216154" cy="6346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9373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067165-EB04-3360-DEE2-DF1DC389B68F}"/>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dirty="0">
                <a:solidFill>
                  <a:srgbClr val="FFFFFF"/>
                </a:solidFill>
                <a:latin typeface="+mj-lt"/>
                <a:ea typeface="+mj-ea"/>
                <a:cs typeface="+mj-cs"/>
              </a:rPr>
              <a:t>Expected Outputs</a:t>
            </a:r>
          </a:p>
        </p:txBody>
      </p:sp>
      <p:sp>
        <p:nvSpPr>
          <p:cNvPr id="4" name="Text Placeholder 3">
            <a:extLst>
              <a:ext uri="{FF2B5EF4-FFF2-40B4-BE49-F238E27FC236}">
                <a16:creationId xmlns:a16="http://schemas.microsoft.com/office/drawing/2014/main" id="{DAB58B69-B414-6EE6-A07D-8E75AFBD1CAC}"/>
              </a:ext>
            </a:extLst>
          </p:cNvPr>
          <p:cNvSpPr>
            <a:spLocks/>
          </p:cNvSpPr>
          <p:nvPr/>
        </p:nvSpPr>
        <p:spPr>
          <a:xfrm>
            <a:off x="491156" y="2144110"/>
            <a:ext cx="3947106" cy="430229"/>
          </a:xfrm>
          <a:prstGeom prst="rect">
            <a:avLst/>
          </a:prstGeom>
        </p:spPr>
        <p:txBody>
          <a:bodyPr/>
          <a:lstStyle/>
          <a:p>
            <a:pPr defTabSz="345872">
              <a:spcAft>
                <a:spcPts val="510"/>
              </a:spcAft>
            </a:pPr>
            <a:r>
              <a:rPr lang="en-US" sz="1600" u="sng" kern="1200" dirty="0">
                <a:solidFill>
                  <a:schemeClr val="tx1"/>
                </a:solidFill>
                <a:latin typeface="+mn-lt"/>
                <a:ea typeface="+mn-ea"/>
                <a:cs typeface="+mn-cs"/>
              </a:rPr>
              <a:t>Coastal Habitat and Peatlands</a:t>
            </a:r>
            <a:endParaRPr lang="en-US" sz="1600" u="sng" dirty="0"/>
          </a:p>
        </p:txBody>
      </p:sp>
      <p:sp>
        <p:nvSpPr>
          <p:cNvPr id="37" name="Content Placeholder 2">
            <a:extLst>
              <a:ext uri="{FF2B5EF4-FFF2-40B4-BE49-F238E27FC236}">
                <a16:creationId xmlns:a16="http://schemas.microsoft.com/office/drawing/2014/main" id="{B4C957F4-2D4F-1885-096E-3754AF9DFF4E}"/>
              </a:ext>
            </a:extLst>
          </p:cNvPr>
          <p:cNvSpPr>
            <a:spLocks/>
          </p:cNvSpPr>
          <p:nvPr/>
        </p:nvSpPr>
        <p:spPr>
          <a:xfrm>
            <a:off x="491156" y="2695207"/>
            <a:ext cx="5152261" cy="4010394"/>
          </a:xfrm>
          <a:prstGeom prst="rect">
            <a:avLst/>
          </a:prstGeom>
        </p:spPr>
        <p:txBody>
          <a:bodyPr>
            <a:normAutofit/>
          </a:bodyPr>
          <a:lstStyle/>
          <a:p>
            <a:pPr marL="291465" indent="-291465" algn="just" defTabSz="777240">
              <a:lnSpc>
                <a:spcPct val="90000"/>
              </a:lnSpc>
              <a:spcAft>
                <a:spcPts val="72"/>
              </a:spcAft>
              <a:buFont typeface="Symbol" panose="05050102010706020507" pitchFamily="18" charset="2"/>
              <a:buChar char=""/>
            </a:pPr>
            <a:r>
              <a:rPr lang="en-US" sz="1500" kern="1200" dirty="0">
                <a:solidFill>
                  <a:srgbClr val="000000"/>
                </a:solidFill>
                <a:latin typeface="Calibri" panose="020F0502020204030204" pitchFamily="34" charset="0"/>
                <a:ea typeface="+mn-ea"/>
                <a:cs typeface="+mn-cs"/>
              </a:rPr>
              <a:t>33,000 acres of peatlands newly preserved and/or restored in NC and VA (TNC) </a:t>
            </a:r>
          </a:p>
          <a:p>
            <a:pPr marL="291465" indent="-291465" algn="just" defTabSz="777240">
              <a:lnSpc>
                <a:spcPct val="90000"/>
              </a:lnSpc>
              <a:spcAft>
                <a:spcPts val="72"/>
              </a:spcAft>
              <a:buFont typeface="Symbol" panose="05050102010706020507" pitchFamily="18" charset="2"/>
              <a:buChar char=""/>
            </a:pPr>
            <a:r>
              <a:rPr lang="en-US" sz="1500" kern="1200" dirty="0">
                <a:solidFill>
                  <a:srgbClr val="000000"/>
                </a:solidFill>
                <a:latin typeface="Calibri" panose="020F0502020204030204" pitchFamily="34" charset="0"/>
                <a:ea typeface="+mn-ea"/>
                <a:cs typeface="+mn-cs"/>
              </a:rPr>
              <a:t>150 acres of tidal wetlands restored in VA (TNC) </a:t>
            </a:r>
          </a:p>
          <a:p>
            <a:pPr marL="291465" indent="-291465" algn="just" defTabSz="777240">
              <a:lnSpc>
                <a:spcPct val="90000"/>
              </a:lnSpc>
              <a:spcAft>
                <a:spcPts val="72"/>
              </a:spcAft>
              <a:buFont typeface="Symbol" panose="05050102010706020507" pitchFamily="18" charset="2"/>
              <a:buChar char=""/>
            </a:pPr>
            <a:r>
              <a:rPr lang="en-US" sz="1500" kern="1200" dirty="0">
                <a:solidFill>
                  <a:srgbClr val="000000"/>
                </a:solidFill>
                <a:latin typeface="Calibri" panose="020F0502020204030204" pitchFamily="34" charset="0"/>
                <a:ea typeface="+mn-ea"/>
                <a:cs typeface="+mn-cs"/>
              </a:rPr>
              <a:t>15 acres of peatlands and 595 acres of coastal habitats newly preserved and restored (NC) </a:t>
            </a:r>
          </a:p>
          <a:p>
            <a:pPr marL="291465" indent="-291465" algn="just" defTabSz="777240">
              <a:lnSpc>
                <a:spcPct val="90000"/>
              </a:lnSpc>
              <a:spcAft>
                <a:spcPts val="72"/>
              </a:spcAft>
              <a:buFont typeface="Symbol" panose="05050102010706020507" pitchFamily="18" charset="2"/>
              <a:buChar char=""/>
            </a:pPr>
            <a:r>
              <a:rPr lang="en-US" sz="1500" kern="1200" dirty="0">
                <a:solidFill>
                  <a:srgbClr val="000000"/>
                </a:solidFill>
                <a:latin typeface="Calibri" panose="020F0502020204030204" pitchFamily="34" charset="0"/>
                <a:ea typeface="+mn-ea"/>
                <a:cs typeface="+mn-cs"/>
              </a:rPr>
              <a:t>3,300 acres permanently added to State Park System (NC) </a:t>
            </a:r>
          </a:p>
          <a:p>
            <a:pPr marL="291465" indent="-291465" algn="just" defTabSz="777240">
              <a:lnSpc>
                <a:spcPct val="90000"/>
              </a:lnSpc>
              <a:spcAft>
                <a:spcPts val="72"/>
              </a:spcAft>
              <a:buFont typeface="Symbol" panose="05050102010706020507" pitchFamily="18" charset="2"/>
              <a:buChar char=""/>
            </a:pPr>
            <a:r>
              <a:rPr lang="en-US" sz="1500" dirty="0">
                <a:solidFill>
                  <a:srgbClr val="000000"/>
                </a:solidFill>
                <a:latin typeface="Calibri" panose="020F0502020204030204" pitchFamily="34" charset="0"/>
              </a:rPr>
              <a:t>Two National Seashores protected from erosion and sea level rise (NC) </a:t>
            </a:r>
          </a:p>
          <a:p>
            <a:pPr marL="291465" indent="-291465" algn="just" defTabSz="777240">
              <a:lnSpc>
                <a:spcPct val="90000"/>
              </a:lnSpc>
              <a:spcAft>
                <a:spcPts val="72"/>
              </a:spcAft>
              <a:buFont typeface="Symbol" panose="05050102010706020507" pitchFamily="18" charset="2"/>
              <a:buChar char=""/>
            </a:pPr>
            <a:r>
              <a:rPr lang="en-US" sz="1500" kern="1200" dirty="0">
                <a:solidFill>
                  <a:srgbClr val="000000"/>
                </a:solidFill>
                <a:latin typeface="Calibri" panose="020F0502020204030204" pitchFamily="34" charset="0"/>
                <a:ea typeface="+mn-ea"/>
                <a:cs typeface="+mn-cs"/>
              </a:rPr>
              <a:t>10,000 of acres of forests, current or future coastal habitats, or agricultural lands restored (MD) </a:t>
            </a:r>
          </a:p>
          <a:p>
            <a:pPr marL="291465" indent="-291465" algn="just" defTabSz="777240">
              <a:lnSpc>
                <a:spcPct val="90000"/>
              </a:lnSpc>
              <a:spcAft>
                <a:spcPts val="72"/>
              </a:spcAft>
              <a:buFont typeface="Symbol" panose="05050102010706020507" pitchFamily="18" charset="2"/>
              <a:buChar char=""/>
            </a:pPr>
            <a:r>
              <a:rPr lang="en-US" sz="1500" kern="1200" dirty="0">
                <a:solidFill>
                  <a:srgbClr val="000000"/>
                </a:solidFill>
                <a:latin typeface="Calibri" panose="020F0502020204030204" pitchFamily="34" charset="0"/>
                <a:ea typeface="+mn-ea"/>
                <a:cs typeface="+mn-cs"/>
              </a:rPr>
              <a:t>1,540 acres of coastal habitats restored (MD) </a:t>
            </a:r>
          </a:p>
          <a:p>
            <a:pPr marL="291465" indent="-291465" algn="just" defTabSz="777240">
              <a:lnSpc>
                <a:spcPct val="90000"/>
              </a:lnSpc>
              <a:spcAft>
                <a:spcPts val="72"/>
              </a:spcAft>
              <a:buFont typeface="Symbol" panose="05050102010706020507" pitchFamily="18" charset="2"/>
              <a:buChar char=""/>
            </a:pPr>
            <a:r>
              <a:rPr lang="en-US" sz="1500" kern="1200" dirty="0">
                <a:solidFill>
                  <a:srgbClr val="000000"/>
                </a:solidFill>
                <a:latin typeface="Calibri" panose="020F0502020204030204" pitchFamily="34" charset="0"/>
                <a:ea typeface="+mn-ea"/>
                <a:cs typeface="+mn-cs"/>
              </a:rPr>
              <a:t>2,040 acres of created or improved wildlife habitat (MD) </a:t>
            </a:r>
          </a:p>
          <a:p>
            <a:pPr marL="291465" indent="-291465" algn="just" defTabSz="777240">
              <a:lnSpc>
                <a:spcPct val="90000"/>
              </a:lnSpc>
              <a:spcAft>
                <a:spcPts val="72"/>
              </a:spcAft>
              <a:buFont typeface="Symbol" panose="05050102010706020507" pitchFamily="18" charset="2"/>
              <a:buChar char=""/>
            </a:pPr>
            <a:r>
              <a:rPr lang="en-US" sz="1500" kern="1200" dirty="0">
                <a:solidFill>
                  <a:srgbClr val="000000"/>
                </a:solidFill>
                <a:latin typeface="Calibri" panose="020F0502020204030204" pitchFamily="34" charset="0"/>
                <a:ea typeface="+mn-ea"/>
                <a:cs typeface="+mn-cs"/>
              </a:rPr>
              <a:t>217,700 trees and 4,800,000 native wetland species planted (MD) </a:t>
            </a:r>
          </a:p>
          <a:p>
            <a:pPr marL="291465" indent="-291465" algn="just" defTabSz="777240">
              <a:lnSpc>
                <a:spcPct val="90000"/>
              </a:lnSpc>
              <a:spcAft>
                <a:spcPts val="72"/>
              </a:spcAft>
              <a:buFont typeface="Symbol" panose="05050102010706020507" pitchFamily="18" charset="2"/>
              <a:buChar char=""/>
            </a:pPr>
            <a:r>
              <a:rPr lang="en-US" sz="1500" kern="1200" dirty="0">
                <a:solidFill>
                  <a:srgbClr val="000000"/>
                </a:solidFill>
                <a:latin typeface="Calibri" panose="020F0502020204030204" pitchFamily="34" charset="0"/>
                <a:ea typeface="+mn-ea"/>
                <a:cs typeface="+mn-cs"/>
              </a:rPr>
              <a:t>100 properties protected from flooding after storms (MD) </a:t>
            </a:r>
          </a:p>
          <a:p>
            <a:pPr marL="291465" indent="-291465" algn="just" defTabSz="777240">
              <a:lnSpc>
                <a:spcPct val="90000"/>
              </a:lnSpc>
              <a:spcAft>
                <a:spcPts val="72"/>
              </a:spcAft>
              <a:buFont typeface="Symbol" panose="05050102010706020507" pitchFamily="18" charset="2"/>
              <a:buChar char=""/>
            </a:pPr>
            <a:r>
              <a:rPr lang="en-US" sz="1500" dirty="0">
                <a:solidFill>
                  <a:srgbClr val="000000"/>
                </a:solidFill>
                <a:latin typeface="Calibri" panose="020F0502020204030204" pitchFamily="34" charset="0"/>
              </a:rPr>
              <a:t>Coastal Resilience Plan created for 100 properties, implemented at 5 properties (MD) </a:t>
            </a:r>
          </a:p>
          <a:p>
            <a:pPr marL="291465" indent="-291465" algn="just" defTabSz="777240">
              <a:lnSpc>
                <a:spcPct val="90000"/>
              </a:lnSpc>
              <a:spcAft>
                <a:spcPts val="72"/>
              </a:spcAft>
              <a:buFont typeface="Symbol" panose="05050102010706020507" pitchFamily="18" charset="2"/>
              <a:buChar char=""/>
            </a:pPr>
            <a:r>
              <a:rPr lang="en-US" sz="1500" kern="1200" dirty="0">
                <a:solidFill>
                  <a:srgbClr val="000000"/>
                </a:solidFill>
                <a:latin typeface="Calibri" panose="020F0502020204030204" pitchFamily="34" charset="0"/>
                <a:ea typeface="+mn-ea"/>
                <a:cs typeface="+mn-cs"/>
              </a:rPr>
              <a:t>10,000 acres of shorelines and habitats restored (VA) </a:t>
            </a:r>
          </a:p>
          <a:p>
            <a:pPr marL="0" indent="0">
              <a:lnSpc>
                <a:spcPct val="90000"/>
              </a:lnSpc>
              <a:spcAft>
                <a:spcPts val="600"/>
              </a:spcAft>
              <a:buNone/>
            </a:pPr>
            <a:endParaRPr lang="en-US" sz="1500" dirty="0"/>
          </a:p>
        </p:txBody>
      </p:sp>
      <p:sp>
        <p:nvSpPr>
          <p:cNvPr id="5" name="Text Placeholder 4">
            <a:extLst>
              <a:ext uri="{FF2B5EF4-FFF2-40B4-BE49-F238E27FC236}">
                <a16:creationId xmlns:a16="http://schemas.microsoft.com/office/drawing/2014/main" id="{2A6DDD85-9A5C-A9BD-A2AB-1CC16EC83A01}"/>
              </a:ext>
            </a:extLst>
          </p:cNvPr>
          <p:cNvSpPr>
            <a:spLocks/>
          </p:cNvSpPr>
          <p:nvPr/>
        </p:nvSpPr>
        <p:spPr>
          <a:xfrm>
            <a:off x="6174789" y="2112579"/>
            <a:ext cx="3966544" cy="630516"/>
          </a:xfrm>
          <a:prstGeom prst="rect">
            <a:avLst/>
          </a:prstGeom>
        </p:spPr>
        <p:txBody>
          <a:bodyPr/>
          <a:lstStyle/>
          <a:p>
            <a:pPr defTabSz="345872">
              <a:spcAft>
                <a:spcPts val="510"/>
              </a:spcAft>
            </a:pPr>
            <a:r>
              <a:rPr lang="en-US" sz="1700" u="sng" kern="1200">
                <a:solidFill>
                  <a:schemeClr val="tx1"/>
                </a:solidFill>
                <a:latin typeface="+mn-lt"/>
                <a:ea typeface="+mn-ea"/>
                <a:cs typeface="+mn-cs"/>
              </a:rPr>
              <a:t>Forestlands</a:t>
            </a:r>
            <a:endParaRPr lang="en-US" sz="2000" u="sng"/>
          </a:p>
        </p:txBody>
      </p:sp>
      <p:sp>
        <p:nvSpPr>
          <p:cNvPr id="6" name="Content Placeholder 5">
            <a:extLst>
              <a:ext uri="{FF2B5EF4-FFF2-40B4-BE49-F238E27FC236}">
                <a16:creationId xmlns:a16="http://schemas.microsoft.com/office/drawing/2014/main" id="{1FA46AFC-470F-E100-2DDE-70A4392811B5}"/>
              </a:ext>
            </a:extLst>
          </p:cNvPr>
          <p:cNvSpPr>
            <a:spLocks/>
          </p:cNvSpPr>
          <p:nvPr/>
        </p:nvSpPr>
        <p:spPr>
          <a:xfrm>
            <a:off x="6174789" y="2501994"/>
            <a:ext cx="5526055" cy="4007141"/>
          </a:xfrm>
          <a:prstGeom prst="rect">
            <a:avLst/>
          </a:prstGeom>
        </p:spPr>
        <p:txBody>
          <a:bodyPr>
            <a:normAutofit/>
          </a:bodyPr>
          <a:lstStyle/>
          <a:p>
            <a:pPr marL="291465" indent="-291465" defTabSz="777240">
              <a:lnSpc>
                <a:spcPct val="90000"/>
              </a:lnSpc>
              <a:spcAft>
                <a:spcPts val="72"/>
              </a:spcAft>
              <a:buFont typeface="Symbol" panose="05050102010706020507" pitchFamily="18" charset="2"/>
              <a:buChar char=""/>
            </a:pPr>
            <a:r>
              <a:rPr lang="en-US" sz="1700" kern="1200" dirty="0">
                <a:solidFill>
                  <a:srgbClr val="000000"/>
                </a:solidFill>
                <a:latin typeface="Calibri" panose="020F0502020204030204" pitchFamily="34" charset="0"/>
                <a:ea typeface="+mn-ea"/>
                <a:cs typeface="+mn-cs"/>
              </a:rPr>
              <a:t>67,647 acres of forests under improved management in the Appalachians in MD and VA (TNC) </a:t>
            </a:r>
          </a:p>
          <a:p>
            <a:pPr marL="291465" indent="-291465" defTabSz="777240">
              <a:lnSpc>
                <a:spcPct val="90000"/>
              </a:lnSpc>
              <a:spcAft>
                <a:spcPts val="72"/>
              </a:spcAft>
              <a:buFont typeface="Symbol" panose="05050102010706020507" pitchFamily="18" charset="2"/>
              <a:buChar char=""/>
            </a:pPr>
            <a:r>
              <a:rPr lang="en-US" sz="1700" kern="1200" dirty="0">
                <a:solidFill>
                  <a:srgbClr val="000000"/>
                </a:solidFill>
                <a:latin typeface="Calibri" panose="020F0502020204030204" pitchFamily="34" charset="0"/>
                <a:ea typeface="+mn-ea"/>
                <a:cs typeface="+mn-cs"/>
              </a:rPr>
              <a:t>25,447 acres of bottomland hardwood forest under improved management in SC and VA (TNC) </a:t>
            </a:r>
          </a:p>
          <a:p>
            <a:pPr marL="291465" indent="-291465" defTabSz="777240">
              <a:lnSpc>
                <a:spcPct val="90000"/>
              </a:lnSpc>
              <a:spcAft>
                <a:spcPts val="72"/>
              </a:spcAft>
              <a:buFont typeface="Symbol" panose="05050102010706020507" pitchFamily="18" charset="2"/>
              <a:buChar char=""/>
            </a:pPr>
            <a:r>
              <a:rPr lang="en-US" sz="1700" kern="1200" dirty="0">
                <a:solidFill>
                  <a:srgbClr val="000000"/>
                </a:solidFill>
                <a:latin typeface="Calibri" panose="020F0502020204030204" pitchFamily="34" charset="0"/>
                <a:ea typeface="+mn-ea"/>
                <a:cs typeface="+mn-cs"/>
              </a:rPr>
              <a:t>1,000 new acres of agroforestry practices installed (MD) </a:t>
            </a:r>
          </a:p>
          <a:p>
            <a:pPr marL="291465" indent="-291465" defTabSz="777240">
              <a:lnSpc>
                <a:spcPct val="90000"/>
              </a:lnSpc>
              <a:buFont typeface="Symbol" panose="05050102010706020507" pitchFamily="18" charset="2"/>
              <a:buChar char=""/>
            </a:pPr>
            <a:r>
              <a:rPr lang="en-US" sz="1700" kern="1200" dirty="0">
                <a:solidFill>
                  <a:srgbClr val="000000"/>
                </a:solidFill>
                <a:latin typeface="Calibri" panose="020F0502020204030204" pitchFamily="34" charset="0"/>
                <a:ea typeface="+mn-ea"/>
                <a:cs typeface="+mn-cs"/>
              </a:rPr>
              <a:t>250 producers and landowners engaged on the benefits of agroforestry (MD) </a:t>
            </a:r>
          </a:p>
          <a:p>
            <a:pPr marL="291465" indent="-291465" defTabSz="777240">
              <a:lnSpc>
                <a:spcPct val="90000"/>
              </a:lnSpc>
              <a:buFont typeface="Symbol" panose="05050102010706020507" pitchFamily="18" charset="2"/>
              <a:buChar char=""/>
            </a:pPr>
            <a:r>
              <a:rPr lang="en-US" sz="1700" kern="1200" dirty="0">
                <a:solidFill>
                  <a:srgbClr val="000000"/>
                </a:solidFill>
                <a:latin typeface="Calibri" panose="020F0502020204030204" pitchFamily="34" charset="0"/>
                <a:ea typeface="+mn-ea"/>
                <a:cs typeface="+mn-cs"/>
              </a:rPr>
              <a:t>500 new acres of forest and 13 acres of urban trees planted (MD) </a:t>
            </a:r>
          </a:p>
          <a:p>
            <a:pPr marL="291465" indent="-291465" defTabSz="777240">
              <a:lnSpc>
                <a:spcPct val="90000"/>
              </a:lnSpc>
              <a:spcAft>
                <a:spcPts val="72"/>
              </a:spcAft>
              <a:buFont typeface="Symbol" panose="05050102010706020507" pitchFamily="18" charset="2"/>
              <a:buChar char=""/>
            </a:pPr>
            <a:r>
              <a:rPr lang="en-US" sz="1700" kern="1200" dirty="0">
                <a:solidFill>
                  <a:srgbClr val="000000"/>
                </a:solidFill>
                <a:latin typeface="Calibri" panose="020F0502020204030204" pitchFamily="34" charset="0"/>
                <a:ea typeface="+mn-ea"/>
                <a:cs typeface="+mn-cs"/>
              </a:rPr>
              <a:t>Over 1,000,000 new native trees planted (VA) </a:t>
            </a:r>
          </a:p>
          <a:p>
            <a:pPr marL="291465" indent="-291465" defTabSz="777240">
              <a:lnSpc>
                <a:spcPct val="90000"/>
              </a:lnSpc>
              <a:spcAft>
                <a:spcPts val="72"/>
              </a:spcAft>
              <a:buFont typeface="Symbol" panose="05050102010706020507" pitchFamily="18" charset="2"/>
              <a:buChar char=""/>
            </a:pPr>
            <a:r>
              <a:rPr lang="en-US" sz="1700" kern="1200" dirty="0">
                <a:solidFill>
                  <a:srgbClr val="000000"/>
                </a:solidFill>
                <a:latin typeface="Calibri" panose="020F0502020204030204" pitchFamily="34" charset="0"/>
                <a:ea typeface="+mn-ea"/>
                <a:cs typeface="+mn-cs"/>
              </a:rPr>
              <a:t>1,200 urban trees planted (NC) </a:t>
            </a:r>
          </a:p>
          <a:p>
            <a:pPr marL="291465" indent="-291465" defTabSz="777240">
              <a:lnSpc>
                <a:spcPct val="90000"/>
              </a:lnSpc>
              <a:spcAft>
                <a:spcPts val="72"/>
              </a:spcAft>
              <a:buFont typeface="Symbol" panose="05050102010706020507" pitchFamily="18" charset="2"/>
              <a:buChar char=""/>
            </a:pPr>
            <a:r>
              <a:rPr lang="en-US" sz="1700" kern="1200" dirty="0">
                <a:solidFill>
                  <a:srgbClr val="000000"/>
                </a:solidFill>
                <a:latin typeface="Calibri" panose="020F0502020204030204" pitchFamily="34" charset="0"/>
                <a:ea typeface="+mn-ea"/>
                <a:cs typeface="+mn-cs"/>
              </a:rPr>
              <a:t>At least 55,000 acres of land reforested (NC) </a:t>
            </a:r>
          </a:p>
          <a:p>
            <a:pPr marL="291465" indent="-291465" defTabSz="777240">
              <a:lnSpc>
                <a:spcPct val="90000"/>
              </a:lnSpc>
              <a:spcAft>
                <a:spcPts val="72"/>
              </a:spcAft>
              <a:buFont typeface="Symbol" panose="05050102010706020507" pitchFamily="18" charset="2"/>
              <a:buChar char=""/>
            </a:pPr>
            <a:r>
              <a:rPr lang="en-US" sz="1700" kern="1200" dirty="0">
                <a:solidFill>
                  <a:srgbClr val="000000"/>
                </a:solidFill>
                <a:latin typeface="Calibri" panose="020F0502020204030204" pitchFamily="34" charset="0"/>
                <a:ea typeface="+mn-ea"/>
                <a:cs typeface="+mn-cs"/>
              </a:rPr>
              <a:t>Approximately 12,240 acres placed into conservation, with additional benefits for agroforestry, recreation, and flood mitigation (SC) </a:t>
            </a:r>
            <a:endParaRPr lang="en-US" sz="1700" dirty="0">
              <a:solidFill>
                <a:srgbClr val="000000"/>
              </a:solidFill>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43438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39F23E05-E5C5-497C-A842-7BD21B207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418978-58E1-E4C8-2504-531B0D7FB3D2}"/>
              </a:ext>
            </a:extLst>
          </p:cNvPr>
          <p:cNvSpPr>
            <a:spLocks noGrp="1"/>
          </p:cNvSpPr>
          <p:nvPr>
            <p:ph type="title"/>
          </p:nvPr>
        </p:nvSpPr>
        <p:spPr>
          <a:xfrm>
            <a:off x="838200" y="365126"/>
            <a:ext cx="10515600" cy="1306440"/>
          </a:xfrm>
        </p:spPr>
        <p:txBody>
          <a:bodyPr vert="horz" lIns="91440" tIns="45720" rIns="91440" bIns="45720" rtlCol="0" anchor="ctr">
            <a:normAutofit/>
          </a:bodyPr>
          <a:lstStyle/>
          <a:p>
            <a:r>
              <a:rPr lang="en-US" sz="4000"/>
              <a:t>Supports NC’s Executive Order 305</a:t>
            </a:r>
          </a:p>
        </p:txBody>
      </p:sp>
      <p:sp>
        <p:nvSpPr>
          <p:cNvPr id="5" name="TextBox 4">
            <a:extLst>
              <a:ext uri="{FF2B5EF4-FFF2-40B4-BE49-F238E27FC236}">
                <a16:creationId xmlns:a16="http://schemas.microsoft.com/office/drawing/2014/main" id="{04B3E426-3FA5-4F96-BA4A-14AF9AE86376}"/>
              </a:ext>
            </a:extLst>
          </p:cNvPr>
          <p:cNvSpPr txBox="1"/>
          <p:nvPr/>
        </p:nvSpPr>
        <p:spPr>
          <a:xfrm>
            <a:off x="932792" y="1592806"/>
            <a:ext cx="4824013" cy="400110"/>
          </a:xfrm>
          <a:prstGeom prst="rect">
            <a:avLst/>
          </a:prstGeom>
          <a:noFill/>
        </p:spPr>
        <p:txBody>
          <a:bodyPr wrap="none" rtlCol="0">
            <a:spAutoFit/>
          </a:bodyPr>
          <a:lstStyle/>
          <a:p>
            <a:pPr>
              <a:spcAft>
                <a:spcPts val="600"/>
              </a:spcAft>
            </a:pPr>
            <a:r>
              <a:rPr lang="en-US" sz="2000" dirty="0"/>
              <a:t>Set goals to achieve the following by 2040:</a:t>
            </a:r>
          </a:p>
        </p:txBody>
      </p:sp>
      <p:graphicFrame>
        <p:nvGraphicFramePr>
          <p:cNvPr id="34" name="Content Placeholder 2">
            <a:extLst>
              <a:ext uri="{FF2B5EF4-FFF2-40B4-BE49-F238E27FC236}">
                <a16:creationId xmlns:a16="http://schemas.microsoft.com/office/drawing/2014/main" id="{59859470-E62A-3C5B-65B2-5D8F2440E1E7}"/>
              </a:ext>
            </a:extLst>
          </p:cNvPr>
          <p:cNvGraphicFramePr>
            <a:graphicFrameLocks/>
          </p:cNvGraphicFramePr>
          <p:nvPr>
            <p:extLst>
              <p:ext uri="{D42A27DB-BD31-4B8C-83A1-F6EECF244321}">
                <p14:modId xmlns:p14="http://schemas.microsoft.com/office/powerpoint/2010/main" val="1023087261"/>
              </p:ext>
            </p:extLst>
          </p:nvPr>
        </p:nvGraphicFramePr>
        <p:xfrm>
          <a:off x="838199" y="1825625"/>
          <a:ext cx="9561945" cy="4667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9262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B76C1A-9576-9EA0-F89B-FD8B13748E3B}"/>
              </a:ext>
            </a:extLst>
          </p:cNvPr>
          <p:cNvSpPr>
            <a:spLocks noGrp="1"/>
          </p:cNvSpPr>
          <p:nvPr>
            <p:ph type="title"/>
          </p:nvPr>
        </p:nvSpPr>
        <p:spPr>
          <a:xfrm>
            <a:off x="1386865" y="818984"/>
            <a:ext cx="6596245" cy="3268520"/>
          </a:xfrm>
        </p:spPr>
        <p:txBody>
          <a:bodyPr vert="horz" lIns="91440" tIns="45720" rIns="91440" bIns="45720" rtlCol="0" anchor="b">
            <a:normAutofit/>
          </a:bodyPr>
          <a:lstStyle/>
          <a:p>
            <a:pPr algn="r"/>
            <a:r>
              <a:rPr lang="en-US" sz="4800" kern="1200">
                <a:solidFill>
                  <a:srgbClr val="FFFFFF"/>
                </a:solidFill>
                <a:latin typeface="+mj-lt"/>
                <a:ea typeface="+mj-ea"/>
                <a:cs typeface="+mj-cs"/>
              </a:rPr>
              <a:t>Project Summaries</a:t>
            </a:r>
          </a:p>
        </p:txBody>
      </p:sp>
      <p:sp>
        <p:nvSpPr>
          <p:cNvPr id="82" name="Rectangle 8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09188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6116</TotalTime>
  <Words>2346</Words>
  <Application>Microsoft Office PowerPoint</Application>
  <PresentationFormat>Widescreen</PresentationFormat>
  <Paragraphs>199</Paragraphs>
  <Slides>25</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Aptos</vt:lpstr>
      <vt:lpstr>Aptos Display</vt:lpstr>
      <vt:lpstr>Arial</vt:lpstr>
      <vt:lpstr>Calibri</vt:lpstr>
      <vt:lpstr>Calibri-Bold</vt:lpstr>
      <vt:lpstr>Calibri-Italic</vt:lpstr>
      <vt:lpstr>Symbol</vt:lpstr>
      <vt:lpstr>Office Theme</vt:lpstr>
      <vt:lpstr>Atlantic Conservation Coalition</vt:lpstr>
      <vt:lpstr>PowerPoint Presentation</vt:lpstr>
      <vt:lpstr>Atlantic Conservation Coalition Initiative</vt:lpstr>
      <vt:lpstr>Project Partners</vt:lpstr>
      <vt:lpstr>ACC at a glance</vt:lpstr>
      <vt:lpstr>ACC Funding Breakdown</vt:lpstr>
      <vt:lpstr>Expected Outputs</vt:lpstr>
      <vt:lpstr>Supports NC’s Executive Order 305</vt:lpstr>
      <vt:lpstr>Project Summaries</vt:lpstr>
      <vt:lpstr>Project Overviews: Maryland</vt:lpstr>
      <vt:lpstr>Project Overviews: Virginia</vt:lpstr>
      <vt:lpstr>Project Overviews: North Carolina</vt:lpstr>
      <vt:lpstr>Project Overviews: South Carolina</vt:lpstr>
      <vt:lpstr>Project Overviews: Regional (The Nature Conservancy) </vt:lpstr>
      <vt:lpstr>ACC Administration</vt:lpstr>
      <vt:lpstr>Climate and Community Co-Benefits</vt:lpstr>
      <vt:lpstr>Carbon Sequestration and Storage</vt:lpstr>
      <vt:lpstr>Justice 40 and Environmental Justice</vt:lpstr>
      <vt:lpstr>Low-income and disadvantaged communities that may benefit from NC projects</vt:lpstr>
      <vt:lpstr>Climate Resilience</vt:lpstr>
      <vt:lpstr>Other Co-Benefits</vt:lpstr>
      <vt:lpstr>Concepts into Action</vt:lpstr>
      <vt:lpstr>Blue Carbon</vt:lpstr>
      <vt:lpstr>Avoided Conversion</vt:lpstr>
      <vt:lpstr>Contact</vt:lpstr>
    </vt:vector>
  </TitlesOfParts>
  <Company>State of 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Recktenwald, Bailey L</dc:creator>
  <cp:lastModifiedBy>Recktenwald, Bailey L</cp:lastModifiedBy>
  <cp:revision>1</cp:revision>
  <dcterms:created xsi:type="dcterms:W3CDTF">2024-08-12T14:06:22Z</dcterms:created>
  <dcterms:modified xsi:type="dcterms:W3CDTF">2024-09-19T13:39:04Z</dcterms:modified>
</cp:coreProperties>
</file>