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8" r:id="rId4"/>
  </p:sldMasterIdLst>
  <p:notesMasterIdLst>
    <p:notesMasterId r:id="rId21"/>
  </p:notesMasterIdLst>
  <p:handoutMasterIdLst>
    <p:handoutMasterId r:id="rId22"/>
  </p:handoutMasterIdLst>
  <p:sldIdLst>
    <p:sldId id="256" r:id="rId5"/>
    <p:sldId id="390" r:id="rId6"/>
    <p:sldId id="412" r:id="rId7"/>
    <p:sldId id="413" r:id="rId8"/>
    <p:sldId id="415" r:id="rId9"/>
    <p:sldId id="414" r:id="rId10"/>
    <p:sldId id="416" r:id="rId11"/>
    <p:sldId id="417" r:id="rId12"/>
    <p:sldId id="421" r:id="rId13"/>
    <p:sldId id="418" r:id="rId14"/>
    <p:sldId id="422" r:id="rId15"/>
    <p:sldId id="419" r:id="rId16"/>
    <p:sldId id="420" r:id="rId17"/>
    <p:sldId id="423" r:id="rId18"/>
    <p:sldId id="424" r:id="rId19"/>
    <p:sldId id="425"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zav, Anca" initials="GA" lastIdx="33" clrIdx="0">
    <p:extLst>
      <p:ext uri="{19B8F6BF-5375-455C-9EA6-DF929625EA0E}">
        <p15:presenceInfo xmlns:p15="http://schemas.microsoft.com/office/powerpoint/2012/main" userId="S-1-5-21-2744878847-1876734302-662453930-5619" providerId="AD"/>
      </p:ext>
    </p:extLst>
  </p:cmAuthor>
  <p:cmAuthor id="2" name="McLenaghan, Ed" initials="ME" lastIdx="13" clrIdx="1">
    <p:extLst>
      <p:ext uri="{19B8F6BF-5375-455C-9EA6-DF929625EA0E}">
        <p15:presenceInfo xmlns:p15="http://schemas.microsoft.com/office/powerpoint/2012/main" userId="S-1-5-21-2744878847-1876734302-662453930-142707" providerId="AD"/>
      </p:ext>
    </p:extLst>
  </p:cmAuthor>
  <p:cmAuthor id="3" name="Grozav, Anca" initials="GA [2]" lastIdx="3" clrIdx="2">
    <p:extLst>
      <p:ext uri="{19B8F6BF-5375-455C-9EA6-DF929625EA0E}">
        <p15:presenceInfo xmlns:p15="http://schemas.microsoft.com/office/powerpoint/2012/main" userId="S003000089BB0BB0@LIVE.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69"/>
    <a:srgbClr val="71AF47"/>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EED67-7B31-4CAE-93A6-9022EAAE15A5}" v="245" dt="2023-10-12T22:18:46.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6751" autoAdjust="0"/>
  </p:normalViewPr>
  <p:slideViewPr>
    <p:cSldViewPr snapToGrid="0">
      <p:cViewPr varScale="1">
        <p:scale>
          <a:sx n="128" d="100"/>
          <a:sy n="128" d="100"/>
        </p:scale>
        <p:origin x="732"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cktenwald, Bailey L" userId="21504dc0-d0bf-4adc-a14e-e5ff73a3dc1b" providerId="ADAL" clId="{809EED67-7B31-4CAE-93A6-9022EAAE15A5}"/>
    <pc:docChg chg="undo custSel addSld modSld sldOrd">
      <pc:chgData name="Recktenwald, Bailey L" userId="21504dc0-d0bf-4adc-a14e-e5ff73a3dc1b" providerId="ADAL" clId="{809EED67-7B31-4CAE-93A6-9022EAAE15A5}" dt="2023-10-12T22:18:46.813" v="3725" actId="12100"/>
      <pc:docMkLst>
        <pc:docMk/>
      </pc:docMkLst>
      <pc:sldChg chg="addSp modSp mod chgLayout">
        <pc:chgData name="Recktenwald, Bailey L" userId="21504dc0-d0bf-4adc-a14e-e5ff73a3dc1b" providerId="ADAL" clId="{809EED67-7B31-4CAE-93A6-9022EAAE15A5}" dt="2023-10-09T14:04:56.030" v="525"/>
        <pc:sldMkLst>
          <pc:docMk/>
          <pc:sldMk cId="2106392345" sldId="256"/>
        </pc:sldMkLst>
        <pc:spChg chg="add mod ord">
          <ac:chgData name="Recktenwald, Bailey L" userId="21504dc0-d0bf-4adc-a14e-e5ff73a3dc1b" providerId="ADAL" clId="{809EED67-7B31-4CAE-93A6-9022EAAE15A5}" dt="2023-10-09T13:58:10.805" v="136" actId="255"/>
          <ac:spMkLst>
            <pc:docMk/>
            <pc:sldMk cId="2106392345" sldId="256"/>
            <ac:spMk id="2" creationId="{9BE2FDE8-0A17-DA90-9D6E-79F61142E435}"/>
          </ac:spMkLst>
        </pc:spChg>
        <pc:spChg chg="mod ord">
          <ac:chgData name="Recktenwald, Bailey L" userId="21504dc0-d0bf-4adc-a14e-e5ff73a3dc1b" providerId="ADAL" clId="{809EED67-7B31-4CAE-93A6-9022EAAE15A5}" dt="2023-10-09T14:04:56.030" v="525"/>
          <ac:spMkLst>
            <pc:docMk/>
            <pc:sldMk cId="2106392345" sldId="256"/>
            <ac:spMk id="3" creationId="{00000000-0000-0000-0000-000000000000}"/>
          </ac:spMkLst>
        </pc:spChg>
        <pc:spChg chg="add mod">
          <ac:chgData name="Recktenwald, Bailey L" userId="21504dc0-d0bf-4adc-a14e-e5ff73a3dc1b" providerId="ADAL" clId="{809EED67-7B31-4CAE-93A6-9022EAAE15A5}" dt="2023-10-09T13:57:34.357" v="117" actId="1076"/>
          <ac:spMkLst>
            <pc:docMk/>
            <pc:sldMk cId="2106392345" sldId="256"/>
            <ac:spMk id="4" creationId="{E4E4EC2A-47D6-348D-A6DA-1F0D1CB8A97A}"/>
          </ac:spMkLst>
        </pc:spChg>
      </pc:sldChg>
      <pc:sldChg chg="modSp mod">
        <pc:chgData name="Recktenwald, Bailey L" userId="21504dc0-d0bf-4adc-a14e-e5ff73a3dc1b" providerId="ADAL" clId="{809EED67-7B31-4CAE-93A6-9022EAAE15A5}" dt="2023-10-12T22:14:13.338" v="3521" actId="20577"/>
        <pc:sldMkLst>
          <pc:docMk/>
          <pc:sldMk cId="3036498008" sldId="390"/>
        </pc:sldMkLst>
        <pc:spChg chg="mod">
          <ac:chgData name="Recktenwald, Bailey L" userId="21504dc0-d0bf-4adc-a14e-e5ff73a3dc1b" providerId="ADAL" clId="{809EED67-7B31-4CAE-93A6-9022EAAE15A5}" dt="2023-10-09T14:04:56.030" v="525"/>
          <ac:spMkLst>
            <pc:docMk/>
            <pc:sldMk cId="3036498008" sldId="390"/>
            <ac:spMk id="2" creationId="{98083332-D8CC-4455-9DF1-0BC9C790014F}"/>
          </ac:spMkLst>
        </pc:spChg>
        <pc:spChg chg="mod">
          <ac:chgData name="Recktenwald, Bailey L" userId="21504dc0-d0bf-4adc-a14e-e5ff73a3dc1b" providerId="ADAL" clId="{809EED67-7B31-4CAE-93A6-9022EAAE15A5}" dt="2023-10-12T22:14:13.338" v="3521" actId="20577"/>
          <ac:spMkLst>
            <pc:docMk/>
            <pc:sldMk cId="3036498008" sldId="390"/>
            <ac:spMk id="4" creationId="{3CA99BBA-8EF9-4338-9ADF-121A0C4B6645}"/>
          </ac:spMkLst>
        </pc:spChg>
        <pc:spChg chg="mod">
          <ac:chgData name="Recktenwald, Bailey L" userId="21504dc0-d0bf-4adc-a14e-e5ff73a3dc1b" providerId="ADAL" clId="{809EED67-7B31-4CAE-93A6-9022EAAE15A5}" dt="2023-10-09T14:04:56.030" v="525"/>
          <ac:spMkLst>
            <pc:docMk/>
            <pc:sldMk cId="3036498008" sldId="390"/>
            <ac:spMk id="6" creationId="{90B8171E-3D60-4E13-9636-1F5255AB2B93}"/>
          </ac:spMkLst>
        </pc:spChg>
      </pc:sldChg>
      <pc:sldChg chg="addSp delSp modSp mod">
        <pc:chgData name="Recktenwald, Bailey L" userId="21504dc0-d0bf-4adc-a14e-e5ff73a3dc1b" providerId="ADAL" clId="{809EED67-7B31-4CAE-93A6-9022EAAE15A5}" dt="2023-10-12T22:15:51.767" v="3522" actId="12100"/>
        <pc:sldMkLst>
          <pc:docMk/>
          <pc:sldMk cId="1346681485" sldId="412"/>
        </pc:sldMkLst>
        <pc:spChg chg="mod">
          <ac:chgData name="Recktenwald, Bailey L" userId="21504dc0-d0bf-4adc-a14e-e5ff73a3dc1b" providerId="ADAL" clId="{809EED67-7B31-4CAE-93A6-9022EAAE15A5}" dt="2023-10-09T14:04:56.030" v="525"/>
          <ac:spMkLst>
            <pc:docMk/>
            <pc:sldMk cId="1346681485" sldId="412"/>
            <ac:spMk id="2" creationId="{98083332-D8CC-4455-9DF1-0BC9C790014F}"/>
          </ac:spMkLst>
        </pc:spChg>
        <pc:spChg chg="mod">
          <ac:chgData name="Recktenwald, Bailey L" userId="21504dc0-d0bf-4adc-a14e-e5ff73a3dc1b" providerId="ADAL" clId="{809EED67-7B31-4CAE-93A6-9022EAAE15A5}" dt="2023-10-09T14:04:56.030" v="525"/>
          <ac:spMkLst>
            <pc:docMk/>
            <pc:sldMk cId="1346681485" sldId="412"/>
            <ac:spMk id="3" creationId="{834E1F92-4E20-4E47-B614-163A9951864F}"/>
          </ac:spMkLst>
        </pc:spChg>
        <pc:spChg chg="del">
          <ac:chgData name="Recktenwald, Bailey L" userId="21504dc0-d0bf-4adc-a14e-e5ff73a3dc1b" providerId="ADAL" clId="{809EED67-7B31-4CAE-93A6-9022EAAE15A5}" dt="2023-10-09T14:04:04.750" v="518"/>
          <ac:spMkLst>
            <pc:docMk/>
            <pc:sldMk cId="1346681485" sldId="412"/>
            <ac:spMk id="6" creationId="{AD7486E7-3A78-481F-98BC-13980A61527A}"/>
          </ac:spMkLst>
        </pc:spChg>
        <pc:graphicFrameChg chg="add mod">
          <ac:chgData name="Recktenwald, Bailey L" userId="21504dc0-d0bf-4adc-a14e-e5ff73a3dc1b" providerId="ADAL" clId="{809EED67-7B31-4CAE-93A6-9022EAAE15A5}" dt="2023-10-12T22:15:51.767" v="3522" actId="12100"/>
          <ac:graphicFrameMkLst>
            <pc:docMk/>
            <pc:sldMk cId="1346681485" sldId="412"/>
            <ac:graphicFrameMk id="4" creationId="{931C194C-7225-C060-9781-DD4F571AA142}"/>
          </ac:graphicFrameMkLst>
        </pc:graphicFrameChg>
        <pc:picChg chg="add del mod">
          <ac:chgData name="Recktenwald, Bailey L" userId="21504dc0-d0bf-4adc-a14e-e5ff73a3dc1b" providerId="ADAL" clId="{809EED67-7B31-4CAE-93A6-9022EAAE15A5}" dt="2023-10-09T14:14:06.277" v="684" actId="478"/>
          <ac:picMkLst>
            <pc:docMk/>
            <pc:sldMk cId="1346681485" sldId="412"/>
            <ac:picMk id="7" creationId="{374AB257-7600-C27E-5F2F-36B5A7E6CA7D}"/>
          </ac:picMkLst>
        </pc:picChg>
        <pc:picChg chg="add mod">
          <ac:chgData name="Recktenwald, Bailey L" userId="21504dc0-d0bf-4adc-a14e-e5ff73a3dc1b" providerId="ADAL" clId="{809EED67-7B31-4CAE-93A6-9022EAAE15A5}" dt="2023-10-09T14:14:45.068" v="695" actId="1440"/>
          <ac:picMkLst>
            <pc:docMk/>
            <pc:sldMk cId="1346681485" sldId="412"/>
            <ac:picMk id="9" creationId="{472552AA-B172-9ADC-0113-28CC4B666F31}"/>
          </ac:picMkLst>
        </pc:picChg>
      </pc:sldChg>
      <pc:sldChg chg="addSp modSp new mod">
        <pc:chgData name="Recktenwald, Bailey L" userId="21504dc0-d0bf-4adc-a14e-e5ff73a3dc1b" providerId="ADAL" clId="{809EED67-7B31-4CAE-93A6-9022EAAE15A5}" dt="2023-10-09T18:48:17.434" v="1355" actId="20577"/>
        <pc:sldMkLst>
          <pc:docMk/>
          <pc:sldMk cId="1138380558" sldId="413"/>
        </pc:sldMkLst>
        <pc:spChg chg="mod">
          <ac:chgData name="Recktenwald, Bailey L" userId="21504dc0-d0bf-4adc-a14e-e5ff73a3dc1b" providerId="ADAL" clId="{809EED67-7B31-4CAE-93A6-9022EAAE15A5}" dt="2023-10-09T14:17:06.713" v="746" actId="20577"/>
          <ac:spMkLst>
            <pc:docMk/>
            <pc:sldMk cId="1138380558" sldId="413"/>
            <ac:spMk id="3" creationId="{E6993BC1-642B-AFEE-DC59-C59B1A5EC4F0}"/>
          </ac:spMkLst>
        </pc:spChg>
        <pc:spChg chg="mod">
          <ac:chgData name="Recktenwald, Bailey L" userId="21504dc0-d0bf-4adc-a14e-e5ff73a3dc1b" providerId="ADAL" clId="{809EED67-7B31-4CAE-93A6-9022EAAE15A5}" dt="2023-10-09T18:48:17.434" v="1355" actId="20577"/>
          <ac:spMkLst>
            <pc:docMk/>
            <pc:sldMk cId="1138380558" sldId="413"/>
            <ac:spMk id="4" creationId="{C09A395C-B898-C3AB-48BC-8807300916C6}"/>
          </ac:spMkLst>
        </pc:spChg>
        <pc:picChg chg="add mod">
          <ac:chgData name="Recktenwald, Bailey L" userId="21504dc0-d0bf-4adc-a14e-e5ff73a3dc1b" providerId="ADAL" clId="{809EED67-7B31-4CAE-93A6-9022EAAE15A5}" dt="2023-10-09T18:48:08.819" v="1343" actId="1076"/>
          <ac:picMkLst>
            <pc:docMk/>
            <pc:sldMk cId="1138380558" sldId="413"/>
            <ac:picMk id="6" creationId="{15477838-08B8-91DC-5DF8-E98B2DDD830A}"/>
          </ac:picMkLst>
        </pc:picChg>
      </pc:sldChg>
      <pc:sldChg chg="addSp delSp modSp new mod">
        <pc:chgData name="Recktenwald, Bailey L" userId="21504dc0-d0bf-4adc-a14e-e5ff73a3dc1b" providerId="ADAL" clId="{809EED67-7B31-4CAE-93A6-9022EAAE15A5}" dt="2023-10-09T14:28:57.043" v="1340" actId="313"/>
        <pc:sldMkLst>
          <pc:docMk/>
          <pc:sldMk cId="94102209" sldId="414"/>
        </pc:sldMkLst>
        <pc:spChg chg="mod">
          <ac:chgData name="Recktenwald, Bailey L" userId="21504dc0-d0bf-4adc-a14e-e5ff73a3dc1b" providerId="ADAL" clId="{809EED67-7B31-4CAE-93A6-9022EAAE15A5}" dt="2023-10-09T14:23:51.034" v="1153" actId="20577"/>
          <ac:spMkLst>
            <pc:docMk/>
            <pc:sldMk cId="94102209" sldId="414"/>
            <ac:spMk id="3" creationId="{82E001A9-20C7-8887-FFE9-7A0F183B13FF}"/>
          </ac:spMkLst>
        </pc:spChg>
        <pc:spChg chg="del mod">
          <ac:chgData name="Recktenwald, Bailey L" userId="21504dc0-d0bf-4adc-a14e-e5ff73a3dc1b" providerId="ADAL" clId="{809EED67-7B31-4CAE-93A6-9022EAAE15A5}" dt="2023-10-09T14:23:23.706" v="1099" actId="478"/>
          <ac:spMkLst>
            <pc:docMk/>
            <pc:sldMk cId="94102209" sldId="414"/>
            <ac:spMk id="4" creationId="{ABEFF45D-DBB9-D1F0-B5F8-3A6AB3EBD1E5}"/>
          </ac:spMkLst>
        </pc:spChg>
        <pc:graphicFrameChg chg="add mod">
          <ac:chgData name="Recktenwald, Bailey L" userId="21504dc0-d0bf-4adc-a14e-e5ff73a3dc1b" providerId="ADAL" clId="{809EED67-7B31-4CAE-93A6-9022EAAE15A5}" dt="2023-10-09T14:28:57.043" v="1340" actId="313"/>
          <ac:graphicFrameMkLst>
            <pc:docMk/>
            <pc:sldMk cId="94102209" sldId="414"/>
            <ac:graphicFrameMk id="5" creationId="{42C73E3C-C5CD-0728-5D76-3F5CE5CBC06F}"/>
          </ac:graphicFrameMkLst>
        </pc:graphicFrameChg>
      </pc:sldChg>
      <pc:sldChg chg="addSp delSp modSp new mod ord">
        <pc:chgData name="Recktenwald, Bailey L" userId="21504dc0-d0bf-4adc-a14e-e5ff73a3dc1b" providerId="ADAL" clId="{809EED67-7B31-4CAE-93A6-9022EAAE15A5}" dt="2023-10-12T20:53:15.175" v="1466" actId="20577"/>
        <pc:sldMkLst>
          <pc:docMk/>
          <pc:sldMk cId="3578382832" sldId="415"/>
        </pc:sldMkLst>
        <pc:spChg chg="mod">
          <ac:chgData name="Recktenwald, Bailey L" userId="21504dc0-d0bf-4adc-a14e-e5ff73a3dc1b" providerId="ADAL" clId="{809EED67-7B31-4CAE-93A6-9022EAAE15A5}" dt="2023-10-12T20:53:15.175" v="1466" actId="20577"/>
          <ac:spMkLst>
            <pc:docMk/>
            <pc:sldMk cId="3578382832" sldId="415"/>
            <ac:spMk id="3" creationId="{30166618-A06E-6B04-6D72-5FC90E3A0751}"/>
          </ac:spMkLst>
        </pc:spChg>
        <pc:spChg chg="del">
          <ac:chgData name="Recktenwald, Bailey L" userId="21504dc0-d0bf-4adc-a14e-e5ff73a3dc1b" providerId="ADAL" clId="{809EED67-7B31-4CAE-93A6-9022EAAE15A5}" dt="2023-10-09T18:56:54.780" v="1384"/>
          <ac:spMkLst>
            <pc:docMk/>
            <pc:sldMk cId="3578382832" sldId="415"/>
            <ac:spMk id="4" creationId="{2EC90C8A-5BE0-E213-9474-C5B750262E1A}"/>
          </ac:spMkLst>
        </pc:spChg>
        <pc:spChg chg="add mod">
          <ac:chgData name="Recktenwald, Bailey L" userId="21504dc0-d0bf-4adc-a14e-e5ff73a3dc1b" providerId="ADAL" clId="{809EED67-7B31-4CAE-93A6-9022EAAE15A5}" dt="2023-10-09T19:00:20.309" v="1396" actId="1076"/>
          <ac:spMkLst>
            <pc:docMk/>
            <pc:sldMk cId="3578382832" sldId="415"/>
            <ac:spMk id="7" creationId="{719975E8-7AA4-703E-BE3E-AD4CDE7A5237}"/>
          </ac:spMkLst>
        </pc:spChg>
        <pc:spChg chg="add mod">
          <ac:chgData name="Recktenwald, Bailey L" userId="21504dc0-d0bf-4adc-a14e-e5ff73a3dc1b" providerId="ADAL" clId="{809EED67-7B31-4CAE-93A6-9022EAAE15A5}" dt="2023-10-09T19:04:44.442" v="1407" actId="1076"/>
          <ac:spMkLst>
            <pc:docMk/>
            <pc:sldMk cId="3578382832" sldId="415"/>
            <ac:spMk id="8" creationId="{8F99CBC7-06BE-0C5D-D4AF-D81DED598E53}"/>
          </ac:spMkLst>
        </pc:spChg>
        <pc:picChg chg="add mod">
          <ac:chgData name="Recktenwald, Bailey L" userId="21504dc0-d0bf-4adc-a14e-e5ff73a3dc1b" providerId="ADAL" clId="{809EED67-7B31-4CAE-93A6-9022EAAE15A5}" dt="2023-10-09T19:04:53.588" v="1409" actId="1076"/>
          <ac:picMkLst>
            <pc:docMk/>
            <pc:sldMk cId="3578382832" sldId="415"/>
            <ac:picMk id="5" creationId="{FE818699-F6B9-8930-4612-AD2F3B48C155}"/>
          </ac:picMkLst>
        </pc:picChg>
        <pc:picChg chg="add mod">
          <ac:chgData name="Recktenwald, Bailey L" userId="21504dc0-d0bf-4adc-a14e-e5ff73a3dc1b" providerId="ADAL" clId="{809EED67-7B31-4CAE-93A6-9022EAAE15A5}" dt="2023-10-09T19:04:58.322" v="1412" actId="1076"/>
          <ac:picMkLst>
            <pc:docMk/>
            <pc:sldMk cId="3578382832" sldId="415"/>
            <ac:picMk id="6" creationId="{ED7D6A5A-B43C-8C6E-6EDC-DDE0F2AAD527}"/>
          </ac:picMkLst>
        </pc:picChg>
      </pc:sldChg>
      <pc:sldChg chg="addSp delSp modSp new mod">
        <pc:chgData name="Recktenwald, Bailey L" userId="21504dc0-d0bf-4adc-a14e-e5ff73a3dc1b" providerId="ADAL" clId="{809EED67-7B31-4CAE-93A6-9022EAAE15A5}" dt="2023-10-12T21:02:15.026" v="1532" actId="14100"/>
        <pc:sldMkLst>
          <pc:docMk/>
          <pc:sldMk cId="2193153236" sldId="416"/>
        </pc:sldMkLst>
        <pc:spChg chg="mod">
          <ac:chgData name="Recktenwald, Bailey L" userId="21504dc0-d0bf-4adc-a14e-e5ff73a3dc1b" providerId="ADAL" clId="{809EED67-7B31-4CAE-93A6-9022EAAE15A5}" dt="2023-10-12T21:01:27.508" v="1520" actId="20577"/>
          <ac:spMkLst>
            <pc:docMk/>
            <pc:sldMk cId="2193153236" sldId="416"/>
            <ac:spMk id="3" creationId="{87CD6BFA-25B5-A345-1867-E4FB3E197C46}"/>
          </ac:spMkLst>
        </pc:spChg>
        <pc:spChg chg="del">
          <ac:chgData name="Recktenwald, Bailey L" userId="21504dc0-d0bf-4adc-a14e-e5ff73a3dc1b" providerId="ADAL" clId="{809EED67-7B31-4CAE-93A6-9022EAAE15A5}" dt="2023-10-12T21:01:31.493" v="1521" actId="22"/>
          <ac:spMkLst>
            <pc:docMk/>
            <pc:sldMk cId="2193153236" sldId="416"/>
            <ac:spMk id="4" creationId="{3949FCE3-3A23-5D16-B771-590C6A4500B1}"/>
          </ac:spMkLst>
        </pc:spChg>
        <pc:picChg chg="add mod ord">
          <ac:chgData name="Recktenwald, Bailey L" userId="21504dc0-d0bf-4adc-a14e-e5ff73a3dc1b" providerId="ADAL" clId="{809EED67-7B31-4CAE-93A6-9022EAAE15A5}" dt="2023-10-12T21:01:37.317" v="1523" actId="14100"/>
          <ac:picMkLst>
            <pc:docMk/>
            <pc:sldMk cId="2193153236" sldId="416"/>
            <ac:picMk id="6" creationId="{963E0E19-BEFE-C370-FA93-39D1A88478DF}"/>
          </ac:picMkLst>
        </pc:picChg>
        <pc:picChg chg="add mod ord">
          <ac:chgData name="Recktenwald, Bailey L" userId="21504dc0-d0bf-4adc-a14e-e5ff73a3dc1b" providerId="ADAL" clId="{809EED67-7B31-4CAE-93A6-9022EAAE15A5}" dt="2023-10-12T21:02:15.026" v="1532" actId="14100"/>
          <ac:picMkLst>
            <pc:docMk/>
            <pc:sldMk cId="2193153236" sldId="416"/>
            <ac:picMk id="8" creationId="{6E830474-4F54-BC1C-B8A7-CB139D8C57F9}"/>
          </ac:picMkLst>
        </pc:picChg>
      </pc:sldChg>
      <pc:sldChg chg="addSp delSp modSp new mod">
        <pc:chgData name="Recktenwald, Bailey L" userId="21504dc0-d0bf-4adc-a14e-e5ff73a3dc1b" providerId="ADAL" clId="{809EED67-7B31-4CAE-93A6-9022EAAE15A5}" dt="2023-10-12T21:42:28.978" v="2687"/>
        <pc:sldMkLst>
          <pc:docMk/>
          <pc:sldMk cId="286422283" sldId="417"/>
        </pc:sldMkLst>
        <pc:spChg chg="mod">
          <ac:chgData name="Recktenwald, Bailey L" userId="21504dc0-d0bf-4adc-a14e-e5ff73a3dc1b" providerId="ADAL" clId="{809EED67-7B31-4CAE-93A6-9022EAAE15A5}" dt="2023-10-12T21:02:52.979" v="1550" actId="20577"/>
          <ac:spMkLst>
            <pc:docMk/>
            <pc:sldMk cId="286422283" sldId="417"/>
            <ac:spMk id="3" creationId="{E6362641-79EE-4115-E4B5-15BBECD725A2}"/>
          </ac:spMkLst>
        </pc:spChg>
        <pc:spChg chg="del mod">
          <ac:chgData name="Recktenwald, Bailey L" userId="21504dc0-d0bf-4adc-a14e-e5ff73a3dc1b" providerId="ADAL" clId="{809EED67-7B31-4CAE-93A6-9022EAAE15A5}" dt="2023-10-12T21:39:17.765" v="2682" actId="26606"/>
          <ac:spMkLst>
            <pc:docMk/>
            <pc:sldMk cId="286422283" sldId="417"/>
            <ac:spMk id="4" creationId="{71CDCE93-B9E1-77AD-64A6-B64E805E5551}"/>
          </ac:spMkLst>
        </pc:spChg>
        <pc:graphicFrameChg chg="add mod">
          <ac:chgData name="Recktenwald, Bailey L" userId="21504dc0-d0bf-4adc-a14e-e5ff73a3dc1b" providerId="ADAL" clId="{809EED67-7B31-4CAE-93A6-9022EAAE15A5}" dt="2023-10-12T21:42:28.978" v="2687"/>
          <ac:graphicFrameMkLst>
            <pc:docMk/>
            <pc:sldMk cId="286422283" sldId="417"/>
            <ac:graphicFrameMk id="6" creationId="{DB93CF0D-C1B6-FB8B-43FA-5FA183AB1C71}"/>
          </ac:graphicFrameMkLst>
        </pc:graphicFrameChg>
      </pc:sldChg>
      <pc:sldChg chg="addSp delSp modSp new mod">
        <pc:chgData name="Recktenwald, Bailey L" userId="21504dc0-d0bf-4adc-a14e-e5ff73a3dc1b" providerId="ADAL" clId="{809EED67-7B31-4CAE-93A6-9022EAAE15A5}" dt="2023-10-12T21:48:30.859" v="2714"/>
        <pc:sldMkLst>
          <pc:docMk/>
          <pc:sldMk cId="991706464" sldId="418"/>
        </pc:sldMkLst>
        <pc:spChg chg="mod">
          <ac:chgData name="Recktenwald, Bailey L" userId="21504dc0-d0bf-4adc-a14e-e5ff73a3dc1b" providerId="ADAL" clId="{809EED67-7B31-4CAE-93A6-9022EAAE15A5}" dt="2023-10-12T21:04:51.445" v="1685" actId="20577"/>
          <ac:spMkLst>
            <pc:docMk/>
            <pc:sldMk cId="991706464" sldId="418"/>
            <ac:spMk id="3" creationId="{8949C276-81CC-2EFB-746F-045C3989D3BC}"/>
          </ac:spMkLst>
        </pc:spChg>
        <pc:spChg chg="add del mod">
          <ac:chgData name="Recktenwald, Bailey L" userId="21504dc0-d0bf-4adc-a14e-e5ff73a3dc1b" providerId="ADAL" clId="{809EED67-7B31-4CAE-93A6-9022EAAE15A5}" dt="2023-10-12T21:47:11.452" v="2712" actId="26606"/>
          <ac:spMkLst>
            <pc:docMk/>
            <pc:sldMk cId="991706464" sldId="418"/>
            <ac:spMk id="4" creationId="{A9039AEE-1497-31EC-9356-E4EACB0B453A}"/>
          </ac:spMkLst>
        </pc:spChg>
        <pc:graphicFrameChg chg="add del">
          <ac:chgData name="Recktenwald, Bailey L" userId="21504dc0-d0bf-4adc-a14e-e5ff73a3dc1b" providerId="ADAL" clId="{809EED67-7B31-4CAE-93A6-9022EAAE15A5}" dt="2023-10-12T21:42:43.814" v="2689" actId="26606"/>
          <ac:graphicFrameMkLst>
            <pc:docMk/>
            <pc:sldMk cId="991706464" sldId="418"/>
            <ac:graphicFrameMk id="6" creationId="{FC2A14F7-2B2C-AABC-5CFD-E05DFDB8CCBE}"/>
          </ac:graphicFrameMkLst>
        </pc:graphicFrameChg>
        <pc:graphicFrameChg chg="add mod">
          <ac:chgData name="Recktenwald, Bailey L" userId="21504dc0-d0bf-4adc-a14e-e5ff73a3dc1b" providerId="ADAL" clId="{809EED67-7B31-4CAE-93A6-9022EAAE15A5}" dt="2023-10-12T21:48:30.859" v="2714"/>
          <ac:graphicFrameMkLst>
            <pc:docMk/>
            <pc:sldMk cId="991706464" sldId="418"/>
            <ac:graphicFrameMk id="7" creationId="{23D76C32-5B0A-CA3A-C5CA-4E66A637A81E}"/>
          </ac:graphicFrameMkLst>
        </pc:graphicFrameChg>
      </pc:sldChg>
      <pc:sldChg chg="addSp delSp modSp new mod">
        <pc:chgData name="Recktenwald, Bailey L" userId="21504dc0-d0bf-4adc-a14e-e5ff73a3dc1b" providerId="ADAL" clId="{809EED67-7B31-4CAE-93A6-9022EAAE15A5}" dt="2023-10-12T21:54:29.591" v="2769" actId="20577"/>
        <pc:sldMkLst>
          <pc:docMk/>
          <pc:sldMk cId="3706161147" sldId="419"/>
        </pc:sldMkLst>
        <pc:spChg chg="mod">
          <ac:chgData name="Recktenwald, Bailey L" userId="21504dc0-d0bf-4adc-a14e-e5ff73a3dc1b" providerId="ADAL" clId="{809EED67-7B31-4CAE-93A6-9022EAAE15A5}" dt="2023-10-12T21:08:13.676" v="2016" actId="20577"/>
          <ac:spMkLst>
            <pc:docMk/>
            <pc:sldMk cId="3706161147" sldId="419"/>
            <ac:spMk id="3" creationId="{3E72124D-3430-6F94-1031-0D6DF4FCB001}"/>
          </ac:spMkLst>
        </pc:spChg>
        <pc:spChg chg="add del mod">
          <ac:chgData name="Recktenwald, Bailey L" userId="21504dc0-d0bf-4adc-a14e-e5ff73a3dc1b" providerId="ADAL" clId="{809EED67-7B31-4CAE-93A6-9022EAAE15A5}" dt="2023-10-12T21:54:22.168" v="2760" actId="26606"/>
          <ac:spMkLst>
            <pc:docMk/>
            <pc:sldMk cId="3706161147" sldId="419"/>
            <ac:spMk id="4" creationId="{F5F9FD9E-4FFC-7952-51EA-550D4D828A2B}"/>
          </ac:spMkLst>
        </pc:spChg>
        <pc:graphicFrameChg chg="add del">
          <ac:chgData name="Recktenwald, Bailey L" userId="21504dc0-d0bf-4adc-a14e-e5ff73a3dc1b" providerId="ADAL" clId="{809EED67-7B31-4CAE-93A6-9022EAAE15A5}" dt="2023-10-12T21:43:39.792" v="2691" actId="26606"/>
          <ac:graphicFrameMkLst>
            <pc:docMk/>
            <pc:sldMk cId="3706161147" sldId="419"/>
            <ac:graphicFrameMk id="6" creationId="{A911B102-54E0-2032-A9B5-9C75CBF927EF}"/>
          </ac:graphicFrameMkLst>
        </pc:graphicFrameChg>
        <pc:graphicFrameChg chg="add del">
          <ac:chgData name="Recktenwald, Bailey L" userId="21504dc0-d0bf-4adc-a14e-e5ff73a3dc1b" providerId="ADAL" clId="{809EED67-7B31-4CAE-93A6-9022EAAE15A5}" dt="2023-10-12T21:46:42.061" v="2705" actId="26606"/>
          <ac:graphicFrameMkLst>
            <pc:docMk/>
            <pc:sldMk cId="3706161147" sldId="419"/>
            <ac:graphicFrameMk id="7" creationId="{B2ACADED-18A3-A14B-788E-B735EA4B3E8D}"/>
          </ac:graphicFrameMkLst>
        </pc:graphicFrameChg>
        <pc:graphicFrameChg chg="add del">
          <ac:chgData name="Recktenwald, Bailey L" userId="21504dc0-d0bf-4adc-a14e-e5ff73a3dc1b" providerId="ADAL" clId="{809EED67-7B31-4CAE-93A6-9022EAAE15A5}" dt="2023-10-12T21:43:42.888" v="2693" actId="26606"/>
          <ac:graphicFrameMkLst>
            <pc:docMk/>
            <pc:sldMk cId="3706161147" sldId="419"/>
            <ac:graphicFrameMk id="8" creationId="{0D944FEB-B5FA-BB83-BFB5-CB9C953589CB}"/>
          </ac:graphicFrameMkLst>
        </pc:graphicFrameChg>
        <pc:graphicFrameChg chg="add del">
          <ac:chgData name="Recktenwald, Bailey L" userId="21504dc0-d0bf-4adc-a14e-e5ff73a3dc1b" providerId="ADAL" clId="{809EED67-7B31-4CAE-93A6-9022EAAE15A5}" dt="2023-10-12T21:46:43.907" v="2707" actId="26606"/>
          <ac:graphicFrameMkLst>
            <pc:docMk/>
            <pc:sldMk cId="3706161147" sldId="419"/>
            <ac:graphicFrameMk id="9" creationId="{977F9A9A-F365-E171-D421-4E48C83F312A}"/>
          </ac:graphicFrameMkLst>
        </pc:graphicFrameChg>
        <pc:graphicFrameChg chg="add del">
          <ac:chgData name="Recktenwald, Bailey L" userId="21504dc0-d0bf-4adc-a14e-e5ff73a3dc1b" providerId="ADAL" clId="{809EED67-7B31-4CAE-93A6-9022EAAE15A5}" dt="2023-10-12T21:43:45.235" v="2695" actId="26606"/>
          <ac:graphicFrameMkLst>
            <pc:docMk/>
            <pc:sldMk cId="3706161147" sldId="419"/>
            <ac:graphicFrameMk id="10" creationId="{A6EC0A1A-C700-FA95-0628-A2C0FB36D927}"/>
          </ac:graphicFrameMkLst>
        </pc:graphicFrameChg>
        <pc:graphicFrameChg chg="add del">
          <ac:chgData name="Recktenwald, Bailey L" userId="21504dc0-d0bf-4adc-a14e-e5ff73a3dc1b" providerId="ADAL" clId="{809EED67-7B31-4CAE-93A6-9022EAAE15A5}" dt="2023-10-12T21:46:48.479" v="2709" actId="26606"/>
          <ac:graphicFrameMkLst>
            <pc:docMk/>
            <pc:sldMk cId="3706161147" sldId="419"/>
            <ac:graphicFrameMk id="11" creationId="{B2ACADED-18A3-A14B-788E-B735EA4B3E8D}"/>
          </ac:graphicFrameMkLst>
        </pc:graphicFrameChg>
        <pc:graphicFrameChg chg="add del">
          <ac:chgData name="Recktenwald, Bailey L" userId="21504dc0-d0bf-4adc-a14e-e5ff73a3dc1b" providerId="ADAL" clId="{809EED67-7B31-4CAE-93A6-9022EAAE15A5}" dt="2023-10-12T21:43:46.105" v="2697" actId="26606"/>
          <ac:graphicFrameMkLst>
            <pc:docMk/>
            <pc:sldMk cId="3706161147" sldId="419"/>
            <ac:graphicFrameMk id="12" creationId="{A911B102-54E0-2032-A9B5-9C75CBF927EF}"/>
          </ac:graphicFrameMkLst>
        </pc:graphicFrameChg>
        <pc:graphicFrameChg chg="add del">
          <ac:chgData name="Recktenwald, Bailey L" userId="21504dc0-d0bf-4adc-a14e-e5ff73a3dc1b" providerId="ADAL" clId="{809EED67-7B31-4CAE-93A6-9022EAAE15A5}" dt="2023-10-12T21:54:18.966" v="2755" actId="26606"/>
          <ac:graphicFrameMkLst>
            <pc:docMk/>
            <pc:sldMk cId="3706161147" sldId="419"/>
            <ac:graphicFrameMk id="13" creationId="{103B6365-4096-EAF3-F270-A8BE0431F991}"/>
          </ac:graphicFrameMkLst>
        </pc:graphicFrameChg>
        <pc:graphicFrameChg chg="add del">
          <ac:chgData name="Recktenwald, Bailey L" userId="21504dc0-d0bf-4adc-a14e-e5ff73a3dc1b" providerId="ADAL" clId="{809EED67-7B31-4CAE-93A6-9022EAAE15A5}" dt="2023-10-12T21:43:52.408" v="2699" actId="26606"/>
          <ac:graphicFrameMkLst>
            <pc:docMk/>
            <pc:sldMk cId="3706161147" sldId="419"/>
            <ac:graphicFrameMk id="14" creationId="{AFC8EB31-8C01-D34A-CB8F-8A19F8ECA687}"/>
          </ac:graphicFrameMkLst>
        </pc:graphicFrameChg>
        <pc:graphicFrameChg chg="add del">
          <ac:chgData name="Recktenwald, Bailey L" userId="21504dc0-d0bf-4adc-a14e-e5ff73a3dc1b" providerId="ADAL" clId="{809EED67-7B31-4CAE-93A6-9022EAAE15A5}" dt="2023-10-12T21:54:20.394" v="2757" actId="26606"/>
          <ac:graphicFrameMkLst>
            <pc:docMk/>
            <pc:sldMk cId="3706161147" sldId="419"/>
            <ac:graphicFrameMk id="15" creationId="{C0DBD1A8-E0DB-63EC-C579-72B35A33827D}"/>
          </ac:graphicFrameMkLst>
        </pc:graphicFrameChg>
        <pc:graphicFrameChg chg="add del">
          <ac:chgData name="Recktenwald, Bailey L" userId="21504dc0-d0bf-4adc-a14e-e5ff73a3dc1b" providerId="ADAL" clId="{809EED67-7B31-4CAE-93A6-9022EAAE15A5}" dt="2023-10-12T21:54:22.142" v="2759" actId="26606"/>
          <ac:graphicFrameMkLst>
            <pc:docMk/>
            <pc:sldMk cId="3706161147" sldId="419"/>
            <ac:graphicFrameMk id="17" creationId="{D446ADDB-6681-32D8-C244-0FB65D7512C2}"/>
          </ac:graphicFrameMkLst>
        </pc:graphicFrameChg>
        <pc:graphicFrameChg chg="add mod">
          <ac:chgData name="Recktenwald, Bailey L" userId="21504dc0-d0bf-4adc-a14e-e5ff73a3dc1b" providerId="ADAL" clId="{809EED67-7B31-4CAE-93A6-9022EAAE15A5}" dt="2023-10-12T21:54:29.591" v="2769" actId="20577"/>
          <ac:graphicFrameMkLst>
            <pc:docMk/>
            <pc:sldMk cId="3706161147" sldId="419"/>
            <ac:graphicFrameMk id="19" creationId="{103B6365-4096-EAF3-F270-A8BE0431F991}"/>
          </ac:graphicFrameMkLst>
        </pc:graphicFrameChg>
      </pc:sldChg>
      <pc:sldChg chg="addSp delSp modSp new mod">
        <pc:chgData name="Recktenwald, Bailey L" userId="21504dc0-d0bf-4adc-a14e-e5ff73a3dc1b" providerId="ADAL" clId="{809EED67-7B31-4CAE-93A6-9022EAAE15A5}" dt="2023-10-12T21:46:17.899" v="2703"/>
        <pc:sldMkLst>
          <pc:docMk/>
          <pc:sldMk cId="3977795329" sldId="420"/>
        </pc:sldMkLst>
        <pc:spChg chg="mod">
          <ac:chgData name="Recktenwald, Bailey L" userId="21504dc0-d0bf-4adc-a14e-e5ff73a3dc1b" providerId="ADAL" clId="{809EED67-7B31-4CAE-93A6-9022EAAE15A5}" dt="2023-10-12T21:05:06.884" v="1729" actId="20577"/>
          <ac:spMkLst>
            <pc:docMk/>
            <pc:sldMk cId="3977795329" sldId="420"/>
            <ac:spMk id="3" creationId="{F42D4CE4-B95D-691C-3FE6-7084B4D68E04}"/>
          </ac:spMkLst>
        </pc:spChg>
        <pc:spChg chg="del mod">
          <ac:chgData name="Recktenwald, Bailey L" userId="21504dc0-d0bf-4adc-a14e-e5ff73a3dc1b" providerId="ADAL" clId="{809EED67-7B31-4CAE-93A6-9022EAAE15A5}" dt="2023-10-12T21:44:00.055" v="2700" actId="26606"/>
          <ac:spMkLst>
            <pc:docMk/>
            <pc:sldMk cId="3977795329" sldId="420"/>
            <ac:spMk id="4" creationId="{49630662-6CE9-5159-4E73-34617946EC8F}"/>
          </ac:spMkLst>
        </pc:spChg>
        <pc:graphicFrameChg chg="add mod">
          <ac:chgData name="Recktenwald, Bailey L" userId="21504dc0-d0bf-4adc-a14e-e5ff73a3dc1b" providerId="ADAL" clId="{809EED67-7B31-4CAE-93A6-9022EAAE15A5}" dt="2023-10-12T21:46:17.899" v="2703"/>
          <ac:graphicFrameMkLst>
            <pc:docMk/>
            <pc:sldMk cId="3977795329" sldId="420"/>
            <ac:graphicFrameMk id="6" creationId="{26D9FDF8-2C24-3C59-2B11-79BFA85852C4}"/>
          </ac:graphicFrameMkLst>
        </pc:graphicFrameChg>
      </pc:sldChg>
      <pc:sldChg chg="addSp delSp modSp new mod">
        <pc:chgData name="Recktenwald, Bailey L" userId="21504dc0-d0bf-4adc-a14e-e5ff73a3dc1b" providerId="ADAL" clId="{809EED67-7B31-4CAE-93A6-9022EAAE15A5}" dt="2023-10-12T21:42:04.172" v="2686"/>
        <pc:sldMkLst>
          <pc:docMk/>
          <pc:sldMk cId="45756724" sldId="421"/>
        </pc:sldMkLst>
        <pc:spChg chg="mod">
          <ac:chgData name="Recktenwald, Bailey L" userId="21504dc0-d0bf-4adc-a14e-e5ff73a3dc1b" providerId="ADAL" clId="{809EED67-7B31-4CAE-93A6-9022EAAE15A5}" dt="2023-10-12T21:09:40.820" v="2192" actId="20577"/>
          <ac:spMkLst>
            <pc:docMk/>
            <pc:sldMk cId="45756724" sldId="421"/>
            <ac:spMk id="3" creationId="{D34DD265-B5AD-C2BD-A84D-22CFA5926580}"/>
          </ac:spMkLst>
        </pc:spChg>
        <pc:spChg chg="del mod">
          <ac:chgData name="Recktenwald, Bailey L" userId="21504dc0-d0bf-4adc-a14e-e5ff73a3dc1b" providerId="ADAL" clId="{809EED67-7B31-4CAE-93A6-9022EAAE15A5}" dt="2023-10-12T21:40:36.576" v="2684" actId="26606"/>
          <ac:spMkLst>
            <pc:docMk/>
            <pc:sldMk cId="45756724" sldId="421"/>
            <ac:spMk id="4" creationId="{EF1193B5-F107-BC42-1E40-1278703838BC}"/>
          </ac:spMkLst>
        </pc:spChg>
        <pc:graphicFrameChg chg="add mod">
          <ac:chgData name="Recktenwald, Bailey L" userId="21504dc0-d0bf-4adc-a14e-e5ff73a3dc1b" providerId="ADAL" clId="{809EED67-7B31-4CAE-93A6-9022EAAE15A5}" dt="2023-10-12T21:42:04.172" v="2686"/>
          <ac:graphicFrameMkLst>
            <pc:docMk/>
            <pc:sldMk cId="45756724" sldId="421"/>
            <ac:graphicFrameMk id="6" creationId="{D5983402-F0BF-4AD0-1DB8-EC74B937CA11}"/>
          </ac:graphicFrameMkLst>
        </pc:graphicFrameChg>
      </pc:sldChg>
      <pc:sldChg chg="addSp delSp modSp new mod">
        <pc:chgData name="Recktenwald, Bailey L" userId="21504dc0-d0bf-4adc-a14e-e5ff73a3dc1b" providerId="ADAL" clId="{809EED67-7B31-4CAE-93A6-9022EAAE15A5}" dt="2023-10-12T21:53:50.596" v="2752"/>
        <pc:sldMkLst>
          <pc:docMk/>
          <pc:sldMk cId="284059437" sldId="422"/>
        </pc:sldMkLst>
        <pc:spChg chg="mod">
          <ac:chgData name="Recktenwald, Bailey L" userId="21504dc0-d0bf-4adc-a14e-e5ff73a3dc1b" providerId="ADAL" clId="{809EED67-7B31-4CAE-93A6-9022EAAE15A5}" dt="2023-10-12T21:49:02.014" v="2750" actId="20577"/>
          <ac:spMkLst>
            <pc:docMk/>
            <pc:sldMk cId="284059437" sldId="422"/>
            <ac:spMk id="3" creationId="{25796BEB-EDFA-2042-0EBA-FBCE3BA694E3}"/>
          </ac:spMkLst>
        </pc:spChg>
        <pc:spChg chg="del mod">
          <ac:chgData name="Recktenwald, Bailey L" userId="21504dc0-d0bf-4adc-a14e-e5ff73a3dc1b" providerId="ADAL" clId="{809EED67-7B31-4CAE-93A6-9022EAAE15A5}" dt="2023-10-12T21:48:49.640" v="2717" actId="26606"/>
          <ac:spMkLst>
            <pc:docMk/>
            <pc:sldMk cId="284059437" sldId="422"/>
            <ac:spMk id="4" creationId="{07FFF6DF-0926-DA2A-CB9C-B86E573A50A2}"/>
          </ac:spMkLst>
        </pc:spChg>
        <pc:graphicFrameChg chg="add mod">
          <ac:chgData name="Recktenwald, Bailey L" userId="21504dc0-d0bf-4adc-a14e-e5ff73a3dc1b" providerId="ADAL" clId="{809EED67-7B31-4CAE-93A6-9022EAAE15A5}" dt="2023-10-12T21:53:50.596" v="2752"/>
          <ac:graphicFrameMkLst>
            <pc:docMk/>
            <pc:sldMk cId="284059437" sldId="422"/>
            <ac:graphicFrameMk id="6" creationId="{DF364617-A0CB-3B55-F867-C51E92B5B82A}"/>
          </ac:graphicFrameMkLst>
        </pc:graphicFrameChg>
      </pc:sldChg>
      <pc:sldChg chg="addSp delSp modSp new mod">
        <pc:chgData name="Recktenwald, Bailey L" userId="21504dc0-d0bf-4adc-a14e-e5ff73a3dc1b" providerId="ADAL" clId="{809EED67-7B31-4CAE-93A6-9022EAAE15A5}" dt="2023-10-12T22:18:46.813" v="3725" actId="12100"/>
        <pc:sldMkLst>
          <pc:docMk/>
          <pc:sldMk cId="3989715936" sldId="423"/>
        </pc:sldMkLst>
        <pc:spChg chg="mod">
          <ac:chgData name="Recktenwald, Bailey L" userId="21504dc0-d0bf-4adc-a14e-e5ff73a3dc1b" providerId="ADAL" clId="{809EED67-7B31-4CAE-93A6-9022EAAE15A5}" dt="2023-10-12T21:56:27.329" v="2809" actId="20577"/>
          <ac:spMkLst>
            <pc:docMk/>
            <pc:sldMk cId="3989715936" sldId="423"/>
            <ac:spMk id="3" creationId="{1813631A-FBD5-59E4-3C29-5EC037EE7063}"/>
          </ac:spMkLst>
        </pc:spChg>
        <pc:spChg chg="del">
          <ac:chgData name="Recktenwald, Bailey L" userId="21504dc0-d0bf-4adc-a14e-e5ff73a3dc1b" providerId="ADAL" clId="{809EED67-7B31-4CAE-93A6-9022EAAE15A5}" dt="2023-10-12T21:56:12.088" v="2789" actId="478"/>
          <ac:spMkLst>
            <pc:docMk/>
            <pc:sldMk cId="3989715936" sldId="423"/>
            <ac:spMk id="4" creationId="{AC1E50A2-60D9-188C-9B7D-3170C31BE8F6}"/>
          </ac:spMkLst>
        </pc:spChg>
        <pc:spChg chg="add mod">
          <ac:chgData name="Recktenwald, Bailey L" userId="21504dc0-d0bf-4adc-a14e-e5ff73a3dc1b" providerId="ADAL" clId="{809EED67-7B31-4CAE-93A6-9022EAAE15A5}" dt="2023-10-12T21:58:29.224" v="2837" actId="1076"/>
          <ac:spMkLst>
            <pc:docMk/>
            <pc:sldMk cId="3989715936" sldId="423"/>
            <ac:spMk id="6" creationId="{32130C8F-8A6D-3B17-5230-F7067A9AB358}"/>
          </ac:spMkLst>
        </pc:spChg>
        <pc:spChg chg="add del mod">
          <ac:chgData name="Recktenwald, Bailey L" userId="21504dc0-d0bf-4adc-a14e-e5ff73a3dc1b" providerId="ADAL" clId="{809EED67-7B31-4CAE-93A6-9022EAAE15A5}" dt="2023-10-12T22:04:04.065" v="2995" actId="21"/>
          <ac:spMkLst>
            <pc:docMk/>
            <pc:sldMk cId="3989715936" sldId="423"/>
            <ac:spMk id="7" creationId="{FDFC456F-B7CF-0D15-EBE0-30CAA7036138}"/>
          </ac:spMkLst>
        </pc:spChg>
        <pc:spChg chg="add mod">
          <ac:chgData name="Recktenwald, Bailey L" userId="21504dc0-d0bf-4adc-a14e-e5ff73a3dc1b" providerId="ADAL" clId="{809EED67-7B31-4CAE-93A6-9022EAAE15A5}" dt="2023-10-12T22:18:37.874" v="3724" actId="1076"/>
          <ac:spMkLst>
            <pc:docMk/>
            <pc:sldMk cId="3989715936" sldId="423"/>
            <ac:spMk id="8" creationId="{ED45EB0E-98F6-DE4E-065C-A4C9D0C22305}"/>
          </ac:spMkLst>
        </pc:spChg>
        <pc:graphicFrameChg chg="add mod">
          <ac:chgData name="Recktenwald, Bailey L" userId="21504dc0-d0bf-4adc-a14e-e5ff73a3dc1b" providerId="ADAL" clId="{809EED67-7B31-4CAE-93A6-9022EAAE15A5}" dt="2023-10-12T22:18:46.813" v="3725" actId="12100"/>
          <ac:graphicFrameMkLst>
            <pc:docMk/>
            <pc:sldMk cId="3989715936" sldId="423"/>
            <ac:graphicFrameMk id="5" creationId="{CE57F218-EA6C-D325-17C3-CF10A39CC1A9}"/>
          </ac:graphicFrameMkLst>
        </pc:graphicFrameChg>
      </pc:sldChg>
      <pc:sldChg chg="addSp delSp modSp new mod">
        <pc:chgData name="Recktenwald, Bailey L" userId="21504dc0-d0bf-4adc-a14e-e5ff73a3dc1b" providerId="ADAL" clId="{809EED67-7B31-4CAE-93A6-9022EAAE15A5}" dt="2023-10-12T22:11:58.674" v="3432" actId="20577"/>
        <pc:sldMkLst>
          <pc:docMk/>
          <pc:sldMk cId="2051256270" sldId="424"/>
        </pc:sldMkLst>
        <pc:spChg chg="mod">
          <ac:chgData name="Recktenwald, Bailey L" userId="21504dc0-d0bf-4adc-a14e-e5ff73a3dc1b" providerId="ADAL" clId="{809EED67-7B31-4CAE-93A6-9022EAAE15A5}" dt="2023-10-12T22:03:59.129" v="2994" actId="20577"/>
          <ac:spMkLst>
            <pc:docMk/>
            <pc:sldMk cId="2051256270" sldId="424"/>
            <ac:spMk id="3" creationId="{A044E410-ADDF-D917-76B6-10F4456EB0A5}"/>
          </ac:spMkLst>
        </pc:spChg>
        <pc:spChg chg="del">
          <ac:chgData name="Recktenwald, Bailey L" userId="21504dc0-d0bf-4adc-a14e-e5ff73a3dc1b" providerId="ADAL" clId="{809EED67-7B31-4CAE-93A6-9022EAAE15A5}" dt="2023-10-12T22:04:07.160" v="2996"/>
          <ac:spMkLst>
            <pc:docMk/>
            <pc:sldMk cId="2051256270" sldId="424"/>
            <ac:spMk id="4" creationId="{643AA582-DAEA-A7A2-8D66-8FE0AA77C5E1}"/>
          </ac:spMkLst>
        </pc:spChg>
        <pc:spChg chg="add mod">
          <ac:chgData name="Recktenwald, Bailey L" userId="21504dc0-d0bf-4adc-a14e-e5ff73a3dc1b" providerId="ADAL" clId="{809EED67-7B31-4CAE-93A6-9022EAAE15A5}" dt="2023-10-12T22:11:58.674" v="3432" actId="20577"/>
          <ac:spMkLst>
            <pc:docMk/>
            <pc:sldMk cId="2051256270" sldId="424"/>
            <ac:spMk id="5" creationId="{721824CF-5FC7-E788-BE91-4A8704DCC25C}"/>
          </ac:spMkLst>
        </pc:spChg>
      </pc:sldChg>
      <pc:sldChg chg="addSp delSp modSp new mod modClrScheme chgLayout">
        <pc:chgData name="Recktenwald, Bailey L" userId="21504dc0-d0bf-4adc-a14e-e5ff73a3dc1b" providerId="ADAL" clId="{809EED67-7B31-4CAE-93A6-9022EAAE15A5}" dt="2023-10-12T22:13:48.202" v="3497" actId="20577"/>
        <pc:sldMkLst>
          <pc:docMk/>
          <pc:sldMk cId="3011579906" sldId="425"/>
        </pc:sldMkLst>
        <pc:spChg chg="mod ord">
          <ac:chgData name="Recktenwald, Bailey L" userId="21504dc0-d0bf-4adc-a14e-e5ff73a3dc1b" providerId="ADAL" clId="{809EED67-7B31-4CAE-93A6-9022EAAE15A5}" dt="2023-10-12T22:13:02.018" v="3444" actId="700"/>
          <ac:spMkLst>
            <pc:docMk/>
            <pc:sldMk cId="3011579906" sldId="425"/>
            <ac:spMk id="2" creationId="{809DA209-78F5-8DED-DB7B-DB0F28E43ACA}"/>
          </ac:spMkLst>
        </pc:spChg>
        <pc:spChg chg="del mod ord">
          <ac:chgData name="Recktenwald, Bailey L" userId="21504dc0-d0bf-4adc-a14e-e5ff73a3dc1b" providerId="ADAL" clId="{809EED67-7B31-4CAE-93A6-9022EAAE15A5}" dt="2023-10-12T22:13:11.390" v="3456" actId="478"/>
          <ac:spMkLst>
            <pc:docMk/>
            <pc:sldMk cId="3011579906" sldId="425"/>
            <ac:spMk id="3" creationId="{51744B72-7A4D-51DB-2615-CFF77C1FFEF7}"/>
          </ac:spMkLst>
        </pc:spChg>
        <pc:spChg chg="del">
          <ac:chgData name="Recktenwald, Bailey L" userId="21504dc0-d0bf-4adc-a14e-e5ff73a3dc1b" providerId="ADAL" clId="{809EED67-7B31-4CAE-93A6-9022EAAE15A5}" dt="2023-10-12T22:13:02.018" v="3444" actId="700"/>
          <ac:spMkLst>
            <pc:docMk/>
            <pc:sldMk cId="3011579906" sldId="425"/>
            <ac:spMk id="4" creationId="{1958C827-CAEE-ECA6-69FE-3734C1299E46}"/>
          </ac:spMkLst>
        </pc:spChg>
        <pc:spChg chg="add mod ord">
          <ac:chgData name="Recktenwald, Bailey L" userId="21504dc0-d0bf-4adc-a14e-e5ff73a3dc1b" providerId="ADAL" clId="{809EED67-7B31-4CAE-93A6-9022EAAE15A5}" dt="2023-10-12T22:13:48.202" v="3497" actId="20577"/>
          <ac:spMkLst>
            <pc:docMk/>
            <pc:sldMk cId="3011579906" sldId="425"/>
            <ac:spMk id="5" creationId="{404C9FB8-026E-A47E-1BB9-C3E771DC5C88}"/>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16.svg"/></Relationships>
</file>

<file path=ppt/diagrams/_rels/data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1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33722-FC79-4AF5-AE68-4DF277987C5E}"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en-US"/>
        </a:p>
      </dgm:t>
    </dgm:pt>
    <dgm:pt modelId="{70F2E578-D112-47C8-8BB0-740A34E8B3B6}">
      <dgm:prSet phldrT="[Text]" phldr="0"/>
      <dgm:spPr/>
      <dgm:t>
        <a:bodyPr/>
        <a:lstStyle/>
        <a:p>
          <a:pPr rtl="0"/>
          <a:r>
            <a:rPr lang="en-US" dirty="0">
              <a:latin typeface="Trebuchet MS" panose="020B0603020202020204"/>
            </a:rPr>
            <a:t>Executive Order NO. 80</a:t>
          </a:r>
          <a:endParaRPr lang="en-US" dirty="0"/>
        </a:p>
      </dgm:t>
    </dgm:pt>
    <dgm:pt modelId="{7F1929F6-8152-4C20-93F6-6CDBD31D76C0}" type="parTrans" cxnId="{6A32FF64-227A-41E9-BF53-CD47826C8FD2}">
      <dgm:prSet/>
      <dgm:spPr/>
      <dgm:t>
        <a:bodyPr/>
        <a:lstStyle/>
        <a:p>
          <a:endParaRPr lang="en-US"/>
        </a:p>
      </dgm:t>
    </dgm:pt>
    <dgm:pt modelId="{1EAFFD23-41B6-4CE7-AB9D-615E14073BAC}" type="sibTrans" cxnId="{6A32FF64-227A-41E9-BF53-CD47826C8FD2}">
      <dgm:prSet/>
      <dgm:spPr/>
      <dgm:t>
        <a:bodyPr/>
        <a:lstStyle/>
        <a:p>
          <a:endParaRPr lang="en-US"/>
        </a:p>
      </dgm:t>
    </dgm:pt>
    <dgm:pt modelId="{345D1E45-EC88-46D5-A608-46C0B156F03C}">
      <dgm:prSet phldrT="[Text]" phldr="0"/>
      <dgm:spPr/>
      <dgm:t>
        <a:bodyPr/>
        <a:lstStyle/>
        <a:p>
          <a:pPr rtl="0"/>
          <a:r>
            <a:rPr lang="en-US">
              <a:latin typeface="Trebuchet MS" panose="020B0603020202020204"/>
            </a:rPr>
            <a:t>USCA/American Forests NWL Learning Lab</a:t>
          </a:r>
          <a:endParaRPr lang="en-US"/>
        </a:p>
      </dgm:t>
    </dgm:pt>
    <dgm:pt modelId="{AF23971B-8662-427E-BD35-19672858F6C6}" type="parTrans" cxnId="{889F002B-9C76-4431-A2FF-CEB3199598BD}">
      <dgm:prSet/>
      <dgm:spPr/>
      <dgm:t>
        <a:bodyPr/>
        <a:lstStyle/>
        <a:p>
          <a:endParaRPr lang="en-US"/>
        </a:p>
      </dgm:t>
    </dgm:pt>
    <dgm:pt modelId="{252AE732-052B-49FE-9894-378A4D0E5ED2}" type="sibTrans" cxnId="{889F002B-9C76-4431-A2FF-CEB3199598BD}">
      <dgm:prSet/>
      <dgm:spPr/>
      <dgm:t>
        <a:bodyPr/>
        <a:lstStyle/>
        <a:p>
          <a:endParaRPr lang="en-US"/>
        </a:p>
      </dgm:t>
    </dgm:pt>
    <dgm:pt modelId="{31EF85C3-8924-4102-9352-EF79C901E60E}">
      <dgm:prSet phldrT="[Text]" phldr="0"/>
      <dgm:spPr/>
      <dgm:t>
        <a:bodyPr/>
        <a:lstStyle/>
        <a:p>
          <a:pPr rtl="0"/>
          <a:r>
            <a:rPr lang="en-US">
              <a:latin typeface="Trebuchet MS" panose="020B0603020202020204"/>
            </a:rPr>
            <a:t>2020 NC Natural &amp; Working Lands Action Plan</a:t>
          </a:r>
          <a:endParaRPr lang="en-US"/>
        </a:p>
      </dgm:t>
    </dgm:pt>
    <dgm:pt modelId="{888915D1-6D22-4B52-ACF6-C42AA2536485}" type="parTrans" cxnId="{85DB7CF7-C16D-4891-AF9D-49608C366644}">
      <dgm:prSet/>
      <dgm:spPr/>
      <dgm:t>
        <a:bodyPr/>
        <a:lstStyle/>
        <a:p>
          <a:endParaRPr lang="en-US"/>
        </a:p>
      </dgm:t>
    </dgm:pt>
    <dgm:pt modelId="{3231C805-28FC-448D-B7AE-7EAC107B5E0C}" type="sibTrans" cxnId="{85DB7CF7-C16D-4891-AF9D-49608C366644}">
      <dgm:prSet/>
      <dgm:spPr/>
      <dgm:t>
        <a:bodyPr/>
        <a:lstStyle/>
        <a:p>
          <a:endParaRPr lang="en-US"/>
        </a:p>
      </dgm:t>
    </dgm:pt>
    <dgm:pt modelId="{07C13065-554C-48C8-ADE9-4E4AB5029363}">
      <dgm:prSet phldr="0"/>
      <dgm:spPr/>
      <dgm:t>
        <a:bodyPr/>
        <a:lstStyle/>
        <a:p>
          <a:pPr rtl="0"/>
          <a:r>
            <a:rPr lang="en-US">
              <a:latin typeface="Trebuchet MS" panose="020B0603020202020204"/>
            </a:rPr>
            <a:t>NC Climate Risk Assessment &amp; Resilience Plan</a:t>
          </a:r>
          <a:endParaRPr lang="en-US"/>
        </a:p>
      </dgm:t>
    </dgm:pt>
    <dgm:pt modelId="{2734A9B5-A73C-40B4-ACDA-BE34302C4DCA}" type="parTrans" cxnId="{81BCB9F4-7B8A-49A6-AB04-388F95655944}">
      <dgm:prSet/>
      <dgm:spPr/>
      <dgm:t>
        <a:bodyPr/>
        <a:lstStyle/>
        <a:p>
          <a:endParaRPr lang="en-US"/>
        </a:p>
      </dgm:t>
    </dgm:pt>
    <dgm:pt modelId="{B88D8AB4-524C-4B8B-873A-99F5215A02C4}" type="sibTrans" cxnId="{81BCB9F4-7B8A-49A6-AB04-388F95655944}">
      <dgm:prSet/>
      <dgm:spPr/>
      <dgm:t>
        <a:bodyPr/>
        <a:lstStyle/>
        <a:p>
          <a:endParaRPr lang="en-US"/>
        </a:p>
      </dgm:t>
    </dgm:pt>
    <dgm:pt modelId="{96A6AB7A-5FEE-4D50-B184-8C51197789C5}" type="pres">
      <dgm:prSet presAssocID="{B8233722-FC79-4AF5-AE68-4DF277987C5E}" presName="Name0" presStyleCnt="0">
        <dgm:presLayoutVars>
          <dgm:dir/>
          <dgm:resizeHandles val="exact"/>
        </dgm:presLayoutVars>
      </dgm:prSet>
      <dgm:spPr/>
    </dgm:pt>
    <dgm:pt modelId="{FD9E0746-5AAE-459B-85ED-6512BE61FA89}" type="pres">
      <dgm:prSet presAssocID="{70F2E578-D112-47C8-8BB0-740A34E8B3B6}" presName="node" presStyleLbl="node1" presStyleIdx="0" presStyleCnt="4">
        <dgm:presLayoutVars>
          <dgm:bulletEnabled val="1"/>
        </dgm:presLayoutVars>
      </dgm:prSet>
      <dgm:spPr/>
    </dgm:pt>
    <dgm:pt modelId="{1175A619-CCEF-4798-A82E-B776301BE7BE}" type="pres">
      <dgm:prSet presAssocID="{1EAFFD23-41B6-4CE7-AB9D-615E14073BAC}" presName="sibTrans" presStyleLbl="sibTrans1D1" presStyleIdx="0" presStyleCnt="3"/>
      <dgm:spPr/>
    </dgm:pt>
    <dgm:pt modelId="{9A55B5F0-34C1-4EDA-B3D7-A14F23CFDF05}" type="pres">
      <dgm:prSet presAssocID="{1EAFFD23-41B6-4CE7-AB9D-615E14073BAC}" presName="connectorText" presStyleLbl="sibTrans1D1" presStyleIdx="0" presStyleCnt="3"/>
      <dgm:spPr/>
    </dgm:pt>
    <dgm:pt modelId="{A2608291-9B4F-4EEE-B036-0C7924ABE16D}" type="pres">
      <dgm:prSet presAssocID="{07C13065-554C-48C8-ADE9-4E4AB5029363}" presName="node" presStyleLbl="node1" presStyleIdx="1" presStyleCnt="4">
        <dgm:presLayoutVars>
          <dgm:bulletEnabled val="1"/>
        </dgm:presLayoutVars>
      </dgm:prSet>
      <dgm:spPr/>
    </dgm:pt>
    <dgm:pt modelId="{C3DDED2B-8434-4C1E-9818-2CA7EFEDB14E}" type="pres">
      <dgm:prSet presAssocID="{B88D8AB4-524C-4B8B-873A-99F5215A02C4}" presName="sibTrans" presStyleLbl="sibTrans1D1" presStyleIdx="1" presStyleCnt="3"/>
      <dgm:spPr/>
    </dgm:pt>
    <dgm:pt modelId="{6DDBEEBE-B5DE-4720-8B16-D0DD0DD9704B}" type="pres">
      <dgm:prSet presAssocID="{B88D8AB4-524C-4B8B-873A-99F5215A02C4}" presName="connectorText" presStyleLbl="sibTrans1D1" presStyleIdx="1" presStyleCnt="3"/>
      <dgm:spPr/>
    </dgm:pt>
    <dgm:pt modelId="{26FE91BB-384C-40A8-BA3A-AC9DD175FD5D}" type="pres">
      <dgm:prSet presAssocID="{345D1E45-EC88-46D5-A608-46C0B156F03C}" presName="node" presStyleLbl="node1" presStyleIdx="2" presStyleCnt="4">
        <dgm:presLayoutVars>
          <dgm:bulletEnabled val="1"/>
        </dgm:presLayoutVars>
      </dgm:prSet>
      <dgm:spPr/>
    </dgm:pt>
    <dgm:pt modelId="{7D17F05C-FEB0-46E4-99C2-500BF38B94E0}" type="pres">
      <dgm:prSet presAssocID="{252AE732-052B-49FE-9894-378A4D0E5ED2}" presName="sibTrans" presStyleLbl="sibTrans1D1" presStyleIdx="2" presStyleCnt="3"/>
      <dgm:spPr/>
    </dgm:pt>
    <dgm:pt modelId="{BCE01A58-2E0C-4E13-80BD-D9D3A9E051E9}" type="pres">
      <dgm:prSet presAssocID="{252AE732-052B-49FE-9894-378A4D0E5ED2}" presName="connectorText" presStyleLbl="sibTrans1D1" presStyleIdx="2" presStyleCnt="3"/>
      <dgm:spPr/>
    </dgm:pt>
    <dgm:pt modelId="{87F84D06-5DD1-4C0F-B45F-3A8D1374AF9D}" type="pres">
      <dgm:prSet presAssocID="{31EF85C3-8924-4102-9352-EF79C901E60E}" presName="node" presStyleLbl="node1" presStyleIdx="3" presStyleCnt="4">
        <dgm:presLayoutVars>
          <dgm:bulletEnabled val="1"/>
        </dgm:presLayoutVars>
      </dgm:prSet>
      <dgm:spPr/>
    </dgm:pt>
  </dgm:ptLst>
  <dgm:cxnLst>
    <dgm:cxn modelId="{FFF5D613-9562-41B2-9195-37295A315B98}" type="presOf" srcId="{B88D8AB4-524C-4B8B-873A-99F5215A02C4}" destId="{C3DDED2B-8434-4C1E-9818-2CA7EFEDB14E}" srcOrd="0" destOrd="0" presId="urn:microsoft.com/office/officeart/2005/8/layout/bProcess3"/>
    <dgm:cxn modelId="{889F002B-9C76-4431-A2FF-CEB3199598BD}" srcId="{B8233722-FC79-4AF5-AE68-4DF277987C5E}" destId="{345D1E45-EC88-46D5-A608-46C0B156F03C}" srcOrd="2" destOrd="0" parTransId="{AF23971B-8662-427E-BD35-19672858F6C6}" sibTransId="{252AE732-052B-49FE-9894-378A4D0E5ED2}"/>
    <dgm:cxn modelId="{5B122C32-83AC-4C4F-889D-5592C6EEFF4A}" type="presOf" srcId="{B8233722-FC79-4AF5-AE68-4DF277987C5E}" destId="{96A6AB7A-5FEE-4D50-B184-8C51197789C5}" srcOrd="0" destOrd="0" presId="urn:microsoft.com/office/officeart/2005/8/layout/bProcess3"/>
    <dgm:cxn modelId="{153D4235-A471-4353-93BE-00F4877991B5}" type="presOf" srcId="{1EAFFD23-41B6-4CE7-AB9D-615E14073BAC}" destId="{1175A619-CCEF-4798-A82E-B776301BE7BE}" srcOrd="0" destOrd="0" presId="urn:microsoft.com/office/officeart/2005/8/layout/bProcess3"/>
    <dgm:cxn modelId="{6A32FF64-227A-41E9-BF53-CD47826C8FD2}" srcId="{B8233722-FC79-4AF5-AE68-4DF277987C5E}" destId="{70F2E578-D112-47C8-8BB0-740A34E8B3B6}" srcOrd="0" destOrd="0" parTransId="{7F1929F6-8152-4C20-93F6-6CDBD31D76C0}" sibTransId="{1EAFFD23-41B6-4CE7-AB9D-615E14073BAC}"/>
    <dgm:cxn modelId="{2FFE7C49-6D37-4F5B-A7D1-A5E369CA6272}" type="presOf" srcId="{1EAFFD23-41B6-4CE7-AB9D-615E14073BAC}" destId="{9A55B5F0-34C1-4EDA-B3D7-A14F23CFDF05}" srcOrd="1" destOrd="0" presId="urn:microsoft.com/office/officeart/2005/8/layout/bProcess3"/>
    <dgm:cxn modelId="{527F9C8C-A946-4B79-89C6-009AFF8BAE0F}" type="presOf" srcId="{31EF85C3-8924-4102-9352-EF79C901E60E}" destId="{87F84D06-5DD1-4C0F-B45F-3A8D1374AF9D}" srcOrd="0" destOrd="0" presId="urn:microsoft.com/office/officeart/2005/8/layout/bProcess3"/>
    <dgm:cxn modelId="{C898E8C4-E2E3-490E-8796-F9200E0F8337}" type="presOf" srcId="{07C13065-554C-48C8-ADE9-4E4AB5029363}" destId="{A2608291-9B4F-4EEE-B036-0C7924ABE16D}" srcOrd="0" destOrd="0" presId="urn:microsoft.com/office/officeart/2005/8/layout/bProcess3"/>
    <dgm:cxn modelId="{EB7FA3CA-9C28-4E0E-AD33-B6C19196BC41}" type="presOf" srcId="{70F2E578-D112-47C8-8BB0-740A34E8B3B6}" destId="{FD9E0746-5AAE-459B-85ED-6512BE61FA89}" srcOrd="0" destOrd="0" presId="urn:microsoft.com/office/officeart/2005/8/layout/bProcess3"/>
    <dgm:cxn modelId="{873C03D8-40D2-4B6B-9DEE-6203A3BF4B92}" type="presOf" srcId="{252AE732-052B-49FE-9894-378A4D0E5ED2}" destId="{BCE01A58-2E0C-4E13-80BD-D9D3A9E051E9}" srcOrd="1" destOrd="0" presId="urn:microsoft.com/office/officeart/2005/8/layout/bProcess3"/>
    <dgm:cxn modelId="{8028F5DA-0308-4B9C-888C-1F643B8CE18F}" type="presOf" srcId="{345D1E45-EC88-46D5-A608-46C0B156F03C}" destId="{26FE91BB-384C-40A8-BA3A-AC9DD175FD5D}" srcOrd="0" destOrd="0" presId="urn:microsoft.com/office/officeart/2005/8/layout/bProcess3"/>
    <dgm:cxn modelId="{B53933E1-AD75-4853-A412-6CA5477185D9}" type="presOf" srcId="{252AE732-052B-49FE-9894-378A4D0E5ED2}" destId="{7D17F05C-FEB0-46E4-99C2-500BF38B94E0}" srcOrd="0" destOrd="0" presId="urn:microsoft.com/office/officeart/2005/8/layout/bProcess3"/>
    <dgm:cxn modelId="{81BCB9F4-7B8A-49A6-AB04-388F95655944}" srcId="{B8233722-FC79-4AF5-AE68-4DF277987C5E}" destId="{07C13065-554C-48C8-ADE9-4E4AB5029363}" srcOrd="1" destOrd="0" parTransId="{2734A9B5-A73C-40B4-ACDA-BE34302C4DCA}" sibTransId="{B88D8AB4-524C-4B8B-873A-99F5215A02C4}"/>
    <dgm:cxn modelId="{85DB7CF7-C16D-4891-AF9D-49608C366644}" srcId="{B8233722-FC79-4AF5-AE68-4DF277987C5E}" destId="{31EF85C3-8924-4102-9352-EF79C901E60E}" srcOrd="3" destOrd="0" parTransId="{888915D1-6D22-4B52-ACF6-C42AA2536485}" sibTransId="{3231C805-28FC-448D-B7AE-7EAC107B5E0C}"/>
    <dgm:cxn modelId="{E7F98BF8-34F5-49BD-ACF0-C5233BB23E81}" type="presOf" srcId="{B88D8AB4-524C-4B8B-873A-99F5215A02C4}" destId="{6DDBEEBE-B5DE-4720-8B16-D0DD0DD9704B}" srcOrd="1" destOrd="0" presId="urn:microsoft.com/office/officeart/2005/8/layout/bProcess3"/>
    <dgm:cxn modelId="{019EA4D9-E0CF-4830-8F60-3B22F0B58FA6}" type="presParOf" srcId="{96A6AB7A-5FEE-4D50-B184-8C51197789C5}" destId="{FD9E0746-5AAE-459B-85ED-6512BE61FA89}" srcOrd="0" destOrd="0" presId="urn:microsoft.com/office/officeart/2005/8/layout/bProcess3"/>
    <dgm:cxn modelId="{CB6D50C2-B2B8-43E6-9B8A-A0E1086A0B67}" type="presParOf" srcId="{96A6AB7A-5FEE-4D50-B184-8C51197789C5}" destId="{1175A619-CCEF-4798-A82E-B776301BE7BE}" srcOrd="1" destOrd="0" presId="urn:microsoft.com/office/officeart/2005/8/layout/bProcess3"/>
    <dgm:cxn modelId="{D7A19893-B13D-4BDF-A8E0-562138019D45}" type="presParOf" srcId="{1175A619-CCEF-4798-A82E-B776301BE7BE}" destId="{9A55B5F0-34C1-4EDA-B3D7-A14F23CFDF05}" srcOrd="0" destOrd="0" presId="urn:microsoft.com/office/officeart/2005/8/layout/bProcess3"/>
    <dgm:cxn modelId="{BEE3F7F0-2324-436D-8A42-AC2CA637F8F9}" type="presParOf" srcId="{96A6AB7A-5FEE-4D50-B184-8C51197789C5}" destId="{A2608291-9B4F-4EEE-B036-0C7924ABE16D}" srcOrd="2" destOrd="0" presId="urn:microsoft.com/office/officeart/2005/8/layout/bProcess3"/>
    <dgm:cxn modelId="{D41524E6-9195-4557-A8D4-97F8F6FA7F10}" type="presParOf" srcId="{96A6AB7A-5FEE-4D50-B184-8C51197789C5}" destId="{C3DDED2B-8434-4C1E-9818-2CA7EFEDB14E}" srcOrd="3" destOrd="0" presId="urn:microsoft.com/office/officeart/2005/8/layout/bProcess3"/>
    <dgm:cxn modelId="{3E81822B-C7FC-4CE3-8C54-29FB6EA2AF9B}" type="presParOf" srcId="{C3DDED2B-8434-4C1E-9818-2CA7EFEDB14E}" destId="{6DDBEEBE-B5DE-4720-8B16-D0DD0DD9704B}" srcOrd="0" destOrd="0" presId="urn:microsoft.com/office/officeart/2005/8/layout/bProcess3"/>
    <dgm:cxn modelId="{BDB212F0-4EAA-4EA1-B841-15553C1F5FE8}" type="presParOf" srcId="{96A6AB7A-5FEE-4D50-B184-8C51197789C5}" destId="{26FE91BB-384C-40A8-BA3A-AC9DD175FD5D}" srcOrd="4" destOrd="0" presId="urn:microsoft.com/office/officeart/2005/8/layout/bProcess3"/>
    <dgm:cxn modelId="{866E04B0-2D69-4F91-8536-46437ADCB256}" type="presParOf" srcId="{96A6AB7A-5FEE-4D50-B184-8C51197789C5}" destId="{7D17F05C-FEB0-46E4-99C2-500BF38B94E0}" srcOrd="5" destOrd="0" presId="urn:microsoft.com/office/officeart/2005/8/layout/bProcess3"/>
    <dgm:cxn modelId="{23D0EAC7-0478-440B-A974-C57D0179FD02}" type="presParOf" srcId="{7D17F05C-FEB0-46E4-99C2-500BF38B94E0}" destId="{BCE01A58-2E0C-4E13-80BD-D9D3A9E051E9}" srcOrd="0" destOrd="0" presId="urn:microsoft.com/office/officeart/2005/8/layout/bProcess3"/>
    <dgm:cxn modelId="{CCA89FC6-EBE9-4185-BA00-F5FBF14BB954}" type="presParOf" srcId="{96A6AB7A-5FEE-4D50-B184-8C51197789C5}" destId="{87F84D06-5DD1-4C0F-B45F-3A8D1374AF9D}"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3C3B7B-80EF-43FD-AA80-D456847DE38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6E9AD9D-DE37-40FF-82CB-28453F459392}">
      <dgm:prSet phldr="0"/>
      <dgm:spPr/>
      <dgm:t>
        <a:bodyPr/>
        <a:lstStyle/>
        <a:p>
          <a:pPr algn="l" rtl="0"/>
          <a:r>
            <a:rPr lang="en-US" dirty="0">
              <a:latin typeface="Trebuchet MS" panose="020B0603020202020204"/>
            </a:rPr>
            <a:t>NGOs</a:t>
          </a:r>
        </a:p>
      </dgm:t>
    </dgm:pt>
    <dgm:pt modelId="{D78C1429-0BDC-4B5F-BD85-4D0D90EF9425}" type="parTrans" cxnId="{4E7B2AD5-A3B6-4897-9AB8-232E0564E118}">
      <dgm:prSet/>
      <dgm:spPr/>
      <dgm:t>
        <a:bodyPr/>
        <a:lstStyle/>
        <a:p>
          <a:endParaRPr lang="en-US"/>
        </a:p>
      </dgm:t>
    </dgm:pt>
    <dgm:pt modelId="{16DEE3FC-8221-415F-9D6D-E97F18E37087}" type="sibTrans" cxnId="{4E7B2AD5-A3B6-4897-9AB8-232E0564E118}">
      <dgm:prSet/>
      <dgm:spPr/>
      <dgm:t>
        <a:bodyPr/>
        <a:lstStyle/>
        <a:p>
          <a:endParaRPr lang="en-US"/>
        </a:p>
      </dgm:t>
    </dgm:pt>
    <dgm:pt modelId="{07071AA5-6E11-4831-99F5-A60D78935C2E}">
      <dgm:prSet phldr="0"/>
      <dgm:spPr/>
      <dgm:t>
        <a:bodyPr/>
        <a:lstStyle/>
        <a:p>
          <a:pPr algn="l" rtl="0"/>
          <a:r>
            <a:rPr lang="en-US">
              <a:latin typeface="Trebuchet MS" panose="020B0603020202020204"/>
            </a:rPr>
            <a:t>Research Institutions/Academia</a:t>
          </a:r>
        </a:p>
      </dgm:t>
    </dgm:pt>
    <dgm:pt modelId="{57A01B02-3F88-4AF0-B86F-6E349DA2A5E8}" type="parTrans" cxnId="{CD8AD4A0-BD19-4B1E-8B0E-D45E5461052F}">
      <dgm:prSet/>
      <dgm:spPr/>
      <dgm:t>
        <a:bodyPr/>
        <a:lstStyle/>
        <a:p>
          <a:endParaRPr lang="en-US"/>
        </a:p>
      </dgm:t>
    </dgm:pt>
    <dgm:pt modelId="{E8FBA0F4-78D9-4D90-AC20-B1223C255103}" type="sibTrans" cxnId="{CD8AD4A0-BD19-4B1E-8B0E-D45E5461052F}">
      <dgm:prSet/>
      <dgm:spPr/>
      <dgm:t>
        <a:bodyPr/>
        <a:lstStyle/>
        <a:p>
          <a:endParaRPr lang="en-US"/>
        </a:p>
      </dgm:t>
    </dgm:pt>
    <dgm:pt modelId="{22C8D310-1F81-44BD-BF3D-575D5C822782}">
      <dgm:prSet phldr="0"/>
      <dgm:spPr/>
      <dgm:t>
        <a:bodyPr/>
        <a:lstStyle/>
        <a:p>
          <a:pPr algn="l" rtl="0"/>
          <a:r>
            <a:rPr lang="en-US">
              <a:latin typeface="Trebuchet MS" panose="020B0603020202020204"/>
            </a:rPr>
            <a:t>Local/County Governments</a:t>
          </a:r>
        </a:p>
      </dgm:t>
    </dgm:pt>
    <dgm:pt modelId="{8A810FD3-7261-4CE9-B652-BAFC7DF13984}" type="parTrans" cxnId="{C0F7CC0E-4C83-45F4-B036-8D9FBF9A59F6}">
      <dgm:prSet/>
      <dgm:spPr/>
      <dgm:t>
        <a:bodyPr/>
        <a:lstStyle/>
        <a:p>
          <a:endParaRPr lang="en-US"/>
        </a:p>
      </dgm:t>
    </dgm:pt>
    <dgm:pt modelId="{F42CFC32-F447-4A14-BD17-DAF0C3CB62B2}" type="sibTrans" cxnId="{C0F7CC0E-4C83-45F4-B036-8D9FBF9A59F6}">
      <dgm:prSet/>
      <dgm:spPr/>
      <dgm:t>
        <a:bodyPr/>
        <a:lstStyle/>
        <a:p>
          <a:endParaRPr lang="en-US"/>
        </a:p>
      </dgm:t>
    </dgm:pt>
    <dgm:pt modelId="{FD2E887C-0813-409E-847C-BBE4EE85DF9E}">
      <dgm:prSet phldr="0"/>
      <dgm:spPr/>
      <dgm:t>
        <a:bodyPr/>
        <a:lstStyle/>
        <a:p>
          <a:pPr algn="l" rtl="0"/>
          <a:r>
            <a:rPr lang="en-US">
              <a:latin typeface="Trebuchet MS" panose="020B0603020202020204"/>
            </a:rPr>
            <a:t>Federal Government </a:t>
          </a:r>
        </a:p>
      </dgm:t>
    </dgm:pt>
    <dgm:pt modelId="{0B746186-A3C9-4512-8D86-347B3CF16A44}" type="parTrans" cxnId="{32BDD5A0-639D-47D2-946A-1E6AF4AE95D8}">
      <dgm:prSet/>
      <dgm:spPr/>
      <dgm:t>
        <a:bodyPr/>
        <a:lstStyle/>
        <a:p>
          <a:endParaRPr lang="en-US"/>
        </a:p>
      </dgm:t>
    </dgm:pt>
    <dgm:pt modelId="{0A65AD00-C720-4B2B-A04E-F688B36C37F0}" type="sibTrans" cxnId="{32BDD5A0-639D-47D2-946A-1E6AF4AE95D8}">
      <dgm:prSet/>
      <dgm:spPr/>
      <dgm:t>
        <a:bodyPr/>
        <a:lstStyle/>
        <a:p>
          <a:endParaRPr lang="en-US"/>
        </a:p>
      </dgm:t>
    </dgm:pt>
    <dgm:pt modelId="{FE81A22E-3355-4C25-B078-D01DFE3BE42F}">
      <dgm:prSet phldr="0"/>
      <dgm:spPr/>
      <dgm:t>
        <a:bodyPr/>
        <a:lstStyle/>
        <a:p>
          <a:pPr algn="l"/>
          <a:r>
            <a:rPr lang="en-US">
              <a:latin typeface="Arial"/>
              <a:cs typeface="Arial"/>
            </a:rPr>
            <a:t>State Government:</a:t>
          </a:r>
        </a:p>
      </dgm:t>
    </dgm:pt>
    <dgm:pt modelId="{6CA04197-5C91-4EDF-BDD2-7EF6DFA38A75}" type="parTrans" cxnId="{C975B2A1-505E-4549-B772-C3BA7C05D229}">
      <dgm:prSet/>
      <dgm:spPr/>
      <dgm:t>
        <a:bodyPr/>
        <a:lstStyle/>
        <a:p>
          <a:endParaRPr lang="en-US"/>
        </a:p>
      </dgm:t>
    </dgm:pt>
    <dgm:pt modelId="{19C6A3AB-933D-4E90-98C7-DF04FDE7DFC4}" type="sibTrans" cxnId="{C975B2A1-505E-4549-B772-C3BA7C05D229}">
      <dgm:prSet/>
      <dgm:spPr/>
      <dgm:t>
        <a:bodyPr/>
        <a:lstStyle/>
        <a:p>
          <a:endParaRPr lang="en-US"/>
        </a:p>
      </dgm:t>
    </dgm:pt>
    <dgm:pt modelId="{ED0436E2-83DC-4272-9A50-B3F4C8CFAD13}">
      <dgm:prSet phldr="0"/>
      <dgm:spPr/>
      <dgm:t>
        <a:bodyPr/>
        <a:lstStyle/>
        <a:p>
          <a:pPr algn="l"/>
          <a:r>
            <a:rPr lang="en-US">
              <a:latin typeface="Arial"/>
              <a:cs typeface="Arial"/>
            </a:rPr>
            <a:t>Albemarle-Pamlico National Estuary Partnership</a:t>
          </a:r>
        </a:p>
      </dgm:t>
    </dgm:pt>
    <dgm:pt modelId="{99FCC063-AE18-4F0C-A76A-852BECFE04B8}" type="parTrans" cxnId="{D750F1F1-D76F-4BA8-9444-707C13AB3A49}">
      <dgm:prSet/>
      <dgm:spPr/>
      <dgm:t>
        <a:bodyPr/>
        <a:lstStyle/>
        <a:p>
          <a:endParaRPr lang="en-US"/>
        </a:p>
      </dgm:t>
    </dgm:pt>
    <dgm:pt modelId="{AC6A8999-31CB-420B-ACAD-0B85F26EECB2}" type="sibTrans" cxnId="{D750F1F1-D76F-4BA8-9444-707C13AB3A49}">
      <dgm:prSet/>
      <dgm:spPr/>
      <dgm:t>
        <a:bodyPr/>
        <a:lstStyle/>
        <a:p>
          <a:endParaRPr lang="en-US"/>
        </a:p>
      </dgm:t>
    </dgm:pt>
    <dgm:pt modelId="{DAD0CC04-FBDD-4A2A-AF3D-AA115159F2E3}">
      <dgm:prSet phldr="0"/>
      <dgm:spPr/>
      <dgm:t>
        <a:bodyPr/>
        <a:lstStyle/>
        <a:p>
          <a:pPr algn="l"/>
          <a:r>
            <a:rPr lang="en-US" dirty="0">
              <a:latin typeface="Arial"/>
              <a:cs typeface="Arial"/>
            </a:rPr>
            <a:t>Dept. of Agriculture and Consumer Services</a:t>
          </a:r>
        </a:p>
      </dgm:t>
    </dgm:pt>
    <dgm:pt modelId="{9141DC82-28BB-44EE-ACD4-877B949F630F}" type="parTrans" cxnId="{74891CE5-36CF-4279-8FE4-CADC3CA1537C}">
      <dgm:prSet/>
      <dgm:spPr/>
      <dgm:t>
        <a:bodyPr/>
        <a:lstStyle/>
        <a:p>
          <a:endParaRPr lang="en-US"/>
        </a:p>
      </dgm:t>
    </dgm:pt>
    <dgm:pt modelId="{7A5A02E6-B79E-4CE2-BB10-C04C8FDC9FB9}" type="sibTrans" cxnId="{74891CE5-36CF-4279-8FE4-CADC3CA1537C}">
      <dgm:prSet/>
      <dgm:spPr/>
      <dgm:t>
        <a:bodyPr/>
        <a:lstStyle/>
        <a:p>
          <a:endParaRPr lang="en-US"/>
        </a:p>
      </dgm:t>
    </dgm:pt>
    <dgm:pt modelId="{F1994CA0-70A4-41B6-844E-66B32C5F2358}">
      <dgm:prSet phldr="0"/>
      <dgm:spPr/>
      <dgm:t>
        <a:bodyPr/>
        <a:lstStyle/>
        <a:p>
          <a:pPr algn="l"/>
          <a:r>
            <a:rPr lang="en-US">
              <a:latin typeface="Arial"/>
              <a:cs typeface="Arial"/>
            </a:rPr>
            <a:t>DEQ: Air Quality; Coastal Management; Marine Fisheries; Mitigation Services; Energy, Mining, and Land Resources</a:t>
          </a:r>
        </a:p>
      </dgm:t>
    </dgm:pt>
    <dgm:pt modelId="{4225BD81-0FD3-43A2-B1BF-626A63E217B2}" type="parTrans" cxnId="{B5F5F675-9112-4A3F-8D9E-142A7AEDB054}">
      <dgm:prSet/>
      <dgm:spPr/>
      <dgm:t>
        <a:bodyPr/>
        <a:lstStyle/>
        <a:p>
          <a:endParaRPr lang="en-US"/>
        </a:p>
      </dgm:t>
    </dgm:pt>
    <dgm:pt modelId="{7D7C0380-1891-47BB-9E4B-558FD4DABC6B}" type="sibTrans" cxnId="{B5F5F675-9112-4A3F-8D9E-142A7AEDB054}">
      <dgm:prSet/>
      <dgm:spPr/>
      <dgm:t>
        <a:bodyPr/>
        <a:lstStyle/>
        <a:p>
          <a:endParaRPr lang="en-US"/>
        </a:p>
      </dgm:t>
    </dgm:pt>
    <dgm:pt modelId="{8ABDB034-9888-45FF-9443-51B6B1E85C41}">
      <dgm:prSet phldr="0"/>
      <dgm:spPr/>
      <dgm:t>
        <a:bodyPr/>
        <a:lstStyle/>
        <a:p>
          <a:pPr algn="l"/>
          <a:r>
            <a:rPr lang="en-US">
              <a:latin typeface="Arial"/>
              <a:cs typeface="Arial"/>
            </a:rPr>
            <a:t>Wildlife Resources Commission</a:t>
          </a:r>
        </a:p>
      </dgm:t>
    </dgm:pt>
    <dgm:pt modelId="{5B837790-4F26-42A7-8DA5-060168995024}" type="parTrans" cxnId="{E2D66631-930E-438D-AF15-C074A703E7F9}">
      <dgm:prSet/>
      <dgm:spPr/>
      <dgm:t>
        <a:bodyPr/>
        <a:lstStyle/>
        <a:p>
          <a:endParaRPr lang="en-US"/>
        </a:p>
      </dgm:t>
    </dgm:pt>
    <dgm:pt modelId="{59832C9C-A544-42E5-B81D-C8CB87483918}" type="sibTrans" cxnId="{E2D66631-930E-438D-AF15-C074A703E7F9}">
      <dgm:prSet/>
      <dgm:spPr/>
      <dgm:t>
        <a:bodyPr/>
        <a:lstStyle/>
        <a:p>
          <a:endParaRPr lang="en-US"/>
        </a:p>
      </dgm:t>
    </dgm:pt>
    <dgm:pt modelId="{68FA0E2A-1B24-4663-B157-5DABCC1C1DD7}">
      <dgm:prSet phldr="0"/>
      <dgm:spPr/>
      <dgm:t>
        <a:bodyPr/>
        <a:lstStyle/>
        <a:p>
          <a:pPr algn="l"/>
          <a:r>
            <a:rPr lang="en-US" dirty="0">
              <a:latin typeface="Arial"/>
              <a:cs typeface="Arial"/>
            </a:rPr>
            <a:t>Dept. of Natural and Cultural Resources</a:t>
          </a:r>
        </a:p>
      </dgm:t>
    </dgm:pt>
    <dgm:pt modelId="{06746B36-5FD8-463B-B106-7B50E157A1F0}" type="parTrans" cxnId="{D08BA319-38E0-49EE-8E98-9F68C058436F}">
      <dgm:prSet/>
      <dgm:spPr/>
      <dgm:t>
        <a:bodyPr/>
        <a:lstStyle/>
        <a:p>
          <a:endParaRPr lang="en-US"/>
        </a:p>
      </dgm:t>
    </dgm:pt>
    <dgm:pt modelId="{FBC61F80-39A6-460C-8E60-520A1DA9B309}" type="sibTrans" cxnId="{D08BA319-38E0-49EE-8E98-9F68C058436F}">
      <dgm:prSet/>
      <dgm:spPr/>
      <dgm:t>
        <a:bodyPr/>
        <a:lstStyle/>
        <a:p>
          <a:endParaRPr lang="en-US"/>
        </a:p>
      </dgm:t>
    </dgm:pt>
    <dgm:pt modelId="{8585ABE6-1C6F-442A-B657-FC9BD403607D}">
      <dgm:prSet phldr="0"/>
      <dgm:spPr/>
      <dgm:t>
        <a:bodyPr/>
        <a:lstStyle/>
        <a:p>
          <a:pPr algn="l"/>
          <a:r>
            <a:rPr lang="en-US">
              <a:latin typeface="Trebuchet MS" panose="020B0603020202020204"/>
            </a:rPr>
            <a:t>Industry</a:t>
          </a:r>
        </a:p>
      </dgm:t>
    </dgm:pt>
    <dgm:pt modelId="{D5EAA60F-A4A2-4FEA-BD40-3EE7376E25EB}" type="parTrans" cxnId="{89FF0646-5568-41BA-AED0-E903C0F42CE8}">
      <dgm:prSet/>
      <dgm:spPr/>
      <dgm:t>
        <a:bodyPr/>
        <a:lstStyle/>
        <a:p>
          <a:endParaRPr lang="en-US"/>
        </a:p>
      </dgm:t>
    </dgm:pt>
    <dgm:pt modelId="{BBAD382F-7ADE-43FF-A537-172C01DE4CA5}" type="sibTrans" cxnId="{89FF0646-5568-41BA-AED0-E903C0F42CE8}">
      <dgm:prSet/>
      <dgm:spPr/>
      <dgm:t>
        <a:bodyPr/>
        <a:lstStyle/>
        <a:p>
          <a:endParaRPr lang="en-US"/>
        </a:p>
      </dgm:t>
    </dgm:pt>
    <dgm:pt modelId="{5EA609A0-C7B7-451E-A8D8-B31277CAFD21}">
      <dgm:prSet phldr="0"/>
      <dgm:spPr/>
      <dgm:t>
        <a:bodyPr/>
        <a:lstStyle/>
        <a:p>
          <a:pPr algn="l"/>
          <a:r>
            <a:rPr lang="en-US" dirty="0">
              <a:latin typeface="Trebuchet MS" panose="020B0603020202020204"/>
            </a:rPr>
            <a:t>City Soil, Compass USA, NC Pork Council, NC Choices, NC Forestry Association, Resource Management Services, Pine Creek Forestry,  Urban Offsets, NC Farm Bureau</a:t>
          </a:r>
        </a:p>
      </dgm:t>
    </dgm:pt>
    <dgm:pt modelId="{96674EA2-5982-456B-B83F-B3E982100D7E}" type="parTrans" cxnId="{ADC5B712-9573-4A9C-A308-BED1A69B867A}">
      <dgm:prSet/>
      <dgm:spPr/>
      <dgm:t>
        <a:bodyPr/>
        <a:lstStyle/>
        <a:p>
          <a:endParaRPr lang="en-US"/>
        </a:p>
      </dgm:t>
    </dgm:pt>
    <dgm:pt modelId="{3522388E-BC6A-410E-BDAB-2A984212D2F9}" type="sibTrans" cxnId="{ADC5B712-9573-4A9C-A308-BED1A69B867A}">
      <dgm:prSet/>
      <dgm:spPr/>
      <dgm:t>
        <a:bodyPr/>
        <a:lstStyle/>
        <a:p>
          <a:endParaRPr lang="en-US"/>
        </a:p>
      </dgm:t>
    </dgm:pt>
    <dgm:pt modelId="{1692820E-BBCB-498C-9A2C-83D98A5D32F4}">
      <dgm:prSet phldr="0"/>
      <dgm:spPr/>
      <dgm:t>
        <a:bodyPr/>
        <a:lstStyle/>
        <a:p>
          <a:pPr algn="l"/>
          <a:r>
            <a:rPr lang="en-US">
              <a:latin typeface="Trebuchet MS" panose="020B0603020202020204"/>
            </a:rPr>
            <a:t>NC State, Duke, Research Triangle Institute</a:t>
          </a:r>
          <a:endParaRPr lang="en-US"/>
        </a:p>
      </dgm:t>
    </dgm:pt>
    <dgm:pt modelId="{3872C1AD-2837-4EB3-9363-58DD101C69F9}" type="parTrans" cxnId="{76FD994A-66FD-4D9B-B329-0A4C8C929559}">
      <dgm:prSet/>
      <dgm:spPr/>
      <dgm:t>
        <a:bodyPr/>
        <a:lstStyle/>
        <a:p>
          <a:endParaRPr lang="en-US"/>
        </a:p>
      </dgm:t>
    </dgm:pt>
    <dgm:pt modelId="{569E42B3-BA1B-48BE-B7F3-2F380E1BF4A4}" type="sibTrans" cxnId="{76FD994A-66FD-4D9B-B329-0A4C8C929559}">
      <dgm:prSet/>
      <dgm:spPr/>
      <dgm:t>
        <a:bodyPr/>
        <a:lstStyle/>
        <a:p>
          <a:endParaRPr lang="en-US"/>
        </a:p>
      </dgm:t>
    </dgm:pt>
    <dgm:pt modelId="{DA3E69C6-E82D-4891-AD9C-8839F462CC55}">
      <dgm:prSet phldr="0"/>
      <dgm:spPr/>
      <dgm:t>
        <a:bodyPr/>
        <a:lstStyle/>
        <a:p>
          <a:pPr algn="l"/>
          <a:r>
            <a:rPr lang="en-US" dirty="0">
              <a:latin typeface="Trebuchet MS" panose="020B0603020202020204"/>
            </a:rPr>
            <a:t> City of Raleigh, Wake County, City of Asheville, Town of Cary</a:t>
          </a:r>
          <a:endParaRPr lang="en-US" dirty="0"/>
        </a:p>
      </dgm:t>
    </dgm:pt>
    <dgm:pt modelId="{AB452182-E662-4ACA-9D0A-ED624CD66A17}" type="parTrans" cxnId="{0D49E560-00CC-4714-A2D7-629231A3F151}">
      <dgm:prSet/>
      <dgm:spPr/>
      <dgm:t>
        <a:bodyPr/>
        <a:lstStyle/>
        <a:p>
          <a:endParaRPr lang="en-US"/>
        </a:p>
      </dgm:t>
    </dgm:pt>
    <dgm:pt modelId="{3E73DA05-4D28-4913-B922-1C5DF96682F2}" type="sibTrans" cxnId="{0D49E560-00CC-4714-A2D7-629231A3F151}">
      <dgm:prSet/>
      <dgm:spPr/>
      <dgm:t>
        <a:bodyPr/>
        <a:lstStyle/>
        <a:p>
          <a:endParaRPr lang="en-US"/>
        </a:p>
      </dgm:t>
    </dgm:pt>
    <dgm:pt modelId="{94480529-7411-41A7-A0CD-EB1528D04012}">
      <dgm:prSet phldr="0"/>
      <dgm:spPr/>
      <dgm:t>
        <a:bodyPr/>
        <a:lstStyle/>
        <a:p>
          <a:pPr algn="l"/>
          <a:r>
            <a:rPr lang="en-US" dirty="0">
              <a:latin typeface="Trebuchet MS" panose="020B0603020202020204"/>
            </a:rPr>
            <a:t>USDA, USFWS, NOAA, USGS</a:t>
          </a:r>
          <a:endParaRPr lang="en-US" dirty="0"/>
        </a:p>
      </dgm:t>
    </dgm:pt>
    <dgm:pt modelId="{9C73BBD8-C9E5-4C03-85C9-5F188728C7AB}" type="parTrans" cxnId="{677666F6-E2B4-4658-BB98-6646943D3BAA}">
      <dgm:prSet/>
      <dgm:spPr/>
      <dgm:t>
        <a:bodyPr/>
        <a:lstStyle/>
        <a:p>
          <a:endParaRPr lang="en-US"/>
        </a:p>
      </dgm:t>
    </dgm:pt>
    <dgm:pt modelId="{6B02A33A-F95A-44CA-A9D9-DB16C7F1C2D5}" type="sibTrans" cxnId="{677666F6-E2B4-4658-BB98-6646943D3BAA}">
      <dgm:prSet/>
      <dgm:spPr/>
      <dgm:t>
        <a:bodyPr/>
        <a:lstStyle/>
        <a:p>
          <a:endParaRPr lang="en-US"/>
        </a:p>
      </dgm:t>
    </dgm:pt>
    <dgm:pt modelId="{359C270B-CE3D-429F-957B-0E01C5BFF484}">
      <dgm:prSet phldr="0"/>
      <dgm:spPr/>
      <dgm:t>
        <a:bodyPr/>
        <a:lstStyle/>
        <a:p>
          <a:pPr algn="l"/>
          <a:r>
            <a:rPr lang="en-US" dirty="0">
              <a:latin typeface="Trebuchet MS" panose="020B0603020202020204"/>
            </a:rPr>
            <a:t>Audubon North Carolina, Carolina Wetlands Association, Dogwood Alliance, Environmental Defense Fund, NC Sentinel Landscapes Partnership, Nature Serve, The Nature Conservancy, Defenders of Wildlife, NC Sea Grant, Conservation Trust for North Carolina, </a:t>
          </a:r>
          <a:endParaRPr lang="en-US" dirty="0"/>
        </a:p>
      </dgm:t>
    </dgm:pt>
    <dgm:pt modelId="{78E25DFD-22A3-433B-B04B-7CE4B2F60453}" type="parTrans" cxnId="{3459BAC6-A85E-419F-A6E4-EBEE4C07F7BD}">
      <dgm:prSet/>
      <dgm:spPr/>
      <dgm:t>
        <a:bodyPr/>
        <a:lstStyle/>
        <a:p>
          <a:endParaRPr lang="en-US"/>
        </a:p>
      </dgm:t>
    </dgm:pt>
    <dgm:pt modelId="{C71E4EDF-A0F1-4030-BDAB-6A7DF151F1DF}" type="sibTrans" cxnId="{3459BAC6-A85E-419F-A6E4-EBEE4C07F7BD}">
      <dgm:prSet/>
      <dgm:spPr/>
      <dgm:t>
        <a:bodyPr/>
        <a:lstStyle/>
        <a:p>
          <a:endParaRPr lang="en-US"/>
        </a:p>
      </dgm:t>
    </dgm:pt>
    <dgm:pt modelId="{8C60054B-21F9-4668-A2A1-8BF0B417DF38}" type="pres">
      <dgm:prSet presAssocID="{E23C3B7B-80EF-43FD-AA80-D456847DE382}" presName="linear" presStyleCnt="0">
        <dgm:presLayoutVars>
          <dgm:animLvl val="lvl"/>
          <dgm:resizeHandles val="exact"/>
        </dgm:presLayoutVars>
      </dgm:prSet>
      <dgm:spPr/>
    </dgm:pt>
    <dgm:pt modelId="{6C37F11C-413F-4E67-8244-C2C48F4FEA74}" type="pres">
      <dgm:prSet presAssocID="{26E9AD9D-DE37-40FF-82CB-28453F459392}" presName="parentText" presStyleLbl="node1" presStyleIdx="0" presStyleCnt="6" custLinFactNeighborX="354" custLinFactNeighborY="2582">
        <dgm:presLayoutVars>
          <dgm:chMax val="0"/>
          <dgm:bulletEnabled val="1"/>
        </dgm:presLayoutVars>
      </dgm:prSet>
      <dgm:spPr/>
    </dgm:pt>
    <dgm:pt modelId="{5E732B66-A4EB-4E1C-8EBE-9B366459E21E}" type="pres">
      <dgm:prSet presAssocID="{26E9AD9D-DE37-40FF-82CB-28453F459392}" presName="childText" presStyleLbl="revTx" presStyleIdx="0" presStyleCnt="6">
        <dgm:presLayoutVars>
          <dgm:bulletEnabled val="1"/>
        </dgm:presLayoutVars>
      </dgm:prSet>
      <dgm:spPr/>
    </dgm:pt>
    <dgm:pt modelId="{5928133E-FE7A-43E2-9F15-B83335065511}" type="pres">
      <dgm:prSet presAssocID="{07071AA5-6E11-4831-99F5-A60D78935C2E}" presName="parentText" presStyleLbl="node1" presStyleIdx="1" presStyleCnt="6">
        <dgm:presLayoutVars>
          <dgm:chMax val="0"/>
          <dgm:bulletEnabled val="1"/>
        </dgm:presLayoutVars>
      </dgm:prSet>
      <dgm:spPr/>
    </dgm:pt>
    <dgm:pt modelId="{0ECEBD27-C4BD-4B11-908A-C3E2D1573741}" type="pres">
      <dgm:prSet presAssocID="{07071AA5-6E11-4831-99F5-A60D78935C2E}" presName="childText" presStyleLbl="revTx" presStyleIdx="1" presStyleCnt="6">
        <dgm:presLayoutVars>
          <dgm:bulletEnabled val="1"/>
        </dgm:presLayoutVars>
      </dgm:prSet>
      <dgm:spPr/>
    </dgm:pt>
    <dgm:pt modelId="{6051BA21-62A2-4696-90EA-84C81ED75B12}" type="pres">
      <dgm:prSet presAssocID="{22C8D310-1F81-44BD-BF3D-575D5C822782}" presName="parentText" presStyleLbl="node1" presStyleIdx="2" presStyleCnt="6">
        <dgm:presLayoutVars>
          <dgm:chMax val="0"/>
          <dgm:bulletEnabled val="1"/>
        </dgm:presLayoutVars>
      </dgm:prSet>
      <dgm:spPr/>
    </dgm:pt>
    <dgm:pt modelId="{8D27847A-EBD8-42AC-8C1B-40D4B552748F}" type="pres">
      <dgm:prSet presAssocID="{22C8D310-1F81-44BD-BF3D-575D5C822782}" presName="childText" presStyleLbl="revTx" presStyleIdx="2" presStyleCnt="6">
        <dgm:presLayoutVars>
          <dgm:bulletEnabled val="1"/>
        </dgm:presLayoutVars>
      </dgm:prSet>
      <dgm:spPr/>
    </dgm:pt>
    <dgm:pt modelId="{88303F95-658B-465C-B221-66E5456D6D36}" type="pres">
      <dgm:prSet presAssocID="{FD2E887C-0813-409E-847C-BBE4EE85DF9E}" presName="parentText" presStyleLbl="node1" presStyleIdx="3" presStyleCnt="6">
        <dgm:presLayoutVars>
          <dgm:chMax val="0"/>
          <dgm:bulletEnabled val="1"/>
        </dgm:presLayoutVars>
      </dgm:prSet>
      <dgm:spPr/>
    </dgm:pt>
    <dgm:pt modelId="{B47C743C-2036-48C8-B3E9-F584DB45BB43}" type="pres">
      <dgm:prSet presAssocID="{FD2E887C-0813-409E-847C-BBE4EE85DF9E}" presName="childText" presStyleLbl="revTx" presStyleIdx="3" presStyleCnt="6">
        <dgm:presLayoutVars>
          <dgm:bulletEnabled val="1"/>
        </dgm:presLayoutVars>
      </dgm:prSet>
      <dgm:spPr/>
    </dgm:pt>
    <dgm:pt modelId="{F70BB911-DAE2-4DB2-8322-7B16960B62F4}" type="pres">
      <dgm:prSet presAssocID="{FE81A22E-3355-4C25-B078-D01DFE3BE42F}" presName="parentText" presStyleLbl="node1" presStyleIdx="4" presStyleCnt="6">
        <dgm:presLayoutVars>
          <dgm:chMax val="0"/>
          <dgm:bulletEnabled val="1"/>
        </dgm:presLayoutVars>
      </dgm:prSet>
      <dgm:spPr/>
    </dgm:pt>
    <dgm:pt modelId="{879A8FF2-5360-497B-BC6E-34137CE377F4}" type="pres">
      <dgm:prSet presAssocID="{FE81A22E-3355-4C25-B078-D01DFE3BE42F}" presName="childText" presStyleLbl="revTx" presStyleIdx="4" presStyleCnt="6">
        <dgm:presLayoutVars>
          <dgm:bulletEnabled val="1"/>
        </dgm:presLayoutVars>
      </dgm:prSet>
      <dgm:spPr/>
    </dgm:pt>
    <dgm:pt modelId="{B14462E9-5371-46A2-B019-90089F364F77}" type="pres">
      <dgm:prSet presAssocID="{8585ABE6-1C6F-442A-B657-FC9BD403607D}" presName="parentText" presStyleLbl="node1" presStyleIdx="5" presStyleCnt="6">
        <dgm:presLayoutVars>
          <dgm:chMax val="0"/>
          <dgm:bulletEnabled val="1"/>
        </dgm:presLayoutVars>
      </dgm:prSet>
      <dgm:spPr/>
    </dgm:pt>
    <dgm:pt modelId="{38CB4600-8CF5-43D4-9EB1-287618DAABDD}" type="pres">
      <dgm:prSet presAssocID="{8585ABE6-1C6F-442A-B657-FC9BD403607D}" presName="childText" presStyleLbl="revTx" presStyleIdx="5" presStyleCnt="6">
        <dgm:presLayoutVars>
          <dgm:bulletEnabled val="1"/>
        </dgm:presLayoutVars>
      </dgm:prSet>
      <dgm:spPr/>
    </dgm:pt>
  </dgm:ptLst>
  <dgm:cxnLst>
    <dgm:cxn modelId="{A2B05408-74A9-4870-96E0-F20C2D03D270}" type="presOf" srcId="{5EA609A0-C7B7-451E-A8D8-B31277CAFD21}" destId="{38CB4600-8CF5-43D4-9EB1-287618DAABDD}" srcOrd="0" destOrd="0" presId="urn:microsoft.com/office/officeart/2005/8/layout/vList2"/>
    <dgm:cxn modelId="{C0F7CC0E-4C83-45F4-B036-8D9FBF9A59F6}" srcId="{E23C3B7B-80EF-43FD-AA80-D456847DE382}" destId="{22C8D310-1F81-44BD-BF3D-575D5C822782}" srcOrd="2" destOrd="0" parTransId="{8A810FD3-7261-4CE9-B652-BAFC7DF13984}" sibTransId="{F42CFC32-F447-4A14-BD17-DAF0C3CB62B2}"/>
    <dgm:cxn modelId="{7FD33D0F-FD1E-4638-9E23-1C940D10DCAD}" type="presOf" srcId="{26E9AD9D-DE37-40FF-82CB-28453F459392}" destId="{6C37F11C-413F-4E67-8244-C2C48F4FEA74}" srcOrd="0" destOrd="0" presId="urn:microsoft.com/office/officeart/2005/8/layout/vList2"/>
    <dgm:cxn modelId="{ADC5B712-9573-4A9C-A308-BED1A69B867A}" srcId="{8585ABE6-1C6F-442A-B657-FC9BD403607D}" destId="{5EA609A0-C7B7-451E-A8D8-B31277CAFD21}" srcOrd="0" destOrd="0" parTransId="{96674EA2-5982-456B-B83F-B3E982100D7E}" sibTransId="{3522388E-BC6A-410E-BDAB-2A984212D2F9}"/>
    <dgm:cxn modelId="{DE90DB18-933A-4CB8-87BF-2516AB501BA6}" type="presOf" srcId="{DAD0CC04-FBDD-4A2A-AF3D-AA115159F2E3}" destId="{879A8FF2-5360-497B-BC6E-34137CE377F4}" srcOrd="0" destOrd="1" presId="urn:microsoft.com/office/officeart/2005/8/layout/vList2"/>
    <dgm:cxn modelId="{D08BA319-38E0-49EE-8E98-9F68C058436F}" srcId="{FE81A22E-3355-4C25-B078-D01DFE3BE42F}" destId="{68FA0E2A-1B24-4663-B157-5DABCC1C1DD7}" srcOrd="4" destOrd="0" parTransId="{06746B36-5FD8-463B-B106-7B50E157A1F0}" sibTransId="{FBC61F80-39A6-460C-8E60-520A1DA9B309}"/>
    <dgm:cxn modelId="{00496726-5F2A-4499-A86E-BFBC53408AC5}" type="presOf" srcId="{07071AA5-6E11-4831-99F5-A60D78935C2E}" destId="{5928133E-FE7A-43E2-9F15-B83335065511}" srcOrd="0" destOrd="0" presId="urn:microsoft.com/office/officeart/2005/8/layout/vList2"/>
    <dgm:cxn modelId="{E2D66631-930E-438D-AF15-C074A703E7F9}" srcId="{FE81A22E-3355-4C25-B078-D01DFE3BE42F}" destId="{8ABDB034-9888-45FF-9443-51B6B1E85C41}" srcOrd="3" destOrd="0" parTransId="{5B837790-4F26-42A7-8DA5-060168995024}" sibTransId="{59832C9C-A544-42E5-B81D-C8CB87483918}"/>
    <dgm:cxn modelId="{90B9B334-0AFF-43AF-B597-8D575E76086E}" type="presOf" srcId="{68FA0E2A-1B24-4663-B157-5DABCC1C1DD7}" destId="{879A8FF2-5360-497B-BC6E-34137CE377F4}" srcOrd="0" destOrd="4" presId="urn:microsoft.com/office/officeart/2005/8/layout/vList2"/>
    <dgm:cxn modelId="{0D49E560-00CC-4714-A2D7-629231A3F151}" srcId="{22C8D310-1F81-44BD-BF3D-575D5C822782}" destId="{DA3E69C6-E82D-4891-AD9C-8839F462CC55}" srcOrd="0" destOrd="0" parTransId="{AB452182-E662-4ACA-9D0A-ED624CD66A17}" sibTransId="{3E73DA05-4D28-4913-B922-1C5DF96682F2}"/>
    <dgm:cxn modelId="{03AE3862-B027-4AAE-9D45-08E94F2AAC62}" type="presOf" srcId="{FE81A22E-3355-4C25-B078-D01DFE3BE42F}" destId="{F70BB911-DAE2-4DB2-8322-7B16960B62F4}" srcOrd="0" destOrd="0" presId="urn:microsoft.com/office/officeart/2005/8/layout/vList2"/>
    <dgm:cxn modelId="{89FF0646-5568-41BA-AED0-E903C0F42CE8}" srcId="{E23C3B7B-80EF-43FD-AA80-D456847DE382}" destId="{8585ABE6-1C6F-442A-B657-FC9BD403607D}" srcOrd="5" destOrd="0" parTransId="{D5EAA60F-A4A2-4FEA-BD40-3EE7376E25EB}" sibTransId="{BBAD382F-7ADE-43FF-A537-172C01DE4CA5}"/>
    <dgm:cxn modelId="{76FD994A-66FD-4D9B-B329-0A4C8C929559}" srcId="{07071AA5-6E11-4831-99F5-A60D78935C2E}" destId="{1692820E-BBCB-498C-9A2C-83D98A5D32F4}" srcOrd="0" destOrd="0" parTransId="{3872C1AD-2837-4EB3-9363-58DD101C69F9}" sibTransId="{569E42B3-BA1B-48BE-B7F3-2F380E1BF4A4}"/>
    <dgm:cxn modelId="{EDD1944E-4739-4228-AB62-DBE6AA778B81}" type="presOf" srcId="{22C8D310-1F81-44BD-BF3D-575D5C822782}" destId="{6051BA21-62A2-4696-90EA-84C81ED75B12}" srcOrd="0" destOrd="0" presId="urn:microsoft.com/office/officeart/2005/8/layout/vList2"/>
    <dgm:cxn modelId="{5AE23D70-FE51-4E94-9F3C-9F99390D77D8}" type="presOf" srcId="{ED0436E2-83DC-4272-9A50-B3F4C8CFAD13}" destId="{879A8FF2-5360-497B-BC6E-34137CE377F4}" srcOrd="0" destOrd="0" presId="urn:microsoft.com/office/officeart/2005/8/layout/vList2"/>
    <dgm:cxn modelId="{B5F5F675-9112-4A3F-8D9E-142A7AEDB054}" srcId="{FE81A22E-3355-4C25-B078-D01DFE3BE42F}" destId="{F1994CA0-70A4-41B6-844E-66B32C5F2358}" srcOrd="2" destOrd="0" parTransId="{4225BD81-0FD3-43A2-B1BF-626A63E217B2}" sibTransId="{7D7C0380-1891-47BB-9E4B-558FD4DABC6B}"/>
    <dgm:cxn modelId="{7C9EC676-63E7-42D2-A3DE-9A8CD95DE5B1}" type="presOf" srcId="{FD2E887C-0813-409E-847C-BBE4EE85DF9E}" destId="{88303F95-658B-465C-B221-66E5456D6D36}" srcOrd="0" destOrd="0" presId="urn:microsoft.com/office/officeart/2005/8/layout/vList2"/>
    <dgm:cxn modelId="{1B4BDB87-068B-4AFF-A6D6-DFDDE0711D98}" type="presOf" srcId="{1692820E-BBCB-498C-9A2C-83D98A5D32F4}" destId="{0ECEBD27-C4BD-4B11-908A-C3E2D1573741}" srcOrd="0" destOrd="0" presId="urn:microsoft.com/office/officeart/2005/8/layout/vList2"/>
    <dgm:cxn modelId="{CF57CC96-5016-47D8-921D-838EC52E22D0}" type="presOf" srcId="{94480529-7411-41A7-A0CD-EB1528D04012}" destId="{B47C743C-2036-48C8-B3E9-F584DB45BB43}" srcOrd="0" destOrd="0" presId="urn:microsoft.com/office/officeart/2005/8/layout/vList2"/>
    <dgm:cxn modelId="{CD8AD4A0-BD19-4B1E-8B0E-D45E5461052F}" srcId="{E23C3B7B-80EF-43FD-AA80-D456847DE382}" destId="{07071AA5-6E11-4831-99F5-A60D78935C2E}" srcOrd="1" destOrd="0" parTransId="{57A01B02-3F88-4AF0-B86F-6E349DA2A5E8}" sibTransId="{E8FBA0F4-78D9-4D90-AC20-B1223C255103}"/>
    <dgm:cxn modelId="{32BDD5A0-639D-47D2-946A-1E6AF4AE95D8}" srcId="{E23C3B7B-80EF-43FD-AA80-D456847DE382}" destId="{FD2E887C-0813-409E-847C-BBE4EE85DF9E}" srcOrd="3" destOrd="0" parTransId="{0B746186-A3C9-4512-8D86-347B3CF16A44}" sibTransId="{0A65AD00-C720-4B2B-A04E-F688B36C37F0}"/>
    <dgm:cxn modelId="{C975B2A1-505E-4549-B772-C3BA7C05D229}" srcId="{E23C3B7B-80EF-43FD-AA80-D456847DE382}" destId="{FE81A22E-3355-4C25-B078-D01DFE3BE42F}" srcOrd="4" destOrd="0" parTransId="{6CA04197-5C91-4EDF-BDD2-7EF6DFA38A75}" sibTransId="{19C6A3AB-933D-4E90-98C7-DF04FDE7DFC4}"/>
    <dgm:cxn modelId="{EA474AA8-CA5E-4FE0-8A5E-7F84126D7E13}" type="presOf" srcId="{359C270B-CE3D-429F-957B-0E01C5BFF484}" destId="{5E732B66-A4EB-4E1C-8EBE-9B366459E21E}" srcOrd="0" destOrd="0" presId="urn:microsoft.com/office/officeart/2005/8/layout/vList2"/>
    <dgm:cxn modelId="{FA62A6B9-FB69-4209-985C-A97306517809}" type="presOf" srcId="{F1994CA0-70A4-41B6-844E-66B32C5F2358}" destId="{879A8FF2-5360-497B-BC6E-34137CE377F4}" srcOrd="0" destOrd="2" presId="urn:microsoft.com/office/officeart/2005/8/layout/vList2"/>
    <dgm:cxn modelId="{3459BAC6-A85E-419F-A6E4-EBEE4C07F7BD}" srcId="{26E9AD9D-DE37-40FF-82CB-28453F459392}" destId="{359C270B-CE3D-429F-957B-0E01C5BFF484}" srcOrd="0" destOrd="0" parTransId="{78E25DFD-22A3-433B-B04B-7CE4B2F60453}" sibTransId="{C71E4EDF-A0F1-4030-BDAB-6A7DF151F1DF}"/>
    <dgm:cxn modelId="{EE1BF5CA-702E-4F64-B1CC-D8AD0E97DFAE}" type="presOf" srcId="{8ABDB034-9888-45FF-9443-51B6B1E85C41}" destId="{879A8FF2-5360-497B-BC6E-34137CE377F4}" srcOrd="0" destOrd="3" presId="urn:microsoft.com/office/officeart/2005/8/layout/vList2"/>
    <dgm:cxn modelId="{B1533CCD-A23A-47B6-A3E4-CF6B304CBBAB}" type="presOf" srcId="{DA3E69C6-E82D-4891-AD9C-8839F462CC55}" destId="{8D27847A-EBD8-42AC-8C1B-40D4B552748F}" srcOrd="0" destOrd="0" presId="urn:microsoft.com/office/officeart/2005/8/layout/vList2"/>
    <dgm:cxn modelId="{4E7B2AD5-A3B6-4897-9AB8-232E0564E118}" srcId="{E23C3B7B-80EF-43FD-AA80-D456847DE382}" destId="{26E9AD9D-DE37-40FF-82CB-28453F459392}" srcOrd="0" destOrd="0" parTransId="{D78C1429-0BDC-4B5F-BD85-4D0D90EF9425}" sibTransId="{16DEE3FC-8221-415F-9D6D-E97F18E37087}"/>
    <dgm:cxn modelId="{74891CE5-36CF-4279-8FE4-CADC3CA1537C}" srcId="{FE81A22E-3355-4C25-B078-D01DFE3BE42F}" destId="{DAD0CC04-FBDD-4A2A-AF3D-AA115159F2E3}" srcOrd="1" destOrd="0" parTransId="{9141DC82-28BB-44EE-ACD4-877B949F630F}" sibTransId="{7A5A02E6-B79E-4CE2-BB10-C04C8FDC9FB9}"/>
    <dgm:cxn modelId="{1BB0EFEC-7EFC-43B1-87A9-F6A028F78106}" type="presOf" srcId="{8585ABE6-1C6F-442A-B657-FC9BD403607D}" destId="{B14462E9-5371-46A2-B019-90089F364F77}" srcOrd="0" destOrd="0" presId="urn:microsoft.com/office/officeart/2005/8/layout/vList2"/>
    <dgm:cxn modelId="{D750F1F1-D76F-4BA8-9444-707C13AB3A49}" srcId="{FE81A22E-3355-4C25-B078-D01DFE3BE42F}" destId="{ED0436E2-83DC-4272-9A50-B3F4C8CFAD13}" srcOrd="0" destOrd="0" parTransId="{99FCC063-AE18-4F0C-A76A-852BECFE04B8}" sibTransId="{AC6A8999-31CB-420B-ACAD-0B85F26EECB2}"/>
    <dgm:cxn modelId="{677666F6-E2B4-4658-BB98-6646943D3BAA}" srcId="{FD2E887C-0813-409E-847C-BBE4EE85DF9E}" destId="{94480529-7411-41A7-A0CD-EB1528D04012}" srcOrd="0" destOrd="0" parTransId="{9C73BBD8-C9E5-4C03-85C9-5F188728C7AB}" sibTransId="{6B02A33A-F95A-44CA-A9D9-DB16C7F1C2D5}"/>
    <dgm:cxn modelId="{FC8969FF-EDB8-4F75-8657-D764CEA7A2E1}" type="presOf" srcId="{E23C3B7B-80EF-43FD-AA80-D456847DE382}" destId="{8C60054B-21F9-4668-A2A1-8BF0B417DF38}" srcOrd="0" destOrd="0" presId="urn:microsoft.com/office/officeart/2005/8/layout/vList2"/>
    <dgm:cxn modelId="{CADE6C37-0B3D-4621-8D90-E15243CA4660}" type="presParOf" srcId="{8C60054B-21F9-4668-A2A1-8BF0B417DF38}" destId="{6C37F11C-413F-4E67-8244-C2C48F4FEA74}" srcOrd="0" destOrd="0" presId="urn:microsoft.com/office/officeart/2005/8/layout/vList2"/>
    <dgm:cxn modelId="{2B765F3F-D067-4A0F-821C-3E1B902DAF2E}" type="presParOf" srcId="{8C60054B-21F9-4668-A2A1-8BF0B417DF38}" destId="{5E732B66-A4EB-4E1C-8EBE-9B366459E21E}" srcOrd="1" destOrd="0" presId="urn:microsoft.com/office/officeart/2005/8/layout/vList2"/>
    <dgm:cxn modelId="{32D861F8-B993-4C86-A79B-3E9912B1B71C}" type="presParOf" srcId="{8C60054B-21F9-4668-A2A1-8BF0B417DF38}" destId="{5928133E-FE7A-43E2-9F15-B83335065511}" srcOrd="2" destOrd="0" presId="urn:microsoft.com/office/officeart/2005/8/layout/vList2"/>
    <dgm:cxn modelId="{E1A02D51-351E-49F5-BFF0-231C699BE2A4}" type="presParOf" srcId="{8C60054B-21F9-4668-A2A1-8BF0B417DF38}" destId="{0ECEBD27-C4BD-4B11-908A-C3E2D1573741}" srcOrd="3" destOrd="0" presId="urn:microsoft.com/office/officeart/2005/8/layout/vList2"/>
    <dgm:cxn modelId="{016824FD-B376-4583-878D-3ED6AA47C772}" type="presParOf" srcId="{8C60054B-21F9-4668-A2A1-8BF0B417DF38}" destId="{6051BA21-62A2-4696-90EA-84C81ED75B12}" srcOrd="4" destOrd="0" presId="urn:microsoft.com/office/officeart/2005/8/layout/vList2"/>
    <dgm:cxn modelId="{C80ED634-63C9-4FC0-9CDB-1FB21A8B366C}" type="presParOf" srcId="{8C60054B-21F9-4668-A2A1-8BF0B417DF38}" destId="{8D27847A-EBD8-42AC-8C1B-40D4B552748F}" srcOrd="5" destOrd="0" presId="urn:microsoft.com/office/officeart/2005/8/layout/vList2"/>
    <dgm:cxn modelId="{3694A312-0E92-4C05-BE88-B96DC22FFDDB}" type="presParOf" srcId="{8C60054B-21F9-4668-A2A1-8BF0B417DF38}" destId="{88303F95-658B-465C-B221-66E5456D6D36}" srcOrd="6" destOrd="0" presId="urn:microsoft.com/office/officeart/2005/8/layout/vList2"/>
    <dgm:cxn modelId="{E21C624D-E6E2-4756-90DB-BF4065166885}" type="presParOf" srcId="{8C60054B-21F9-4668-A2A1-8BF0B417DF38}" destId="{B47C743C-2036-48C8-B3E9-F584DB45BB43}" srcOrd="7" destOrd="0" presId="urn:microsoft.com/office/officeart/2005/8/layout/vList2"/>
    <dgm:cxn modelId="{A40DCDB6-46DD-4F35-8E6A-D7BD7B91C41B}" type="presParOf" srcId="{8C60054B-21F9-4668-A2A1-8BF0B417DF38}" destId="{F70BB911-DAE2-4DB2-8322-7B16960B62F4}" srcOrd="8" destOrd="0" presId="urn:microsoft.com/office/officeart/2005/8/layout/vList2"/>
    <dgm:cxn modelId="{AA65770B-0220-46EC-9AD7-3F764F3B5ED5}" type="presParOf" srcId="{8C60054B-21F9-4668-A2A1-8BF0B417DF38}" destId="{879A8FF2-5360-497B-BC6E-34137CE377F4}" srcOrd="9" destOrd="0" presId="urn:microsoft.com/office/officeart/2005/8/layout/vList2"/>
    <dgm:cxn modelId="{1A4690BE-78BB-430E-BC7E-70FA7F0EE52D}" type="presParOf" srcId="{8C60054B-21F9-4668-A2A1-8BF0B417DF38}" destId="{B14462E9-5371-46A2-B019-90089F364F77}" srcOrd="10" destOrd="0" presId="urn:microsoft.com/office/officeart/2005/8/layout/vList2"/>
    <dgm:cxn modelId="{64138D24-F6D5-4D81-8F13-7121ACEB9DA6}" type="presParOf" srcId="{8C60054B-21F9-4668-A2A1-8BF0B417DF38}" destId="{38CB4600-8CF5-43D4-9EB1-287618DAABDD}"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241B53-4A8A-4EDA-95D4-92C40FE8A92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54B04DD-2086-4F00-972B-D373F8AE52BB}">
      <dgm:prSet/>
      <dgm:spPr/>
      <dgm:t>
        <a:bodyPr/>
        <a:lstStyle/>
        <a:p>
          <a:pPr>
            <a:lnSpc>
              <a:spcPct val="100000"/>
            </a:lnSpc>
          </a:pPr>
          <a:r>
            <a:rPr lang="en-US"/>
            <a:t>Protect 1 million acres of forest land by 2040</a:t>
          </a:r>
        </a:p>
      </dgm:t>
    </dgm:pt>
    <dgm:pt modelId="{33946301-6763-4F74-A021-0874ABADC5EF}" type="parTrans" cxnId="{CCE791DD-F8AC-4129-A156-46EB9C642E8B}">
      <dgm:prSet/>
      <dgm:spPr/>
      <dgm:t>
        <a:bodyPr/>
        <a:lstStyle/>
        <a:p>
          <a:endParaRPr lang="en-US"/>
        </a:p>
      </dgm:t>
    </dgm:pt>
    <dgm:pt modelId="{85FDDDF7-EAEE-4A02-9E48-BBB21C620042}" type="sibTrans" cxnId="{CCE791DD-F8AC-4129-A156-46EB9C642E8B}">
      <dgm:prSet/>
      <dgm:spPr/>
      <dgm:t>
        <a:bodyPr/>
        <a:lstStyle/>
        <a:p>
          <a:endParaRPr lang="en-US"/>
        </a:p>
      </dgm:t>
    </dgm:pt>
    <dgm:pt modelId="{8F4C424D-9DC4-437B-83E7-0EE257462C31}">
      <dgm:prSet/>
      <dgm:spPr/>
      <dgm:t>
        <a:bodyPr/>
        <a:lstStyle/>
        <a:p>
          <a:pPr>
            <a:lnSpc>
              <a:spcPct val="100000"/>
            </a:lnSpc>
          </a:pPr>
          <a:r>
            <a:rPr lang="en-US"/>
            <a:t>Restore 1 million acres of forest land by 2040</a:t>
          </a:r>
        </a:p>
      </dgm:t>
    </dgm:pt>
    <dgm:pt modelId="{6548EDF0-EF94-4532-94A3-F7AB32A7ECEA}" type="parTrans" cxnId="{9FD8484F-9257-4797-BBA5-BE4A2EBC96DA}">
      <dgm:prSet/>
      <dgm:spPr/>
      <dgm:t>
        <a:bodyPr/>
        <a:lstStyle/>
        <a:p>
          <a:endParaRPr lang="en-US"/>
        </a:p>
      </dgm:t>
    </dgm:pt>
    <dgm:pt modelId="{5CF90AF7-4B37-4390-B0E8-629BAEE54955}" type="sibTrans" cxnId="{9FD8484F-9257-4797-BBA5-BE4A2EBC96DA}">
      <dgm:prSet/>
      <dgm:spPr/>
      <dgm:t>
        <a:bodyPr/>
        <a:lstStyle/>
        <a:p>
          <a:endParaRPr lang="en-US"/>
        </a:p>
      </dgm:t>
    </dgm:pt>
    <dgm:pt modelId="{553D2418-6688-4B04-BA69-6033CA2D1FC3}" type="pres">
      <dgm:prSet presAssocID="{B5241B53-4A8A-4EDA-95D4-92C40FE8A921}" presName="root" presStyleCnt="0">
        <dgm:presLayoutVars>
          <dgm:dir/>
          <dgm:resizeHandles val="exact"/>
        </dgm:presLayoutVars>
      </dgm:prSet>
      <dgm:spPr/>
    </dgm:pt>
    <dgm:pt modelId="{DBAB4ACE-503C-41F5-A4A8-697BB5F7D82F}" type="pres">
      <dgm:prSet presAssocID="{F54B04DD-2086-4F00-972B-D373F8AE52BB}" presName="compNode" presStyleCnt="0"/>
      <dgm:spPr/>
    </dgm:pt>
    <dgm:pt modelId="{3D229D60-A3D5-498C-96FD-18C3A11737A0}" type="pres">
      <dgm:prSet presAssocID="{F54B04DD-2086-4F00-972B-D373F8AE52B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orest scene with solid fill"/>
        </a:ext>
      </dgm:extLst>
    </dgm:pt>
    <dgm:pt modelId="{E478092F-24D9-4CF6-8A61-E7157D348994}" type="pres">
      <dgm:prSet presAssocID="{F54B04DD-2086-4F00-972B-D373F8AE52BB}" presName="spaceRect" presStyleCnt="0"/>
      <dgm:spPr/>
    </dgm:pt>
    <dgm:pt modelId="{F5CA1BC6-2B35-45D3-AF8B-53715CED2DCB}" type="pres">
      <dgm:prSet presAssocID="{F54B04DD-2086-4F00-972B-D373F8AE52BB}" presName="textRect" presStyleLbl="revTx" presStyleIdx="0" presStyleCnt="2">
        <dgm:presLayoutVars>
          <dgm:chMax val="1"/>
          <dgm:chPref val="1"/>
        </dgm:presLayoutVars>
      </dgm:prSet>
      <dgm:spPr/>
    </dgm:pt>
    <dgm:pt modelId="{EDAB2DE4-31BC-4B2A-93C2-F5662E672121}" type="pres">
      <dgm:prSet presAssocID="{85FDDDF7-EAEE-4A02-9E48-BBB21C620042}" presName="sibTrans" presStyleCnt="0"/>
      <dgm:spPr/>
    </dgm:pt>
    <dgm:pt modelId="{3C817C55-7595-434D-93E8-F77E030E41EE}" type="pres">
      <dgm:prSet presAssocID="{8F4C424D-9DC4-437B-83E7-0EE257462C31}" presName="compNode" presStyleCnt="0"/>
      <dgm:spPr/>
    </dgm:pt>
    <dgm:pt modelId="{59C85074-DCE1-430F-8386-DD35D49811FC}" type="pres">
      <dgm:prSet presAssocID="{8F4C424D-9DC4-437B-83E7-0EE257462C3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struction worker female with solid fill"/>
        </a:ext>
      </dgm:extLst>
    </dgm:pt>
    <dgm:pt modelId="{8C326BB4-3059-4C29-BB7F-42CCC1556685}" type="pres">
      <dgm:prSet presAssocID="{8F4C424D-9DC4-437B-83E7-0EE257462C31}" presName="spaceRect" presStyleCnt="0"/>
      <dgm:spPr/>
    </dgm:pt>
    <dgm:pt modelId="{F2F073A4-85E8-47A9-BEB0-05A67C0EBE3D}" type="pres">
      <dgm:prSet presAssocID="{8F4C424D-9DC4-437B-83E7-0EE257462C31}" presName="textRect" presStyleLbl="revTx" presStyleIdx="1" presStyleCnt="2">
        <dgm:presLayoutVars>
          <dgm:chMax val="1"/>
          <dgm:chPref val="1"/>
        </dgm:presLayoutVars>
      </dgm:prSet>
      <dgm:spPr/>
    </dgm:pt>
  </dgm:ptLst>
  <dgm:cxnLst>
    <dgm:cxn modelId="{14A5B202-5739-4432-8FDC-BA903554773D}" type="presOf" srcId="{8F4C424D-9DC4-437B-83E7-0EE257462C31}" destId="{F2F073A4-85E8-47A9-BEB0-05A67C0EBE3D}" srcOrd="0" destOrd="0" presId="urn:microsoft.com/office/officeart/2018/2/layout/IconLabelList"/>
    <dgm:cxn modelId="{E0DE735D-366C-4C90-A986-90BDEDBE6138}" type="presOf" srcId="{B5241B53-4A8A-4EDA-95D4-92C40FE8A921}" destId="{553D2418-6688-4B04-BA69-6033CA2D1FC3}" srcOrd="0" destOrd="0" presId="urn:microsoft.com/office/officeart/2018/2/layout/IconLabelList"/>
    <dgm:cxn modelId="{D6C3F24B-9315-4EAF-AB70-7ED21810CB64}" type="presOf" srcId="{F54B04DD-2086-4F00-972B-D373F8AE52BB}" destId="{F5CA1BC6-2B35-45D3-AF8B-53715CED2DCB}" srcOrd="0" destOrd="0" presId="urn:microsoft.com/office/officeart/2018/2/layout/IconLabelList"/>
    <dgm:cxn modelId="{9FD8484F-9257-4797-BBA5-BE4A2EBC96DA}" srcId="{B5241B53-4A8A-4EDA-95D4-92C40FE8A921}" destId="{8F4C424D-9DC4-437B-83E7-0EE257462C31}" srcOrd="1" destOrd="0" parTransId="{6548EDF0-EF94-4532-94A3-F7AB32A7ECEA}" sibTransId="{5CF90AF7-4B37-4390-B0E8-629BAEE54955}"/>
    <dgm:cxn modelId="{CCE791DD-F8AC-4129-A156-46EB9C642E8B}" srcId="{B5241B53-4A8A-4EDA-95D4-92C40FE8A921}" destId="{F54B04DD-2086-4F00-972B-D373F8AE52BB}" srcOrd="0" destOrd="0" parTransId="{33946301-6763-4F74-A021-0874ABADC5EF}" sibTransId="{85FDDDF7-EAEE-4A02-9E48-BBB21C620042}"/>
    <dgm:cxn modelId="{B4B46139-B49C-4713-91BE-D8D5F11E5F3E}" type="presParOf" srcId="{553D2418-6688-4B04-BA69-6033CA2D1FC3}" destId="{DBAB4ACE-503C-41F5-A4A8-697BB5F7D82F}" srcOrd="0" destOrd="0" presId="urn:microsoft.com/office/officeart/2018/2/layout/IconLabelList"/>
    <dgm:cxn modelId="{775E2B8B-ACCC-4E1D-ADBB-BE440A0C5B5A}" type="presParOf" srcId="{DBAB4ACE-503C-41F5-A4A8-697BB5F7D82F}" destId="{3D229D60-A3D5-498C-96FD-18C3A11737A0}" srcOrd="0" destOrd="0" presId="urn:microsoft.com/office/officeart/2018/2/layout/IconLabelList"/>
    <dgm:cxn modelId="{20DC2A7C-3A7E-4B92-A28E-5931B55062F5}" type="presParOf" srcId="{DBAB4ACE-503C-41F5-A4A8-697BB5F7D82F}" destId="{E478092F-24D9-4CF6-8A61-E7157D348994}" srcOrd="1" destOrd="0" presId="urn:microsoft.com/office/officeart/2018/2/layout/IconLabelList"/>
    <dgm:cxn modelId="{55EB551F-C299-431A-8D03-959E4FB36B96}" type="presParOf" srcId="{DBAB4ACE-503C-41F5-A4A8-697BB5F7D82F}" destId="{F5CA1BC6-2B35-45D3-AF8B-53715CED2DCB}" srcOrd="2" destOrd="0" presId="urn:microsoft.com/office/officeart/2018/2/layout/IconLabelList"/>
    <dgm:cxn modelId="{CA436C25-3D4B-4C28-B5AD-F5C53C35FD21}" type="presParOf" srcId="{553D2418-6688-4B04-BA69-6033CA2D1FC3}" destId="{EDAB2DE4-31BC-4B2A-93C2-F5662E672121}" srcOrd="1" destOrd="0" presId="urn:microsoft.com/office/officeart/2018/2/layout/IconLabelList"/>
    <dgm:cxn modelId="{85D085B5-E0C2-413A-87CC-628F3EE1AE2A}" type="presParOf" srcId="{553D2418-6688-4B04-BA69-6033CA2D1FC3}" destId="{3C817C55-7595-434D-93E8-F77E030E41EE}" srcOrd="2" destOrd="0" presId="urn:microsoft.com/office/officeart/2018/2/layout/IconLabelList"/>
    <dgm:cxn modelId="{F6225713-D882-46B0-8F39-BC1947F47DD6}" type="presParOf" srcId="{3C817C55-7595-434D-93E8-F77E030E41EE}" destId="{59C85074-DCE1-430F-8386-DD35D49811FC}" srcOrd="0" destOrd="0" presId="urn:microsoft.com/office/officeart/2018/2/layout/IconLabelList"/>
    <dgm:cxn modelId="{9F41F21E-93FA-433F-AAB8-F608EEA7488F}" type="presParOf" srcId="{3C817C55-7595-434D-93E8-F77E030E41EE}" destId="{8C326BB4-3059-4C29-BB7F-42CCC1556685}" srcOrd="1" destOrd="0" presId="urn:microsoft.com/office/officeart/2018/2/layout/IconLabelList"/>
    <dgm:cxn modelId="{B9AD1CD8-D59E-4095-9240-B2173A5489EB}" type="presParOf" srcId="{3C817C55-7595-434D-93E8-F77E030E41EE}" destId="{F2F073A4-85E8-47A9-BEB0-05A67C0EBE3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DAB2E8-72C1-4715-BF8E-55B79345CD1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C5F7988-0F4D-40FF-913A-7ACFA131DAB0}">
      <dgm:prSet/>
      <dgm:spPr/>
      <dgm:t>
        <a:bodyPr/>
        <a:lstStyle/>
        <a:p>
          <a:pPr>
            <a:lnSpc>
              <a:spcPct val="100000"/>
            </a:lnSpc>
          </a:pPr>
          <a:r>
            <a:rPr lang="en-US"/>
            <a:t>Reinstate conservation tax credit</a:t>
          </a:r>
        </a:p>
      </dgm:t>
    </dgm:pt>
    <dgm:pt modelId="{47903E55-6579-4086-AF0C-B29DAF510E6A}" type="parTrans" cxnId="{753C6057-10DB-4B2A-8282-BD5B6813BCF7}">
      <dgm:prSet/>
      <dgm:spPr/>
      <dgm:t>
        <a:bodyPr/>
        <a:lstStyle/>
        <a:p>
          <a:endParaRPr lang="en-US"/>
        </a:p>
      </dgm:t>
    </dgm:pt>
    <dgm:pt modelId="{551A144F-C799-4EDC-B246-1296F18889E3}" type="sibTrans" cxnId="{753C6057-10DB-4B2A-8282-BD5B6813BCF7}">
      <dgm:prSet/>
      <dgm:spPr/>
      <dgm:t>
        <a:bodyPr/>
        <a:lstStyle/>
        <a:p>
          <a:endParaRPr lang="en-US"/>
        </a:p>
      </dgm:t>
    </dgm:pt>
    <dgm:pt modelId="{FFB2E3FD-BDB6-42EC-8BB5-92BB39968D32}">
      <dgm:prSet/>
      <dgm:spPr/>
      <dgm:t>
        <a:bodyPr/>
        <a:lstStyle/>
        <a:p>
          <a:pPr>
            <a:lnSpc>
              <a:spcPct val="100000"/>
            </a:lnSpc>
          </a:pPr>
          <a:r>
            <a:rPr lang="en-US"/>
            <a:t>Incorporate additional provisions to Present Use Value system to reward landowners for protecting ecosystem services</a:t>
          </a:r>
        </a:p>
      </dgm:t>
    </dgm:pt>
    <dgm:pt modelId="{7F61F720-43C7-40F3-BE51-CACB3AC97FD8}" type="parTrans" cxnId="{A895B4DD-F1FA-4B62-AB61-72162A9D3881}">
      <dgm:prSet/>
      <dgm:spPr/>
      <dgm:t>
        <a:bodyPr/>
        <a:lstStyle/>
        <a:p>
          <a:endParaRPr lang="en-US"/>
        </a:p>
      </dgm:t>
    </dgm:pt>
    <dgm:pt modelId="{96D54E65-6DAA-482E-8B16-C8201602BDE4}" type="sibTrans" cxnId="{A895B4DD-F1FA-4B62-AB61-72162A9D3881}">
      <dgm:prSet/>
      <dgm:spPr/>
      <dgm:t>
        <a:bodyPr/>
        <a:lstStyle/>
        <a:p>
          <a:endParaRPr lang="en-US"/>
        </a:p>
      </dgm:t>
    </dgm:pt>
    <dgm:pt modelId="{5C6C6F5E-1A51-48F6-8BC4-47A18584BB74}">
      <dgm:prSet/>
      <dgm:spPr/>
      <dgm:t>
        <a:bodyPr/>
        <a:lstStyle/>
        <a:p>
          <a:pPr>
            <a:lnSpc>
              <a:spcPct val="100000"/>
            </a:lnSpc>
          </a:pPr>
          <a:r>
            <a:rPr lang="en-US"/>
            <a:t>Develop incentives with state and local governments and other public and private stakeholders to protect coastal habitats.</a:t>
          </a:r>
        </a:p>
      </dgm:t>
    </dgm:pt>
    <dgm:pt modelId="{24B6963A-114F-41A4-A229-A63DCBCF7C7D}" type="parTrans" cxnId="{7124D6F1-1E1D-49D9-BAF1-9AB708DF53A3}">
      <dgm:prSet/>
      <dgm:spPr/>
      <dgm:t>
        <a:bodyPr/>
        <a:lstStyle/>
        <a:p>
          <a:endParaRPr lang="en-US"/>
        </a:p>
      </dgm:t>
    </dgm:pt>
    <dgm:pt modelId="{9C66E8BB-6121-40F5-9EDB-460D9CF8D3C7}" type="sibTrans" cxnId="{7124D6F1-1E1D-49D9-BAF1-9AB708DF53A3}">
      <dgm:prSet/>
      <dgm:spPr/>
      <dgm:t>
        <a:bodyPr/>
        <a:lstStyle/>
        <a:p>
          <a:endParaRPr lang="en-US"/>
        </a:p>
      </dgm:t>
    </dgm:pt>
    <dgm:pt modelId="{E910D2B8-5896-4160-9F69-973020C51AD2}">
      <dgm:prSet/>
      <dgm:spPr/>
      <dgm:t>
        <a:bodyPr/>
        <a:lstStyle/>
        <a:p>
          <a:pPr>
            <a:lnSpc>
              <a:spcPct val="100000"/>
            </a:lnSpc>
          </a:pPr>
          <a:r>
            <a:rPr lang="en-US"/>
            <a:t>Develop a generalized framework to prioritize land protection in areas with high hydrology/water quality benefits within the watershed. </a:t>
          </a:r>
        </a:p>
      </dgm:t>
    </dgm:pt>
    <dgm:pt modelId="{B60748AD-6038-4390-BD9C-28324924CCAC}" type="parTrans" cxnId="{B85AD34C-6F04-4129-A8B5-62D092209BAF}">
      <dgm:prSet/>
      <dgm:spPr/>
      <dgm:t>
        <a:bodyPr/>
        <a:lstStyle/>
        <a:p>
          <a:endParaRPr lang="en-US"/>
        </a:p>
      </dgm:t>
    </dgm:pt>
    <dgm:pt modelId="{0167C715-3D9F-4864-8752-E73314518F3B}" type="sibTrans" cxnId="{B85AD34C-6F04-4129-A8B5-62D092209BAF}">
      <dgm:prSet/>
      <dgm:spPr/>
      <dgm:t>
        <a:bodyPr/>
        <a:lstStyle/>
        <a:p>
          <a:endParaRPr lang="en-US"/>
        </a:p>
      </dgm:t>
    </dgm:pt>
    <dgm:pt modelId="{318100F0-A618-462D-86DF-9E08D5F119EA}" type="pres">
      <dgm:prSet presAssocID="{96DAB2E8-72C1-4715-BF8E-55B79345CD11}" presName="root" presStyleCnt="0">
        <dgm:presLayoutVars>
          <dgm:dir/>
          <dgm:resizeHandles val="exact"/>
        </dgm:presLayoutVars>
      </dgm:prSet>
      <dgm:spPr/>
    </dgm:pt>
    <dgm:pt modelId="{F9191DB5-9554-41BD-A928-722B4718EEBD}" type="pres">
      <dgm:prSet presAssocID="{5C5F7988-0F4D-40FF-913A-7ACFA131DAB0}" presName="compNode" presStyleCnt="0"/>
      <dgm:spPr/>
    </dgm:pt>
    <dgm:pt modelId="{5820FEDE-CD12-480C-83B5-7B71CAF9E42D}" type="pres">
      <dgm:prSet presAssocID="{5C5F7988-0F4D-40FF-913A-7ACFA131DAB0}" presName="bgRect" presStyleLbl="bgShp" presStyleIdx="0" presStyleCnt="4"/>
      <dgm:spPr/>
    </dgm:pt>
    <dgm:pt modelId="{C8A2CBAA-0D5F-4E72-BEEA-585F4E7951F6}" type="pres">
      <dgm:prSet presAssocID="{5C5F7988-0F4D-40FF-913A-7ACFA131DA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49725DA5-5D7A-4C3A-A764-941577776782}" type="pres">
      <dgm:prSet presAssocID="{5C5F7988-0F4D-40FF-913A-7ACFA131DAB0}" presName="spaceRect" presStyleCnt="0"/>
      <dgm:spPr/>
    </dgm:pt>
    <dgm:pt modelId="{BE319D12-2D68-483D-9C59-6534157B8DBA}" type="pres">
      <dgm:prSet presAssocID="{5C5F7988-0F4D-40FF-913A-7ACFA131DAB0}" presName="parTx" presStyleLbl="revTx" presStyleIdx="0" presStyleCnt="4">
        <dgm:presLayoutVars>
          <dgm:chMax val="0"/>
          <dgm:chPref val="0"/>
        </dgm:presLayoutVars>
      </dgm:prSet>
      <dgm:spPr/>
    </dgm:pt>
    <dgm:pt modelId="{8FF43334-2169-409E-B02A-8D6C7448053C}" type="pres">
      <dgm:prSet presAssocID="{551A144F-C799-4EDC-B246-1296F18889E3}" presName="sibTrans" presStyleCnt="0"/>
      <dgm:spPr/>
    </dgm:pt>
    <dgm:pt modelId="{EACA796C-D6B0-4686-922B-4E0D7E5CD821}" type="pres">
      <dgm:prSet presAssocID="{FFB2E3FD-BDB6-42EC-8BB5-92BB39968D32}" presName="compNode" presStyleCnt="0"/>
      <dgm:spPr/>
    </dgm:pt>
    <dgm:pt modelId="{048721E2-9010-4DD1-B5EE-56F787990F14}" type="pres">
      <dgm:prSet presAssocID="{FFB2E3FD-BDB6-42EC-8BB5-92BB39968D32}" presName="bgRect" presStyleLbl="bgShp" presStyleIdx="1" presStyleCnt="4"/>
      <dgm:spPr/>
    </dgm:pt>
    <dgm:pt modelId="{72391407-0E3E-4E39-A48E-C18488A8DC3F}" type="pres">
      <dgm:prSet presAssocID="{FFB2E3FD-BDB6-42EC-8BB5-92BB39968D3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ciduous tree"/>
        </a:ext>
      </dgm:extLst>
    </dgm:pt>
    <dgm:pt modelId="{65C2ADB4-EDB2-4D37-A72F-22CC70C7BF5E}" type="pres">
      <dgm:prSet presAssocID="{FFB2E3FD-BDB6-42EC-8BB5-92BB39968D32}" presName="spaceRect" presStyleCnt="0"/>
      <dgm:spPr/>
    </dgm:pt>
    <dgm:pt modelId="{3D7E992D-4DC1-46EA-9E4B-CA87D56F1103}" type="pres">
      <dgm:prSet presAssocID="{FFB2E3FD-BDB6-42EC-8BB5-92BB39968D32}" presName="parTx" presStyleLbl="revTx" presStyleIdx="1" presStyleCnt="4">
        <dgm:presLayoutVars>
          <dgm:chMax val="0"/>
          <dgm:chPref val="0"/>
        </dgm:presLayoutVars>
      </dgm:prSet>
      <dgm:spPr/>
    </dgm:pt>
    <dgm:pt modelId="{ADC065B8-C47A-4A01-8083-996D034DCF8D}" type="pres">
      <dgm:prSet presAssocID="{96D54E65-6DAA-482E-8B16-C8201602BDE4}" presName="sibTrans" presStyleCnt="0"/>
      <dgm:spPr/>
    </dgm:pt>
    <dgm:pt modelId="{85FDE80D-21CF-4A45-9FAB-2FB3DDD3D0F5}" type="pres">
      <dgm:prSet presAssocID="{5C6C6F5E-1A51-48F6-8BC4-47A18584BB74}" presName="compNode" presStyleCnt="0"/>
      <dgm:spPr/>
    </dgm:pt>
    <dgm:pt modelId="{607C635C-5186-4610-A431-DFE2A51ECDB4}" type="pres">
      <dgm:prSet presAssocID="{5C6C6F5E-1A51-48F6-8BC4-47A18584BB74}" presName="bgRect" presStyleLbl="bgShp" presStyleIdx="2" presStyleCnt="4"/>
      <dgm:spPr/>
    </dgm:pt>
    <dgm:pt modelId="{623FDFA8-54C5-4CF8-A0F6-A5013B750364}" type="pres">
      <dgm:prSet presAssocID="{5C6C6F5E-1A51-48F6-8BC4-47A18584BB7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ave with solid fill"/>
        </a:ext>
      </dgm:extLst>
    </dgm:pt>
    <dgm:pt modelId="{07282ADD-52C5-4EE0-88B2-E2C47B41E8AC}" type="pres">
      <dgm:prSet presAssocID="{5C6C6F5E-1A51-48F6-8BC4-47A18584BB74}" presName="spaceRect" presStyleCnt="0"/>
      <dgm:spPr/>
    </dgm:pt>
    <dgm:pt modelId="{7B086A76-0114-45EC-B0F2-C235A99FA7F1}" type="pres">
      <dgm:prSet presAssocID="{5C6C6F5E-1A51-48F6-8BC4-47A18584BB74}" presName="parTx" presStyleLbl="revTx" presStyleIdx="2" presStyleCnt="4">
        <dgm:presLayoutVars>
          <dgm:chMax val="0"/>
          <dgm:chPref val="0"/>
        </dgm:presLayoutVars>
      </dgm:prSet>
      <dgm:spPr/>
    </dgm:pt>
    <dgm:pt modelId="{009B1C40-915A-44B8-9B9D-6E6D5C374A6E}" type="pres">
      <dgm:prSet presAssocID="{9C66E8BB-6121-40F5-9EDB-460D9CF8D3C7}" presName="sibTrans" presStyleCnt="0"/>
      <dgm:spPr/>
    </dgm:pt>
    <dgm:pt modelId="{FA37E93D-AA64-4D3C-A461-169679628511}" type="pres">
      <dgm:prSet presAssocID="{E910D2B8-5896-4160-9F69-973020C51AD2}" presName="compNode" presStyleCnt="0"/>
      <dgm:spPr/>
    </dgm:pt>
    <dgm:pt modelId="{8BFE3E2B-A96A-4766-8C20-22AF0DB39C85}" type="pres">
      <dgm:prSet presAssocID="{E910D2B8-5896-4160-9F69-973020C51AD2}" presName="bgRect" presStyleLbl="bgShp" presStyleIdx="3" presStyleCnt="4"/>
      <dgm:spPr/>
    </dgm:pt>
    <dgm:pt modelId="{4A3AA5AB-E6D6-4526-BA46-6A0D23654194}" type="pres">
      <dgm:prSet presAssocID="{E910D2B8-5896-4160-9F69-973020C51AD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ater with solid fill"/>
        </a:ext>
      </dgm:extLst>
    </dgm:pt>
    <dgm:pt modelId="{0BA7A16B-4284-4720-9D6F-440930F2F078}" type="pres">
      <dgm:prSet presAssocID="{E910D2B8-5896-4160-9F69-973020C51AD2}" presName="spaceRect" presStyleCnt="0"/>
      <dgm:spPr/>
    </dgm:pt>
    <dgm:pt modelId="{71A00F0B-E9D2-4B7B-8551-AD8D95B07E85}" type="pres">
      <dgm:prSet presAssocID="{E910D2B8-5896-4160-9F69-973020C51AD2}" presName="parTx" presStyleLbl="revTx" presStyleIdx="3" presStyleCnt="4">
        <dgm:presLayoutVars>
          <dgm:chMax val="0"/>
          <dgm:chPref val="0"/>
        </dgm:presLayoutVars>
      </dgm:prSet>
      <dgm:spPr/>
    </dgm:pt>
  </dgm:ptLst>
  <dgm:cxnLst>
    <dgm:cxn modelId="{338D6D2A-9DA7-4F32-99BE-47C323ACB073}" type="presOf" srcId="{FFB2E3FD-BDB6-42EC-8BB5-92BB39968D32}" destId="{3D7E992D-4DC1-46EA-9E4B-CA87D56F1103}" srcOrd="0" destOrd="0" presId="urn:microsoft.com/office/officeart/2018/2/layout/IconVerticalSolidList"/>
    <dgm:cxn modelId="{B85AD34C-6F04-4129-A8B5-62D092209BAF}" srcId="{96DAB2E8-72C1-4715-BF8E-55B79345CD11}" destId="{E910D2B8-5896-4160-9F69-973020C51AD2}" srcOrd="3" destOrd="0" parTransId="{B60748AD-6038-4390-BD9C-28324924CCAC}" sibTransId="{0167C715-3D9F-4864-8752-E73314518F3B}"/>
    <dgm:cxn modelId="{753C6057-10DB-4B2A-8282-BD5B6813BCF7}" srcId="{96DAB2E8-72C1-4715-BF8E-55B79345CD11}" destId="{5C5F7988-0F4D-40FF-913A-7ACFA131DAB0}" srcOrd="0" destOrd="0" parTransId="{47903E55-6579-4086-AF0C-B29DAF510E6A}" sibTransId="{551A144F-C799-4EDC-B246-1296F18889E3}"/>
    <dgm:cxn modelId="{FFA6E177-9A0A-4AE2-A6AD-0CF1D7A41692}" type="presOf" srcId="{5C6C6F5E-1A51-48F6-8BC4-47A18584BB74}" destId="{7B086A76-0114-45EC-B0F2-C235A99FA7F1}" srcOrd="0" destOrd="0" presId="urn:microsoft.com/office/officeart/2018/2/layout/IconVerticalSolidList"/>
    <dgm:cxn modelId="{32CA138C-CFCC-4851-AF5B-8C5CA664B1D7}" type="presOf" srcId="{5C5F7988-0F4D-40FF-913A-7ACFA131DAB0}" destId="{BE319D12-2D68-483D-9C59-6534157B8DBA}" srcOrd="0" destOrd="0" presId="urn:microsoft.com/office/officeart/2018/2/layout/IconVerticalSolidList"/>
    <dgm:cxn modelId="{A895B4DD-F1FA-4B62-AB61-72162A9D3881}" srcId="{96DAB2E8-72C1-4715-BF8E-55B79345CD11}" destId="{FFB2E3FD-BDB6-42EC-8BB5-92BB39968D32}" srcOrd="1" destOrd="0" parTransId="{7F61F720-43C7-40F3-BE51-CACB3AC97FD8}" sibTransId="{96D54E65-6DAA-482E-8B16-C8201602BDE4}"/>
    <dgm:cxn modelId="{0433D5E2-772A-4499-9A4D-2DA3777A1DAC}" type="presOf" srcId="{96DAB2E8-72C1-4715-BF8E-55B79345CD11}" destId="{318100F0-A618-462D-86DF-9E08D5F119EA}" srcOrd="0" destOrd="0" presId="urn:microsoft.com/office/officeart/2018/2/layout/IconVerticalSolidList"/>
    <dgm:cxn modelId="{8F00C1E5-7D0A-47B9-907A-39573F242614}" type="presOf" srcId="{E910D2B8-5896-4160-9F69-973020C51AD2}" destId="{71A00F0B-E9D2-4B7B-8551-AD8D95B07E85}" srcOrd="0" destOrd="0" presId="urn:microsoft.com/office/officeart/2018/2/layout/IconVerticalSolidList"/>
    <dgm:cxn modelId="{7124D6F1-1E1D-49D9-BAF1-9AB708DF53A3}" srcId="{96DAB2E8-72C1-4715-BF8E-55B79345CD11}" destId="{5C6C6F5E-1A51-48F6-8BC4-47A18584BB74}" srcOrd="2" destOrd="0" parTransId="{24B6963A-114F-41A4-A229-A63DCBCF7C7D}" sibTransId="{9C66E8BB-6121-40F5-9EDB-460D9CF8D3C7}"/>
    <dgm:cxn modelId="{FA543868-36DF-428D-8CBF-9E94121E9218}" type="presParOf" srcId="{318100F0-A618-462D-86DF-9E08D5F119EA}" destId="{F9191DB5-9554-41BD-A928-722B4718EEBD}" srcOrd="0" destOrd="0" presId="urn:microsoft.com/office/officeart/2018/2/layout/IconVerticalSolidList"/>
    <dgm:cxn modelId="{72BFD962-7C9D-4397-AEC7-5B8120726023}" type="presParOf" srcId="{F9191DB5-9554-41BD-A928-722B4718EEBD}" destId="{5820FEDE-CD12-480C-83B5-7B71CAF9E42D}" srcOrd="0" destOrd="0" presId="urn:microsoft.com/office/officeart/2018/2/layout/IconVerticalSolidList"/>
    <dgm:cxn modelId="{E4C53090-4D1F-4C3D-8878-A361EA255275}" type="presParOf" srcId="{F9191DB5-9554-41BD-A928-722B4718EEBD}" destId="{C8A2CBAA-0D5F-4E72-BEEA-585F4E7951F6}" srcOrd="1" destOrd="0" presId="urn:microsoft.com/office/officeart/2018/2/layout/IconVerticalSolidList"/>
    <dgm:cxn modelId="{FA1FB876-A6B7-439D-9D5E-BC6A54AFD1AA}" type="presParOf" srcId="{F9191DB5-9554-41BD-A928-722B4718EEBD}" destId="{49725DA5-5D7A-4C3A-A764-941577776782}" srcOrd="2" destOrd="0" presId="urn:microsoft.com/office/officeart/2018/2/layout/IconVerticalSolidList"/>
    <dgm:cxn modelId="{D01B7617-33B5-43BF-9D0C-741DE830BCFF}" type="presParOf" srcId="{F9191DB5-9554-41BD-A928-722B4718EEBD}" destId="{BE319D12-2D68-483D-9C59-6534157B8DBA}" srcOrd="3" destOrd="0" presId="urn:microsoft.com/office/officeart/2018/2/layout/IconVerticalSolidList"/>
    <dgm:cxn modelId="{24705DE9-4CD1-430C-BDD3-0FD2BBCEDC33}" type="presParOf" srcId="{318100F0-A618-462D-86DF-9E08D5F119EA}" destId="{8FF43334-2169-409E-B02A-8D6C7448053C}" srcOrd="1" destOrd="0" presId="urn:microsoft.com/office/officeart/2018/2/layout/IconVerticalSolidList"/>
    <dgm:cxn modelId="{D8FA757B-B236-4231-B834-EFCC233044A0}" type="presParOf" srcId="{318100F0-A618-462D-86DF-9E08D5F119EA}" destId="{EACA796C-D6B0-4686-922B-4E0D7E5CD821}" srcOrd="2" destOrd="0" presId="urn:microsoft.com/office/officeart/2018/2/layout/IconVerticalSolidList"/>
    <dgm:cxn modelId="{8386DE3D-4DE2-4B71-995C-81BB022C10D0}" type="presParOf" srcId="{EACA796C-D6B0-4686-922B-4E0D7E5CD821}" destId="{048721E2-9010-4DD1-B5EE-56F787990F14}" srcOrd="0" destOrd="0" presId="urn:microsoft.com/office/officeart/2018/2/layout/IconVerticalSolidList"/>
    <dgm:cxn modelId="{2E503FB8-6E1C-4439-94E1-E92E812A5706}" type="presParOf" srcId="{EACA796C-D6B0-4686-922B-4E0D7E5CD821}" destId="{72391407-0E3E-4E39-A48E-C18488A8DC3F}" srcOrd="1" destOrd="0" presId="urn:microsoft.com/office/officeart/2018/2/layout/IconVerticalSolidList"/>
    <dgm:cxn modelId="{48A78A61-F81F-4093-807A-D44739C9FC77}" type="presParOf" srcId="{EACA796C-D6B0-4686-922B-4E0D7E5CD821}" destId="{65C2ADB4-EDB2-4D37-A72F-22CC70C7BF5E}" srcOrd="2" destOrd="0" presId="urn:microsoft.com/office/officeart/2018/2/layout/IconVerticalSolidList"/>
    <dgm:cxn modelId="{8E01BADA-7FA9-4B08-8E9E-50BB38AF9ECE}" type="presParOf" srcId="{EACA796C-D6B0-4686-922B-4E0D7E5CD821}" destId="{3D7E992D-4DC1-46EA-9E4B-CA87D56F1103}" srcOrd="3" destOrd="0" presId="urn:microsoft.com/office/officeart/2018/2/layout/IconVerticalSolidList"/>
    <dgm:cxn modelId="{E52BF606-19B3-49CB-AC2E-9DCFDB8E3685}" type="presParOf" srcId="{318100F0-A618-462D-86DF-9E08D5F119EA}" destId="{ADC065B8-C47A-4A01-8083-996D034DCF8D}" srcOrd="3" destOrd="0" presId="urn:microsoft.com/office/officeart/2018/2/layout/IconVerticalSolidList"/>
    <dgm:cxn modelId="{D4A97421-D29B-427D-B095-F85B09FE2AA0}" type="presParOf" srcId="{318100F0-A618-462D-86DF-9E08D5F119EA}" destId="{85FDE80D-21CF-4A45-9FAB-2FB3DDD3D0F5}" srcOrd="4" destOrd="0" presId="urn:microsoft.com/office/officeart/2018/2/layout/IconVerticalSolidList"/>
    <dgm:cxn modelId="{1836A183-BD6B-4608-89D3-6145EC317692}" type="presParOf" srcId="{85FDE80D-21CF-4A45-9FAB-2FB3DDD3D0F5}" destId="{607C635C-5186-4610-A431-DFE2A51ECDB4}" srcOrd="0" destOrd="0" presId="urn:microsoft.com/office/officeart/2018/2/layout/IconVerticalSolidList"/>
    <dgm:cxn modelId="{0704F7A1-A21A-4EFB-AC10-50CCB7DB6F17}" type="presParOf" srcId="{85FDE80D-21CF-4A45-9FAB-2FB3DDD3D0F5}" destId="{623FDFA8-54C5-4CF8-A0F6-A5013B750364}" srcOrd="1" destOrd="0" presId="urn:microsoft.com/office/officeart/2018/2/layout/IconVerticalSolidList"/>
    <dgm:cxn modelId="{4FC843C1-48FA-4E28-AF5C-9BA34541CDC3}" type="presParOf" srcId="{85FDE80D-21CF-4A45-9FAB-2FB3DDD3D0F5}" destId="{07282ADD-52C5-4EE0-88B2-E2C47B41E8AC}" srcOrd="2" destOrd="0" presId="urn:microsoft.com/office/officeart/2018/2/layout/IconVerticalSolidList"/>
    <dgm:cxn modelId="{3C0DC33E-A4F8-4139-A22C-F4D9B38FCBD6}" type="presParOf" srcId="{85FDE80D-21CF-4A45-9FAB-2FB3DDD3D0F5}" destId="{7B086A76-0114-45EC-B0F2-C235A99FA7F1}" srcOrd="3" destOrd="0" presId="urn:microsoft.com/office/officeart/2018/2/layout/IconVerticalSolidList"/>
    <dgm:cxn modelId="{20CD189D-AEB3-4DB6-93C4-FEA4D64AC057}" type="presParOf" srcId="{318100F0-A618-462D-86DF-9E08D5F119EA}" destId="{009B1C40-915A-44B8-9B9D-6E6D5C374A6E}" srcOrd="5" destOrd="0" presId="urn:microsoft.com/office/officeart/2018/2/layout/IconVerticalSolidList"/>
    <dgm:cxn modelId="{B90BFC71-25E1-4233-9E20-10A6A752AD1E}" type="presParOf" srcId="{318100F0-A618-462D-86DF-9E08D5F119EA}" destId="{FA37E93D-AA64-4D3C-A461-169679628511}" srcOrd="6" destOrd="0" presId="urn:microsoft.com/office/officeart/2018/2/layout/IconVerticalSolidList"/>
    <dgm:cxn modelId="{C22FBAA3-5300-4BD6-8F37-0AA3B11549E1}" type="presParOf" srcId="{FA37E93D-AA64-4D3C-A461-169679628511}" destId="{8BFE3E2B-A96A-4766-8C20-22AF0DB39C85}" srcOrd="0" destOrd="0" presId="urn:microsoft.com/office/officeart/2018/2/layout/IconVerticalSolidList"/>
    <dgm:cxn modelId="{DD7D2AD6-ED29-4C6F-9968-6408D04121FA}" type="presParOf" srcId="{FA37E93D-AA64-4D3C-A461-169679628511}" destId="{4A3AA5AB-E6D6-4526-BA46-6A0D23654194}" srcOrd="1" destOrd="0" presId="urn:microsoft.com/office/officeart/2018/2/layout/IconVerticalSolidList"/>
    <dgm:cxn modelId="{87A058E4-4A1F-41A5-8641-69BBA3BFEBA6}" type="presParOf" srcId="{FA37E93D-AA64-4D3C-A461-169679628511}" destId="{0BA7A16B-4284-4720-9D6F-440930F2F078}" srcOrd="2" destOrd="0" presId="urn:microsoft.com/office/officeart/2018/2/layout/IconVerticalSolidList"/>
    <dgm:cxn modelId="{DF520262-0BBE-4828-BFF9-4D8E2BD108FC}" type="presParOf" srcId="{FA37E93D-AA64-4D3C-A461-169679628511}" destId="{71A00F0B-E9D2-4B7B-8551-AD8D95B07E8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9B6BC9-3FCD-421B-9E0A-6091C085928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8293FB6-9D7E-4A40-AA75-A1E4FA9C2957}">
      <dgm:prSet/>
      <dgm:spPr/>
      <dgm:t>
        <a:bodyPr/>
        <a:lstStyle/>
        <a:p>
          <a:pPr>
            <a:lnSpc>
              <a:spcPct val="100000"/>
            </a:lnSpc>
          </a:pPr>
          <a:r>
            <a:rPr lang="en-US"/>
            <a:t>Provide technical assistance to landowners interested in pursuing carbon offset practices</a:t>
          </a:r>
        </a:p>
      </dgm:t>
    </dgm:pt>
    <dgm:pt modelId="{08F1E15F-1190-48E8-9A39-C49EC8FB9C7E}" type="parTrans" cxnId="{1357DC39-E96C-44CB-AC8B-9B041635F7D1}">
      <dgm:prSet/>
      <dgm:spPr/>
      <dgm:t>
        <a:bodyPr/>
        <a:lstStyle/>
        <a:p>
          <a:endParaRPr lang="en-US"/>
        </a:p>
      </dgm:t>
    </dgm:pt>
    <dgm:pt modelId="{580A715B-4907-403C-A0C3-C84CF05B610A}" type="sibTrans" cxnId="{1357DC39-E96C-44CB-AC8B-9B041635F7D1}">
      <dgm:prSet/>
      <dgm:spPr/>
      <dgm:t>
        <a:bodyPr/>
        <a:lstStyle/>
        <a:p>
          <a:endParaRPr lang="en-US"/>
        </a:p>
      </dgm:t>
    </dgm:pt>
    <dgm:pt modelId="{6F6CA983-3D1D-4903-8781-974AE428A3E7}">
      <dgm:prSet/>
      <dgm:spPr/>
      <dgm:t>
        <a:bodyPr/>
        <a:lstStyle/>
        <a:p>
          <a:pPr>
            <a:lnSpc>
              <a:spcPct val="100000"/>
            </a:lnSpc>
          </a:pPr>
          <a:r>
            <a:rPr lang="en-US"/>
            <a:t>Encourage local governments to use NWL resources to improve new and existing local planning</a:t>
          </a:r>
        </a:p>
      </dgm:t>
    </dgm:pt>
    <dgm:pt modelId="{6F3510B3-F0EF-46C7-A01D-61A2595F6375}" type="parTrans" cxnId="{F6725CFA-C475-47E5-875A-CE6ED6195990}">
      <dgm:prSet/>
      <dgm:spPr/>
      <dgm:t>
        <a:bodyPr/>
        <a:lstStyle/>
        <a:p>
          <a:endParaRPr lang="en-US"/>
        </a:p>
      </dgm:t>
    </dgm:pt>
    <dgm:pt modelId="{B6E41356-F2E8-4542-9F00-E8B3DF0B8285}" type="sibTrans" cxnId="{F6725CFA-C475-47E5-875A-CE6ED6195990}">
      <dgm:prSet/>
      <dgm:spPr/>
      <dgm:t>
        <a:bodyPr/>
        <a:lstStyle/>
        <a:p>
          <a:endParaRPr lang="en-US"/>
        </a:p>
      </dgm:t>
    </dgm:pt>
    <dgm:pt modelId="{DD406C48-2D4E-4898-8223-72554182741B}">
      <dgm:prSet/>
      <dgm:spPr/>
      <dgm:t>
        <a:bodyPr/>
        <a:lstStyle/>
        <a:p>
          <a:pPr>
            <a:lnSpc>
              <a:spcPct val="100000"/>
            </a:lnSpc>
          </a:pPr>
          <a:r>
            <a:rPr lang="en-US"/>
            <a:t>Expand reforestation and restoration efforts on publicly owned lands, with a special focus on pocosin wetlands, riparian and coastal zones, or other areas with the highest potential for co-benefits</a:t>
          </a:r>
        </a:p>
      </dgm:t>
    </dgm:pt>
    <dgm:pt modelId="{CF134ECC-02B9-43C1-BBBC-5B677D78F0D6}" type="parTrans" cxnId="{0D61BEF8-7A6A-42AE-BA2C-B1F30868CCFB}">
      <dgm:prSet/>
      <dgm:spPr/>
      <dgm:t>
        <a:bodyPr/>
        <a:lstStyle/>
        <a:p>
          <a:endParaRPr lang="en-US"/>
        </a:p>
      </dgm:t>
    </dgm:pt>
    <dgm:pt modelId="{8B865647-AB13-4556-A773-B98739D9D6BE}" type="sibTrans" cxnId="{0D61BEF8-7A6A-42AE-BA2C-B1F30868CCFB}">
      <dgm:prSet/>
      <dgm:spPr/>
      <dgm:t>
        <a:bodyPr/>
        <a:lstStyle/>
        <a:p>
          <a:endParaRPr lang="en-US"/>
        </a:p>
      </dgm:t>
    </dgm:pt>
    <dgm:pt modelId="{ACCC7E97-6E50-44C6-BFF8-927B476A2E9E}" type="pres">
      <dgm:prSet presAssocID="{1E9B6BC9-3FCD-421B-9E0A-6091C085928D}" presName="root" presStyleCnt="0">
        <dgm:presLayoutVars>
          <dgm:dir/>
          <dgm:resizeHandles val="exact"/>
        </dgm:presLayoutVars>
      </dgm:prSet>
      <dgm:spPr/>
    </dgm:pt>
    <dgm:pt modelId="{33B999F8-11CB-4649-9789-A7A5BA8FCB80}" type="pres">
      <dgm:prSet presAssocID="{78293FB6-9D7E-4A40-AA75-A1E4FA9C2957}" presName="compNode" presStyleCnt="0"/>
      <dgm:spPr/>
    </dgm:pt>
    <dgm:pt modelId="{D044F66D-28FE-4EBF-844D-A0D1A9AD9DF4}" type="pres">
      <dgm:prSet presAssocID="{78293FB6-9D7E-4A40-AA75-A1E4FA9C2957}" presName="bgRect" presStyleLbl="bgShp" presStyleIdx="0" presStyleCnt="3"/>
      <dgm:spPr/>
    </dgm:pt>
    <dgm:pt modelId="{668F883A-ED4A-4AB2-9B29-82AEE714724A}" type="pres">
      <dgm:prSet presAssocID="{78293FB6-9D7E-4A40-AA75-A1E4FA9C29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pward trend with solid fill"/>
        </a:ext>
      </dgm:extLst>
    </dgm:pt>
    <dgm:pt modelId="{CD07A557-EF34-488D-8996-D6DF1F217869}" type="pres">
      <dgm:prSet presAssocID="{78293FB6-9D7E-4A40-AA75-A1E4FA9C2957}" presName="spaceRect" presStyleCnt="0"/>
      <dgm:spPr/>
    </dgm:pt>
    <dgm:pt modelId="{13DC6E2E-7A23-4563-9DE8-6D1FC41BB581}" type="pres">
      <dgm:prSet presAssocID="{78293FB6-9D7E-4A40-AA75-A1E4FA9C2957}" presName="parTx" presStyleLbl="revTx" presStyleIdx="0" presStyleCnt="3">
        <dgm:presLayoutVars>
          <dgm:chMax val="0"/>
          <dgm:chPref val="0"/>
        </dgm:presLayoutVars>
      </dgm:prSet>
      <dgm:spPr/>
    </dgm:pt>
    <dgm:pt modelId="{2A7EF5A7-4183-41E7-810B-FE7F850F7666}" type="pres">
      <dgm:prSet presAssocID="{580A715B-4907-403C-A0C3-C84CF05B610A}" presName="sibTrans" presStyleCnt="0"/>
      <dgm:spPr/>
    </dgm:pt>
    <dgm:pt modelId="{5DC73661-9747-4EEB-95D7-F7B4407D2C4E}" type="pres">
      <dgm:prSet presAssocID="{6F6CA983-3D1D-4903-8781-974AE428A3E7}" presName="compNode" presStyleCnt="0"/>
      <dgm:spPr/>
    </dgm:pt>
    <dgm:pt modelId="{735CEAF4-E5EC-45C1-AE00-C83D6168BFB2}" type="pres">
      <dgm:prSet presAssocID="{6F6CA983-3D1D-4903-8781-974AE428A3E7}" presName="bgRect" presStyleLbl="bgShp" presStyleIdx="1" presStyleCnt="3"/>
      <dgm:spPr/>
    </dgm:pt>
    <dgm:pt modelId="{70CF8991-F5A2-440A-815B-2A6EFA584335}" type="pres">
      <dgm:prSet presAssocID="{6F6CA983-3D1D-4903-8781-974AE428A3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urt with solid fill"/>
        </a:ext>
      </dgm:extLst>
    </dgm:pt>
    <dgm:pt modelId="{51BEA0E9-9F09-46BA-AE84-BB08EDBA96D4}" type="pres">
      <dgm:prSet presAssocID="{6F6CA983-3D1D-4903-8781-974AE428A3E7}" presName="spaceRect" presStyleCnt="0"/>
      <dgm:spPr/>
    </dgm:pt>
    <dgm:pt modelId="{F58FD776-FE8C-4405-AA49-21FE0C935C02}" type="pres">
      <dgm:prSet presAssocID="{6F6CA983-3D1D-4903-8781-974AE428A3E7}" presName="parTx" presStyleLbl="revTx" presStyleIdx="1" presStyleCnt="3">
        <dgm:presLayoutVars>
          <dgm:chMax val="0"/>
          <dgm:chPref val="0"/>
        </dgm:presLayoutVars>
      </dgm:prSet>
      <dgm:spPr/>
    </dgm:pt>
    <dgm:pt modelId="{CF42B692-A781-488B-AAAB-1D346D8A6BAC}" type="pres">
      <dgm:prSet presAssocID="{B6E41356-F2E8-4542-9F00-E8B3DF0B8285}" presName="sibTrans" presStyleCnt="0"/>
      <dgm:spPr/>
    </dgm:pt>
    <dgm:pt modelId="{E001A334-BEF7-4D7D-8F5C-68F745663120}" type="pres">
      <dgm:prSet presAssocID="{DD406C48-2D4E-4898-8223-72554182741B}" presName="compNode" presStyleCnt="0"/>
      <dgm:spPr/>
    </dgm:pt>
    <dgm:pt modelId="{0F63B08D-FC9A-4907-8B2B-F3A9C89AF639}" type="pres">
      <dgm:prSet presAssocID="{DD406C48-2D4E-4898-8223-72554182741B}" presName="bgRect" presStyleLbl="bgShp" presStyleIdx="2" presStyleCnt="3"/>
      <dgm:spPr/>
    </dgm:pt>
    <dgm:pt modelId="{9A5230A9-1456-4013-98FB-27085C0A0BC1}" type="pres">
      <dgm:prSet presAssocID="{DD406C48-2D4E-4898-8223-7255418274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est scene"/>
        </a:ext>
      </dgm:extLst>
    </dgm:pt>
    <dgm:pt modelId="{4F4E48B7-EC9F-4856-91A6-28916EBA288D}" type="pres">
      <dgm:prSet presAssocID="{DD406C48-2D4E-4898-8223-72554182741B}" presName="spaceRect" presStyleCnt="0"/>
      <dgm:spPr/>
    </dgm:pt>
    <dgm:pt modelId="{9E4AE4E9-5D44-41A3-A57E-0A7802548DEF}" type="pres">
      <dgm:prSet presAssocID="{DD406C48-2D4E-4898-8223-72554182741B}" presName="parTx" presStyleLbl="revTx" presStyleIdx="2" presStyleCnt="3">
        <dgm:presLayoutVars>
          <dgm:chMax val="0"/>
          <dgm:chPref val="0"/>
        </dgm:presLayoutVars>
      </dgm:prSet>
      <dgm:spPr/>
    </dgm:pt>
  </dgm:ptLst>
  <dgm:cxnLst>
    <dgm:cxn modelId="{1357DC39-E96C-44CB-AC8B-9B041635F7D1}" srcId="{1E9B6BC9-3FCD-421B-9E0A-6091C085928D}" destId="{78293FB6-9D7E-4A40-AA75-A1E4FA9C2957}" srcOrd="0" destOrd="0" parTransId="{08F1E15F-1190-48E8-9A39-C49EC8FB9C7E}" sibTransId="{580A715B-4907-403C-A0C3-C84CF05B610A}"/>
    <dgm:cxn modelId="{5AAFDC8B-A7A6-4102-85B5-2A8515DE3EEB}" type="presOf" srcId="{DD406C48-2D4E-4898-8223-72554182741B}" destId="{9E4AE4E9-5D44-41A3-A57E-0A7802548DEF}" srcOrd="0" destOrd="0" presId="urn:microsoft.com/office/officeart/2018/2/layout/IconVerticalSolidList"/>
    <dgm:cxn modelId="{995C6DBA-CDF1-4862-ACF1-9F5F323F0ED6}" type="presOf" srcId="{78293FB6-9D7E-4A40-AA75-A1E4FA9C2957}" destId="{13DC6E2E-7A23-4563-9DE8-6D1FC41BB581}" srcOrd="0" destOrd="0" presId="urn:microsoft.com/office/officeart/2018/2/layout/IconVerticalSolidList"/>
    <dgm:cxn modelId="{69D816CB-2F14-45FC-BD83-DBFA97E600D6}" type="presOf" srcId="{1E9B6BC9-3FCD-421B-9E0A-6091C085928D}" destId="{ACCC7E97-6E50-44C6-BFF8-927B476A2E9E}" srcOrd="0" destOrd="0" presId="urn:microsoft.com/office/officeart/2018/2/layout/IconVerticalSolidList"/>
    <dgm:cxn modelId="{0BC201D7-8177-441B-9E0C-EFFA4D75CE9E}" type="presOf" srcId="{6F6CA983-3D1D-4903-8781-974AE428A3E7}" destId="{F58FD776-FE8C-4405-AA49-21FE0C935C02}" srcOrd="0" destOrd="0" presId="urn:microsoft.com/office/officeart/2018/2/layout/IconVerticalSolidList"/>
    <dgm:cxn modelId="{0D61BEF8-7A6A-42AE-BA2C-B1F30868CCFB}" srcId="{1E9B6BC9-3FCD-421B-9E0A-6091C085928D}" destId="{DD406C48-2D4E-4898-8223-72554182741B}" srcOrd="2" destOrd="0" parTransId="{CF134ECC-02B9-43C1-BBBC-5B677D78F0D6}" sibTransId="{8B865647-AB13-4556-A773-B98739D9D6BE}"/>
    <dgm:cxn modelId="{F6725CFA-C475-47E5-875A-CE6ED6195990}" srcId="{1E9B6BC9-3FCD-421B-9E0A-6091C085928D}" destId="{6F6CA983-3D1D-4903-8781-974AE428A3E7}" srcOrd="1" destOrd="0" parTransId="{6F3510B3-F0EF-46C7-A01D-61A2595F6375}" sibTransId="{B6E41356-F2E8-4542-9F00-E8B3DF0B8285}"/>
    <dgm:cxn modelId="{568BF1F3-9E95-4956-8569-C860DD05ADD7}" type="presParOf" srcId="{ACCC7E97-6E50-44C6-BFF8-927B476A2E9E}" destId="{33B999F8-11CB-4649-9789-A7A5BA8FCB80}" srcOrd="0" destOrd="0" presId="urn:microsoft.com/office/officeart/2018/2/layout/IconVerticalSolidList"/>
    <dgm:cxn modelId="{6DF23704-FB85-4ACB-A13B-BAB8A84081E0}" type="presParOf" srcId="{33B999F8-11CB-4649-9789-A7A5BA8FCB80}" destId="{D044F66D-28FE-4EBF-844D-A0D1A9AD9DF4}" srcOrd="0" destOrd="0" presId="urn:microsoft.com/office/officeart/2018/2/layout/IconVerticalSolidList"/>
    <dgm:cxn modelId="{E64E1698-9D5D-4C49-BF72-10272D49C0E2}" type="presParOf" srcId="{33B999F8-11CB-4649-9789-A7A5BA8FCB80}" destId="{668F883A-ED4A-4AB2-9B29-82AEE714724A}" srcOrd="1" destOrd="0" presId="urn:microsoft.com/office/officeart/2018/2/layout/IconVerticalSolidList"/>
    <dgm:cxn modelId="{15D7E7DE-4F27-4B2F-AE3D-6540E6A1530B}" type="presParOf" srcId="{33B999F8-11CB-4649-9789-A7A5BA8FCB80}" destId="{CD07A557-EF34-488D-8996-D6DF1F217869}" srcOrd="2" destOrd="0" presId="urn:microsoft.com/office/officeart/2018/2/layout/IconVerticalSolidList"/>
    <dgm:cxn modelId="{863DFCE9-6A9D-49DC-9AC2-88DD3610BEB5}" type="presParOf" srcId="{33B999F8-11CB-4649-9789-A7A5BA8FCB80}" destId="{13DC6E2E-7A23-4563-9DE8-6D1FC41BB581}" srcOrd="3" destOrd="0" presId="urn:microsoft.com/office/officeart/2018/2/layout/IconVerticalSolidList"/>
    <dgm:cxn modelId="{99C1CABB-552E-41CD-9C33-AEA5A7AEF990}" type="presParOf" srcId="{ACCC7E97-6E50-44C6-BFF8-927B476A2E9E}" destId="{2A7EF5A7-4183-41E7-810B-FE7F850F7666}" srcOrd="1" destOrd="0" presId="urn:microsoft.com/office/officeart/2018/2/layout/IconVerticalSolidList"/>
    <dgm:cxn modelId="{6F7587AA-F2DE-4A83-95E9-7EE0E05216D9}" type="presParOf" srcId="{ACCC7E97-6E50-44C6-BFF8-927B476A2E9E}" destId="{5DC73661-9747-4EEB-95D7-F7B4407D2C4E}" srcOrd="2" destOrd="0" presId="urn:microsoft.com/office/officeart/2018/2/layout/IconVerticalSolidList"/>
    <dgm:cxn modelId="{1C38418A-C2FE-4AFA-B609-ABCA36D05B62}" type="presParOf" srcId="{5DC73661-9747-4EEB-95D7-F7B4407D2C4E}" destId="{735CEAF4-E5EC-45C1-AE00-C83D6168BFB2}" srcOrd="0" destOrd="0" presId="urn:microsoft.com/office/officeart/2018/2/layout/IconVerticalSolidList"/>
    <dgm:cxn modelId="{C4DB8D91-B996-46CF-99B4-B29A292701AC}" type="presParOf" srcId="{5DC73661-9747-4EEB-95D7-F7B4407D2C4E}" destId="{70CF8991-F5A2-440A-815B-2A6EFA584335}" srcOrd="1" destOrd="0" presId="urn:microsoft.com/office/officeart/2018/2/layout/IconVerticalSolidList"/>
    <dgm:cxn modelId="{24DDDDBB-0F17-4B11-AD67-E5EB3551A6C7}" type="presParOf" srcId="{5DC73661-9747-4EEB-95D7-F7B4407D2C4E}" destId="{51BEA0E9-9F09-46BA-AE84-BB08EDBA96D4}" srcOrd="2" destOrd="0" presId="urn:microsoft.com/office/officeart/2018/2/layout/IconVerticalSolidList"/>
    <dgm:cxn modelId="{2D357D6C-A466-425D-A6CE-F98A74910743}" type="presParOf" srcId="{5DC73661-9747-4EEB-95D7-F7B4407D2C4E}" destId="{F58FD776-FE8C-4405-AA49-21FE0C935C02}" srcOrd="3" destOrd="0" presId="urn:microsoft.com/office/officeart/2018/2/layout/IconVerticalSolidList"/>
    <dgm:cxn modelId="{74C915B3-EB40-45DC-B768-69EF8E5DB426}" type="presParOf" srcId="{ACCC7E97-6E50-44C6-BFF8-927B476A2E9E}" destId="{CF42B692-A781-488B-AAAB-1D346D8A6BAC}" srcOrd="3" destOrd="0" presId="urn:microsoft.com/office/officeart/2018/2/layout/IconVerticalSolidList"/>
    <dgm:cxn modelId="{780A355B-33B7-47C4-99B0-9DEF6C8BC18A}" type="presParOf" srcId="{ACCC7E97-6E50-44C6-BFF8-927B476A2E9E}" destId="{E001A334-BEF7-4D7D-8F5C-68F745663120}" srcOrd="4" destOrd="0" presId="urn:microsoft.com/office/officeart/2018/2/layout/IconVerticalSolidList"/>
    <dgm:cxn modelId="{F527DC90-BFA2-463E-8291-D64CDD5A68F1}" type="presParOf" srcId="{E001A334-BEF7-4D7D-8F5C-68F745663120}" destId="{0F63B08D-FC9A-4907-8B2B-F3A9C89AF639}" srcOrd="0" destOrd="0" presId="urn:microsoft.com/office/officeart/2018/2/layout/IconVerticalSolidList"/>
    <dgm:cxn modelId="{A62E71F5-D02B-4FD7-88DB-6E8E91F423AB}" type="presParOf" srcId="{E001A334-BEF7-4D7D-8F5C-68F745663120}" destId="{9A5230A9-1456-4013-98FB-27085C0A0BC1}" srcOrd="1" destOrd="0" presId="urn:microsoft.com/office/officeart/2018/2/layout/IconVerticalSolidList"/>
    <dgm:cxn modelId="{ED4DA8C1-A903-4CD4-B70E-721E48EE5171}" type="presParOf" srcId="{E001A334-BEF7-4D7D-8F5C-68F745663120}" destId="{4F4E48B7-EC9F-4856-91A6-28916EBA288D}" srcOrd="2" destOrd="0" presId="urn:microsoft.com/office/officeart/2018/2/layout/IconVerticalSolidList"/>
    <dgm:cxn modelId="{B03045AE-944B-4CDC-AB8D-81DE564DA3F9}" type="presParOf" srcId="{E001A334-BEF7-4D7D-8F5C-68F745663120}" destId="{9E4AE4E9-5D44-41A3-A57E-0A7802548DE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A04B71-7072-44F8-A3B7-37A480D98AB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ACB2568-4C0A-412E-AB5A-2A75656AFB66}">
      <dgm:prSet/>
      <dgm:spPr/>
      <dgm:t>
        <a:bodyPr/>
        <a:lstStyle/>
        <a:p>
          <a:pPr>
            <a:lnSpc>
              <a:spcPct val="100000"/>
            </a:lnSpc>
          </a:pPr>
          <a:r>
            <a:rPr lang="en-US"/>
            <a:t>Use conservation easements and innovative acquisition strategies to secure priority coastal wetland and other coastal habitat, migration pathways, and corridors. </a:t>
          </a:r>
        </a:p>
      </dgm:t>
    </dgm:pt>
    <dgm:pt modelId="{2E43FCF4-C89B-46F0-90B9-3F46E3750401}" type="parTrans" cxnId="{8B312D1C-73DF-44E4-9995-C36368100A4C}">
      <dgm:prSet/>
      <dgm:spPr/>
      <dgm:t>
        <a:bodyPr/>
        <a:lstStyle/>
        <a:p>
          <a:endParaRPr lang="en-US"/>
        </a:p>
      </dgm:t>
    </dgm:pt>
    <dgm:pt modelId="{F2A310C8-FC07-449B-8E86-A1D0CEF02682}" type="sibTrans" cxnId="{8B312D1C-73DF-44E4-9995-C36368100A4C}">
      <dgm:prSet/>
      <dgm:spPr/>
      <dgm:t>
        <a:bodyPr/>
        <a:lstStyle/>
        <a:p>
          <a:endParaRPr lang="en-US"/>
        </a:p>
      </dgm:t>
    </dgm:pt>
    <dgm:pt modelId="{2D3DE061-C9D6-44F7-BABA-89149AD32A20}">
      <dgm:prSet/>
      <dgm:spPr/>
      <dgm:t>
        <a:bodyPr/>
        <a:lstStyle/>
        <a:p>
          <a:pPr>
            <a:lnSpc>
              <a:spcPct val="100000"/>
            </a:lnSpc>
          </a:pPr>
          <a:r>
            <a:rPr lang="en-US" dirty="0"/>
            <a:t>develop statewide best management practices that would guide tree care protection policy, tree care standards, and urban forest management/planning across jurisdictions</a:t>
          </a:r>
        </a:p>
      </dgm:t>
    </dgm:pt>
    <dgm:pt modelId="{C0702A30-E6F1-4569-B82D-31702948FAA3}" type="parTrans" cxnId="{F259E7A6-73BE-4F84-8354-C4A797EC82C2}">
      <dgm:prSet/>
      <dgm:spPr/>
      <dgm:t>
        <a:bodyPr/>
        <a:lstStyle/>
        <a:p>
          <a:endParaRPr lang="en-US"/>
        </a:p>
      </dgm:t>
    </dgm:pt>
    <dgm:pt modelId="{BB45C96C-51ED-4A9A-B4D2-B831EA6215D2}" type="sibTrans" cxnId="{F259E7A6-73BE-4F84-8354-C4A797EC82C2}">
      <dgm:prSet/>
      <dgm:spPr/>
      <dgm:t>
        <a:bodyPr/>
        <a:lstStyle/>
        <a:p>
          <a:endParaRPr lang="en-US"/>
        </a:p>
      </dgm:t>
    </dgm:pt>
    <dgm:pt modelId="{AC6E57AF-D0AE-4587-9A33-F8CF52A93A7B}">
      <dgm:prSet/>
      <dgm:spPr/>
      <dgm:t>
        <a:bodyPr/>
        <a:lstStyle/>
        <a:p>
          <a:pPr>
            <a:lnSpc>
              <a:spcPct val="100000"/>
            </a:lnSpc>
          </a:pPr>
          <a:r>
            <a:rPr lang="en-US"/>
            <a:t>Expand outreach and access to peatland restoration resources and technical support with workshops and virtual toolbox</a:t>
          </a:r>
        </a:p>
      </dgm:t>
    </dgm:pt>
    <dgm:pt modelId="{2FC41B2B-3069-4AA2-9586-514EAD68EA4F}" type="parTrans" cxnId="{55D3CF57-48B0-4BA0-B971-795367C512BE}">
      <dgm:prSet/>
      <dgm:spPr/>
      <dgm:t>
        <a:bodyPr/>
        <a:lstStyle/>
        <a:p>
          <a:endParaRPr lang="en-US"/>
        </a:p>
      </dgm:t>
    </dgm:pt>
    <dgm:pt modelId="{0163A403-4A7E-4AB8-BC70-75ABE6E3B71E}" type="sibTrans" cxnId="{55D3CF57-48B0-4BA0-B971-795367C512BE}">
      <dgm:prSet/>
      <dgm:spPr/>
      <dgm:t>
        <a:bodyPr/>
        <a:lstStyle/>
        <a:p>
          <a:endParaRPr lang="en-US"/>
        </a:p>
      </dgm:t>
    </dgm:pt>
    <dgm:pt modelId="{57BCDF25-912B-4B91-B1AE-0C54D13A0C25}" type="pres">
      <dgm:prSet presAssocID="{22A04B71-7072-44F8-A3B7-37A480D98AB4}" presName="root" presStyleCnt="0">
        <dgm:presLayoutVars>
          <dgm:dir/>
          <dgm:resizeHandles val="exact"/>
        </dgm:presLayoutVars>
      </dgm:prSet>
      <dgm:spPr/>
    </dgm:pt>
    <dgm:pt modelId="{76A85540-1D77-45D9-B2B3-DF8F18F34E63}" type="pres">
      <dgm:prSet presAssocID="{AACB2568-4C0A-412E-AB5A-2A75656AFB66}" presName="compNode" presStyleCnt="0"/>
      <dgm:spPr/>
    </dgm:pt>
    <dgm:pt modelId="{D66C0A91-A6C1-4F4C-9B9E-7791E61E1F86}" type="pres">
      <dgm:prSet presAssocID="{AACB2568-4C0A-412E-AB5A-2A75656AFB66}" presName="bgRect" presStyleLbl="bgShp" presStyleIdx="0" presStyleCnt="3"/>
      <dgm:spPr/>
    </dgm:pt>
    <dgm:pt modelId="{0478F9FC-E6B5-4CEB-AB21-1034AD0E178C}" type="pres">
      <dgm:prSet presAssocID="{AACB2568-4C0A-412E-AB5A-2A75656AFB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nemone and clownfish with solid fill"/>
        </a:ext>
      </dgm:extLst>
    </dgm:pt>
    <dgm:pt modelId="{EFCFFEFE-F0A9-407B-ABF0-E788E3A524FB}" type="pres">
      <dgm:prSet presAssocID="{AACB2568-4C0A-412E-AB5A-2A75656AFB66}" presName="spaceRect" presStyleCnt="0"/>
      <dgm:spPr/>
    </dgm:pt>
    <dgm:pt modelId="{FB52BF64-AFCC-4CFC-A905-76F931924C24}" type="pres">
      <dgm:prSet presAssocID="{AACB2568-4C0A-412E-AB5A-2A75656AFB66}" presName="parTx" presStyleLbl="revTx" presStyleIdx="0" presStyleCnt="3">
        <dgm:presLayoutVars>
          <dgm:chMax val="0"/>
          <dgm:chPref val="0"/>
        </dgm:presLayoutVars>
      </dgm:prSet>
      <dgm:spPr/>
    </dgm:pt>
    <dgm:pt modelId="{3C82319D-9DD0-4499-BBCB-AB7F5852F809}" type="pres">
      <dgm:prSet presAssocID="{F2A310C8-FC07-449B-8E86-A1D0CEF02682}" presName="sibTrans" presStyleCnt="0"/>
      <dgm:spPr/>
    </dgm:pt>
    <dgm:pt modelId="{5EFF1AEB-C83D-421A-86D6-189FF8DC9736}" type="pres">
      <dgm:prSet presAssocID="{2D3DE061-C9D6-44F7-BABA-89149AD32A20}" presName="compNode" presStyleCnt="0"/>
      <dgm:spPr/>
    </dgm:pt>
    <dgm:pt modelId="{06825356-9539-4CB0-859C-B06A65280C83}" type="pres">
      <dgm:prSet presAssocID="{2D3DE061-C9D6-44F7-BABA-89149AD32A20}" presName="bgRect" presStyleLbl="bgShp" presStyleIdx="1" presStyleCnt="3"/>
      <dgm:spPr/>
    </dgm:pt>
    <dgm:pt modelId="{DE224903-7129-4315-8006-C9A62EEC2522}" type="pres">
      <dgm:prSet presAssocID="{2D3DE061-C9D6-44F7-BABA-89149AD32A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ciduous tree"/>
        </a:ext>
      </dgm:extLst>
    </dgm:pt>
    <dgm:pt modelId="{6448F43D-F565-439C-A05A-4AD45D695D50}" type="pres">
      <dgm:prSet presAssocID="{2D3DE061-C9D6-44F7-BABA-89149AD32A20}" presName="spaceRect" presStyleCnt="0"/>
      <dgm:spPr/>
    </dgm:pt>
    <dgm:pt modelId="{78AE29FF-FB59-4E05-B611-57E888D0CF03}" type="pres">
      <dgm:prSet presAssocID="{2D3DE061-C9D6-44F7-BABA-89149AD32A20}" presName="parTx" presStyleLbl="revTx" presStyleIdx="1" presStyleCnt="3">
        <dgm:presLayoutVars>
          <dgm:chMax val="0"/>
          <dgm:chPref val="0"/>
        </dgm:presLayoutVars>
      </dgm:prSet>
      <dgm:spPr/>
    </dgm:pt>
    <dgm:pt modelId="{63911B59-36A7-481C-A624-BFC34C7E6C72}" type="pres">
      <dgm:prSet presAssocID="{BB45C96C-51ED-4A9A-B4D2-B831EA6215D2}" presName="sibTrans" presStyleCnt="0"/>
      <dgm:spPr/>
    </dgm:pt>
    <dgm:pt modelId="{DC1DC708-2913-4A13-9A59-6AF442C65F6F}" type="pres">
      <dgm:prSet presAssocID="{AC6E57AF-D0AE-4587-9A33-F8CF52A93A7B}" presName="compNode" presStyleCnt="0"/>
      <dgm:spPr/>
    </dgm:pt>
    <dgm:pt modelId="{60118E21-F3E6-4E04-8A87-953F7A9A8989}" type="pres">
      <dgm:prSet presAssocID="{AC6E57AF-D0AE-4587-9A33-F8CF52A93A7B}" presName="bgRect" presStyleLbl="bgShp" presStyleIdx="2" presStyleCnt="3"/>
      <dgm:spPr/>
    </dgm:pt>
    <dgm:pt modelId="{937CE198-3874-4316-AB71-3E6112685C40}" type="pres">
      <dgm:prSet presAssocID="{AC6E57AF-D0AE-4587-9A33-F8CF52A93A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ools"/>
        </a:ext>
      </dgm:extLst>
    </dgm:pt>
    <dgm:pt modelId="{D9E75430-3139-45D1-9A17-2933310A3CB8}" type="pres">
      <dgm:prSet presAssocID="{AC6E57AF-D0AE-4587-9A33-F8CF52A93A7B}" presName="spaceRect" presStyleCnt="0"/>
      <dgm:spPr/>
    </dgm:pt>
    <dgm:pt modelId="{0FCC86F9-8CBA-41CF-A59C-513AD030C117}" type="pres">
      <dgm:prSet presAssocID="{AC6E57AF-D0AE-4587-9A33-F8CF52A93A7B}" presName="parTx" presStyleLbl="revTx" presStyleIdx="2" presStyleCnt="3">
        <dgm:presLayoutVars>
          <dgm:chMax val="0"/>
          <dgm:chPref val="0"/>
        </dgm:presLayoutVars>
      </dgm:prSet>
      <dgm:spPr/>
    </dgm:pt>
  </dgm:ptLst>
  <dgm:cxnLst>
    <dgm:cxn modelId="{38D2F001-18EF-4343-83DD-424C407698F0}" type="presOf" srcId="{22A04B71-7072-44F8-A3B7-37A480D98AB4}" destId="{57BCDF25-912B-4B91-B1AE-0C54D13A0C25}" srcOrd="0" destOrd="0" presId="urn:microsoft.com/office/officeart/2018/2/layout/IconVerticalSolidList"/>
    <dgm:cxn modelId="{08FAE509-74A5-43A1-BB8C-F3B927ECEE5C}" type="presOf" srcId="{2D3DE061-C9D6-44F7-BABA-89149AD32A20}" destId="{78AE29FF-FB59-4E05-B611-57E888D0CF03}" srcOrd="0" destOrd="0" presId="urn:microsoft.com/office/officeart/2018/2/layout/IconVerticalSolidList"/>
    <dgm:cxn modelId="{8B312D1C-73DF-44E4-9995-C36368100A4C}" srcId="{22A04B71-7072-44F8-A3B7-37A480D98AB4}" destId="{AACB2568-4C0A-412E-AB5A-2A75656AFB66}" srcOrd="0" destOrd="0" parTransId="{2E43FCF4-C89B-46F0-90B9-3F46E3750401}" sibTransId="{F2A310C8-FC07-449B-8E86-A1D0CEF02682}"/>
    <dgm:cxn modelId="{564F7655-E65C-44F0-A857-2ACA4D7427F5}" type="presOf" srcId="{AC6E57AF-D0AE-4587-9A33-F8CF52A93A7B}" destId="{0FCC86F9-8CBA-41CF-A59C-513AD030C117}" srcOrd="0" destOrd="0" presId="urn:microsoft.com/office/officeart/2018/2/layout/IconVerticalSolidList"/>
    <dgm:cxn modelId="{55D3CF57-48B0-4BA0-B971-795367C512BE}" srcId="{22A04B71-7072-44F8-A3B7-37A480D98AB4}" destId="{AC6E57AF-D0AE-4587-9A33-F8CF52A93A7B}" srcOrd="2" destOrd="0" parTransId="{2FC41B2B-3069-4AA2-9586-514EAD68EA4F}" sibTransId="{0163A403-4A7E-4AB8-BC70-75ABE6E3B71E}"/>
    <dgm:cxn modelId="{2E4EA97F-DAC4-4C5C-8ACA-9A29D1BF189C}" type="presOf" srcId="{AACB2568-4C0A-412E-AB5A-2A75656AFB66}" destId="{FB52BF64-AFCC-4CFC-A905-76F931924C24}" srcOrd="0" destOrd="0" presId="urn:microsoft.com/office/officeart/2018/2/layout/IconVerticalSolidList"/>
    <dgm:cxn modelId="{F259E7A6-73BE-4F84-8354-C4A797EC82C2}" srcId="{22A04B71-7072-44F8-A3B7-37A480D98AB4}" destId="{2D3DE061-C9D6-44F7-BABA-89149AD32A20}" srcOrd="1" destOrd="0" parTransId="{C0702A30-E6F1-4569-B82D-31702948FAA3}" sibTransId="{BB45C96C-51ED-4A9A-B4D2-B831EA6215D2}"/>
    <dgm:cxn modelId="{35ED72A1-226D-44A7-85D7-BCFB57113E44}" type="presParOf" srcId="{57BCDF25-912B-4B91-B1AE-0C54D13A0C25}" destId="{76A85540-1D77-45D9-B2B3-DF8F18F34E63}" srcOrd="0" destOrd="0" presId="urn:microsoft.com/office/officeart/2018/2/layout/IconVerticalSolidList"/>
    <dgm:cxn modelId="{72B33542-2A9A-4C12-891F-7E4AD91B37A8}" type="presParOf" srcId="{76A85540-1D77-45D9-B2B3-DF8F18F34E63}" destId="{D66C0A91-A6C1-4F4C-9B9E-7791E61E1F86}" srcOrd="0" destOrd="0" presId="urn:microsoft.com/office/officeart/2018/2/layout/IconVerticalSolidList"/>
    <dgm:cxn modelId="{27AB0826-AF3F-4A8E-BA08-FAA13E23CB22}" type="presParOf" srcId="{76A85540-1D77-45D9-B2B3-DF8F18F34E63}" destId="{0478F9FC-E6B5-4CEB-AB21-1034AD0E178C}" srcOrd="1" destOrd="0" presId="urn:microsoft.com/office/officeart/2018/2/layout/IconVerticalSolidList"/>
    <dgm:cxn modelId="{D77F32AF-2974-4C5F-83B5-30826C9EC832}" type="presParOf" srcId="{76A85540-1D77-45D9-B2B3-DF8F18F34E63}" destId="{EFCFFEFE-F0A9-407B-ABF0-E788E3A524FB}" srcOrd="2" destOrd="0" presId="urn:microsoft.com/office/officeart/2018/2/layout/IconVerticalSolidList"/>
    <dgm:cxn modelId="{D346C2CD-5869-49FB-8E85-E2AF02E7D9D7}" type="presParOf" srcId="{76A85540-1D77-45D9-B2B3-DF8F18F34E63}" destId="{FB52BF64-AFCC-4CFC-A905-76F931924C24}" srcOrd="3" destOrd="0" presId="urn:microsoft.com/office/officeart/2018/2/layout/IconVerticalSolidList"/>
    <dgm:cxn modelId="{1D386870-2F71-4CA0-A173-D4EAA0F7CBD1}" type="presParOf" srcId="{57BCDF25-912B-4B91-B1AE-0C54D13A0C25}" destId="{3C82319D-9DD0-4499-BBCB-AB7F5852F809}" srcOrd="1" destOrd="0" presId="urn:microsoft.com/office/officeart/2018/2/layout/IconVerticalSolidList"/>
    <dgm:cxn modelId="{7C077BC0-E020-42E8-BFA0-8A4920A05C38}" type="presParOf" srcId="{57BCDF25-912B-4B91-B1AE-0C54D13A0C25}" destId="{5EFF1AEB-C83D-421A-86D6-189FF8DC9736}" srcOrd="2" destOrd="0" presId="urn:microsoft.com/office/officeart/2018/2/layout/IconVerticalSolidList"/>
    <dgm:cxn modelId="{443DF7FE-EDC6-48F3-A9DB-6E79E30DC334}" type="presParOf" srcId="{5EFF1AEB-C83D-421A-86D6-189FF8DC9736}" destId="{06825356-9539-4CB0-859C-B06A65280C83}" srcOrd="0" destOrd="0" presId="urn:microsoft.com/office/officeart/2018/2/layout/IconVerticalSolidList"/>
    <dgm:cxn modelId="{AF1CBA9E-E76C-4465-A894-E8C77B033F45}" type="presParOf" srcId="{5EFF1AEB-C83D-421A-86D6-189FF8DC9736}" destId="{DE224903-7129-4315-8006-C9A62EEC2522}" srcOrd="1" destOrd="0" presId="urn:microsoft.com/office/officeart/2018/2/layout/IconVerticalSolidList"/>
    <dgm:cxn modelId="{6B629DB0-3EA6-40BE-BB10-9D3FCC713C91}" type="presParOf" srcId="{5EFF1AEB-C83D-421A-86D6-189FF8DC9736}" destId="{6448F43D-F565-439C-A05A-4AD45D695D50}" srcOrd="2" destOrd="0" presId="urn:microsoft.com/office/officeart/2018/2/layout/IconVerticalSolidList"/>
    <dgm:cxn modelId="{AD56693D-AC58-4A28-9BBC-E48AE9E85B5C}" type="presParOf" srcId="{5EFF1AEB-C83D-421A-86D6-189FF8DC9736}" destId="{78AE29FF-FB59-4E05-B611-57E888D0CF03}" srcOrd="3" destOrd="0" presId="urn:microsoft.com/office/officeart/2018/2/layout/IconVerticalSolidList"/>
    <dgm:cxn modelId="{D11289BB-EB2D-4D43-8058-9E55B62C8BA6}" type="presParOf" srcId="{57BCDF25-912B-4B91-B1AE-0C54D13A0C25}" destId="{63911B59-36A7-481C-A624-BFC34C7E6C72}" srcOrd="3" destOrd="0" presId="urn:microsoft.com/office/officeart/2018/2/layout/IconVerticalSolidList"/>
    <dgm:cxn modelId="{60E06839-5664-45B5-B042-185E2989F149}" type="presParOf" srcId="{57BCDF25-912B-4B91-B1AE-0C54D13A0C25}" destId="{DC1DC708-2913-4A13-9A59-6AF442C65F6F}" srcOrd="4" destOrd="0" presId="urn:microsoft.com/office/officeart/2018/2/layout/IconVerticalSolidList"/>
    <dgm:cxn modelId="{4DAC8B7C-834E-4075-AA95-D05931BFA29C}" type="presParOf" srcId="{DC1DC708-2913-4A13-9A59-6AF442C65F6F}" destId="{60118E21-F3E6-4E04-8A87-953F7A9A8989}" srcOrd="0" destOrd="0" presId="urn:microsoft.com/office/officeart/2018/2/layout/IconVerticalSolidList"/>
    <dgm:cxn modelId="{FFE85FA1-7355-4DFB-BB75-21EF3F723E66}" type="presParOf" srcId="{DC1DC708-2913-4A13-9A59-6AF442C65F6F}" destId="{937CE198-3874-4316-AB71-3E6112685C40}" srcOrd="1" destOrd="0" presId="urn:microsoft.com/office/officeart/2018/2/layout/IconVerticalSolidList"/>
    <dgm:cxn modelId="{44EF90F6-A120-4F63-9FDB-5B893E92ADBD}" type="presParOf" srcId="{DC1DC708-2913-4A13-9A59-6AF442C65F6F}" destId="{D9E75430-3139-45D1-9A17-2933310A3CB8}" srcOrd="2" destOrd="0" presId="urn:microsoft.com/office/officeart/2018/2/layout/IconVerticalSolidList"/>
    <dgm:cxn modelId="{3D6B10CD-2B62-4C1A-B31D-A9F7FF997883}" type="presParOf" srcId="{DC1DC708-2913-4A13-9A59-6AF442C65F6F}" destId="{0FCC86F9-8CBA-41CF-A59C-513AD030C11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77F52A-6512-4348-B4F5-4C9D9DBD1B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5A56A29-B77A-4C4B-BC49-127B006EDD61}">
      <dgm:prSet/>
      <dgm:spPr/>
      <dgm:t>
        <a:bodyPr/>
        <a:lstStyle/>
        <a:p>
          <a:r>
            <a:rPr lang="en-US" dirty="0"/>
            <a:t>Increase funding for land acquisition grants</a:t>
          </a:r>
        </a:p>
      </dgm:t>
    </dgm:pt>
    <dgm:pt modelId="{AB528658-E4A3-47F0-AE46-8945D7D65519}" type="parTrans" cxnId="{EB39F827-5FD4-4B54-A0A9-C00931EA9A53}">
      <dgm:prSet/>
      <dgm:spPr/>
      <dgm:t>
        <a:bodyPr/>
        <a:lstStyle/>
        <a:p>
          <a:endParaRPr lang="en-US"/>
        </a:p>
      </dgm:t>
    </dgm:pt>
    <dgm:pt modelId="{4D455CA3-9A73-47AD-B3A1-493B56CAD428}" type="sibTrans" cxnId="{EB39F827-5FD4-4B54-A0A9-C00931EA9A53}">
      <dgm:prSet/>
      <dgm:spPr/>
      <dgm:t>
        <a:bodyPr/>
        <a:lstStyle/>
        <a:p>
          <a:endParaRPr lang="en-US"/>
        </a:p>
      </dgm:t>
    </dgm:pt>
    <dgm:pt modelId="{028752A4-849E-4C91-8C60-D236805452A6}">
      <dgm:prSet/>
      <dgm:spPr/>
      <dgm:t>
        <a:bodyPr/>
        <a:lstStyle/>
        <a:p>
          <a:r>
            <a:rPr lang="en-US"/>
            <a:t>Increase funding for existing land and stewardship programs to help protect and enhance NWLs</a:t>
          </a:r>
        </a:p>
      </dgm:t>
    </dgm:pt>
    <dgm:pt modelId="{2516FA13-EF1B-44C7-A89E-766669D26A20}" type="parTrans" cxnId="{095E686A-4AEA-4D4B-9F26-B17F8F1A2976}">
      <dgm:prSet/>
      <dgm:spPr/>
      <dgm:t>
        <a:bodyPr/>
        <a:lstStyle/>
        <a:p>
          <a:endParaRPr lang="en-US"/>
        </a:p>
      </dgm:t>
    </dgm:pt>
    <dgm:pt modelId="{CEA8B4B6-7EA3-40CE-BD80-80093709A57A}" type="sibTrans" cxnId="{095E686A-4AEA-4D4B-9F26-B17F8F1A2976}">
      <dgm:prSet/>
      <dgm:spPr/>
      <dgm:t>
        <a:bodyPr/>
        <a:lstStyle/>
        <a:p>
          <a:endParaRPr lang="en-US"/>
        </a:p>
      </dgm:t>
    </dgm:pt>
    <dgm:pt modelId="{A0897D68-27C2-423B-92A1-714C82A0AB18}">
      <dgm:prSet/>
      <dgm:spPr/>
      <dgm:t>
        <a:bodyPr/>
        <a:lstStyle/>
        <a:p>
          <a:r>
            <a:rPr lang="en-US"/>
            <a:t>Increase funding for the Forest Development cost-share program</a:t>
          </a:r>
        </a:p>
      </dgm:t>
    </dgm:pt>
    <dgm:pt modelId="{1081BD42-3D17-4C5A-A68B-35DEC8E3A937}" type="parTrans" cxnId="{177E8F59-8630-4181-8469-2050C0B3B252}">
      <dgm:prSet/>
      <dgm:spPr/>
      <dgm:t>
        <a:bodyPr/>
        <a:lstStyle/>
        <a:p>
          <a:endParaRPr lang="en-US"/>
        </a:p>
      </dgm:t>
    </dgm:pt>
    <dgm:pt modelId="{C3A64CF5-77A6-4310-AA2F-A77813380FE1}" type="sibTrans" cxnId="{177E8F59-8630-4181-8469-2050C0B3B252}">
      <dgm:prSet/>
      <dgm:spPr/>
      <dgm:t>
        <a:bodyPr/>
        <a:lstStyle/>
        <a:p>
          <a:endParaRPr lang="en-US"/>
        </a:p>
      </dgm:t>
    </dgm:pt>
    <dgm:pt modelId="{738E7F41-723F-41EA-9E20-C27E381EC4F9}">
      <dgm:prSet/>
      <dgm:spPr/>
      <dgm:t>
        <a:bodyPr/>
        <a:lstStyle/>
        <a:p>
          <a:r>
            <a:rPr lang="en-US"/>
            <a:t>Explore dedicated funding and leveraging opportunities to expand scale of peatland restoration on state-owned lands.</a:t>
          </a:r>
        </a:p>
      </dgm:t>
    </dgm:pt>
    <dgm:pt modelId="{88A31FBB-2633-4C8D-9ABC-F2B604622FC4}" type="parTrans" cxnId="{8B0809CC-BCCC-4F20-AB99-FEAF80F42941}">
      <dgm:prSet/>
      <dgm:spPr/>
      <dgm:t>
        <a:bodyPr/>
        <a:lstStyle/>
        <a:p>
          <a:endParaRPr lang="en-US"/>
        </a:p>
      </dgm:t>
    </dgm:pt>
    <dgm:pt modelId="{EF32E2EB-062A-432C-89AB-1893044F5E6E}" type="sibTrans" cxnId="{8B0809CC-BCCC-4F20-AB99-FEAF80F42941}">
      <dgm:prSet/>
      <dgm:spPr/>
      <dgm:t>
        <a:bodyPr/>
        <a:lstStyle/>
        <a:p>
          <a:endParaRPr lang="en-US"/>
        </a:p>
      </dgm:t>
    </dgm:pt>
    <dgm:pt modelId="{0C0F2CCF-6061-4994-9359-7F4EC9DAD1BF}">
      <dgm:prSet/>
      <dgm:spPr/>
      <dgm:t>
        <a:bodyPr/>
        <a:lstStyle/>
        <a:p>
          <a:r>
            <a:rPr lang="en-US"/>
            <a:t>Expand Urban and Community Forestry Program in NC Forest Service</a:t>
          </a:r>
        </a:p>
      </dgm:t>
    </dgm:pt>
    <dgm:pt modelId="{9C7EB0DC-605E-43CA-AA99-A1D467D06B6A}" type="parTrans" cxnId="{D4522823-063D-471C-B6FC-1A8F8E464E39}">
      <dgm:prSet/>
      <dgm:spPr/>
      <dgm:t>
        <a:bodyPr/>
        <a:lstStyle/>
        <a:p>
          <a:endParaRPr lang="en-US"/>
        </a:p>
      </dgm:t>
    </dgm:pt>
    <dgm:pt modelId="{BA5A0FA8-B512-49D2-B92B-AF3961567317}" type="sibTrans" cxnId="{D4522823-063D-471C-B6FC-1A8F8E464E39}">
      <dgm:prSet/>
      <dgm:spPr/>
      <dgm:t>
        <a:bodyPr/>
        <a:lstStyle/>
        <a:p>
          <a:endParaRPr lang="en-US"/>
        </a:p>
      </dgm:t>
    </dgm:pt>
    <dgm:pt modelId="{AFBAD264-7DF2-433B-AAEA-F282F47902A0}" type="pres">
      <dgm:prSet presAssocID="{8A77F52A-6512-4348-B4F5-4C9D9DBD1BBE}" presName="linear" presStyleCnt="0">
        <dgm:presLayoutVars>
          <dgm:animLvl val="lvl"/>
          <dgm:resizeHandles val="exact"/>
        </dgm:presLayoutVars>
      </dgm:prSet>
      <dgm:spPr/>
    </dgm:pt>
    <dgm:pt modelId="{E8D37B82-DD88-42BA-A15C-B1F42DAEB338}" type="pres">
      <dgm:prSet presAssocID="{B5A56A29-B77A-4C4B-BC49-127B006EDD61}" presName="parentText" presStyleLbl="node1" presStyleIdx="0" presStyleCnt="5">
        <dgm:presLayoutVars>
          <dgm:chMax val="0"/>
          <dgm:bulletEnabled val="1"/>
        </dgm:presLayoutVars>
      </dgm:prSet>
      <dgm:spPr/>
    </dgm:pt>
    <dgm:pt modelId="{892CABED-421C-4D54-9931-4F2E2C7D3FE5}" type="pres">
      <dgm:prSet presAssocID="{4D455CA3-9A73-47AD-B3A1-493B56CAD428}" presName="spacer" presStyleCnt="0"/>
      <dgm:spPr/>
    </dgm:pt>
    <dgm:pt modelId="{1A43CB4F-C267-41AE-8367-A3249C581287}" type="pres">
      <dgm:prSet presAssocID="{028752A4-849E-4C91-8C60-D236805452A6}" presName="parentText" presStyleLbl="node1" presStyleIdx="1" presStyleCnt="5">
        <dgm:presLayoutVars>
          <dgm:chMax val="0"/>
          <dgm:bulletEnabled val="1"/>
        </dgm:presLayoutVars>
      </dgm:prSet>
      <dgm:spPr/>
    </dgm:pt>
    <dgm:pt modelId="{5BDDC419-DB07-43E3-BAF8-64AE2718DFA5}" type="pres">
      <dgm:prSet presAssocID="{CEA8B4B6-7EA3-40CE-BD80-80093709A57A}" presName="spacer" presStyleCnt="0"/>
      <dgm:spPr/>
    </dgm:pt>
    <dgm:pt modelId="{2726CE1E-B9CC-4497-A79C-CCA358ADB747}" type="pres">
      <dgm:prSet presAssocID="{A0897D68-27C2-423B-92A1-714C82A0AB18}" presName="parentText" presStyleLbl="node1" presStyleIdx="2" presStyleCnt="5">
        <dgm:presLayoutVars>
          <dgm:chMax val="0"/>
          <dgm:bulletEnabled val="1"/>
        </dgm:presLayoutVars>
      </dgm:prSet>
      <dgm:spPr/>
    </dgm:pt>
    <dgm:pt modelId="{07A344D4-53DF-4267-AFCE-A4023EAE94FA}" type="pres">
      <dgm:prSet presAssocID="{C3A64CF5-77A6-4310-AA2F-A77813380FE1}" presName="spacer" presStyleCnt="0"/>
      <dgm:spPr/>
    </dgm:pt>
    <dgm:pt modelId="{1A552DDA-7B73-4702-9A23-12807DD10C3C}" type="pres">
      <dgm:prSet presAssocID="{738E7F41-723F-41EA-9E20-C27E381EC4F9}" presName="parentText" presStyleLbl="node1" presStyleIdx="3" presStyleCnt="5">
        <dgm:presLayoutVars>
          <dgm:chMax val="0"/>
          <dgm:bulletEnabled val="1"/>
        </dgm:presLayoutVars>
      </dgm:prSet>
      <dgm:spPr/>
    </dgm:pt>
    <dgm:pt modelId="{4DFB2A62-142F-44DF-AB22-017F8A44EC3E}" type="pres">
      <dgm:prSet presAssocID="{EF32E2EB-062A-432C-89AB-1893044F5E6E}" presName="spacer" presStyleCnt="0"/>
      <dgm:spPr/>
    </dgm:pt>
    <dgm:pt modelId="{1A3E8C9C-FE99-48E2-9943-4A9978FBBD13}" type="pres">
      <dgm:prSet presAssocID="{0C0F2CCF-6061-4994-9359-7F4EC9DAD1BF}" presName="parentText" presStyleLbl="node1" presStyleIdx="4" presStyleCnt="5">
        <dgm:presLayoutVars>
          <dgm:chMax val="0"/>
          <dgm:bulletEnabled val="1"/>
        </dgm:presLayoutVars>
      </dgm:prSet>
      <dgm:spPr/>
    </dgm:pt>
  </dgm:ptLst>
  <dgm:cxnLst>
    <dgm:cxn modelId="{1CC2700B-5617-44F6-809C-0A3C62E5BB9D}" type="presOf" srcId="{A0897D68-27C2-423B-92A1-714C82A0AB18}" destId="{2726CE1E-B9CC-4497-A79C-CCA358ADB747}" srcOrd="0" destOrd="0" presId="urn:microsoft.com/office/officeart/2005/8/layout/vList2"/>
    <dgm:cxn modelId="{D4522823-063D-471C-B6FC-1A8F8E464E39}" srcId="{8A77F52A-6512-4348-B4F5-4C9D9DBD1BBE}" destId="{0C0F2CCF-6061-4994-9359-7F4EC9DAD1BF}" srcOrd="4" destOrd="0" parTransId="{9C7EB0DC-605E-43CA-AA99-A1D467D06B6A}" sibTransId="{BA5A0FA8-B512-49D2-B92B-AF3961567317}"/>
    <dgm:cxn modelId="{EB39F827-5FD4-4B54-A0A9-C00931EA9A53}" srcId="{8A77F52A-6512-4348-B4F5-4C9D9DBD1BBE}" destId="{B5A56A29-B77A-4C4B-BC49-127B006EDD61}" srcOrd="0" destOrd="0" parTransId="{AB528658-E4A3-47F0-AE46-8945D7D65519}" sibTransId="{4D455CA3-9A73-47AD-B3A1-493B56CAD428}"/>
    <dgm:cxn modelId="{11B95E34-3B7E-4D70-BB47-9000A211F5F4}" type="presOf" srcId="{B5A56A29-B77A-4C4B-BC49-127B006EDD61}" destId="{E8D37B82-DD88-42BA-A15C-B1F42DAEB338}" srcOrd="0" destOrd="0" presId="urn:microsoft.com/office/officeart/2005/8/layout/vList2"/>
    <dgm:cxn modelId="{095E686A-4AEA-4D4B-9F26-B17F8F1A2976}" srcId="{8A77F52A-6512-4348-B4F5-4C9D9DBD1BBE}" destId="{028752A4-849E-4C91-8C60-D236805452A6}" srcOrd="1" destOrd="0" parTransId="{2516FA13-EF1B-44C7-A89E-766669D26A20}" sibTransId="{CEA8B4B6-7EA3-40CE-BD80-80093709A57A}"/>
    <dgm:cxn modelId="{B91DA677-970C-4EFD-B63B-8AE1203FD1F0}" type="presOf" srcId="{8A77F52A-6512-4348-B4F5-4C9D9DBD1BBE}" destId="{AFBAD264-7DF2-433B-AAEA-F282F47902A0}" srcOrd="0" destOrd="0" presId="urn:microsoft.com/office/officeart/2005/8/layout/vList2"/>
    <dgm:cxn modelId="{177E8F59-8630-4181-8469-2050C0B3B252}" srcId="{8A77F52A-6512-4348-B4F5-4C9D9DBD1BBE}" destId="{A0897D68-27C2-423B-92A1-714C82A0AB18}" srcOrd="2" destOrd="0" parTransId="{1081BD42-3D17-4C5A-A68B-35DEC8E3A937}" sibTransId="{C3A64CF5-77A6-4310-AA2F-A77813380FE1}"/>
    <dgm:cxn modelId="{B294D389-5C17-4CF1-911F-498AF460481B}" type="presOf" srcId="{0C0F2CCF-6061-4994-9359-7F4EC9DAD1BF}" destId="{1A3E8C9C-FE99-48E2-9943-4A9978FBBD13}" srcOrd="0" destOrd="0" presId="urn:microsoft.com/office/officeart/2005/8/layout/vList2"/>
    <dgm:cxn modelId="{30C8C2A8-67FB-4D26-8FEF-79179BF21DF5}" type="presOf" srcId="{738E7F41-723F-41EA-9E20-C27E381EC4F9}" destId="{1A552DDA-7B73-4702-9A23-12807DD10C3C}" srcOrd="0" destOrd="0" presId="urn:microsoft.com/office/officeart/2005/8/layout/vList2"/>
    <dgm:cxn modelId="{8B0809CC-BCCC-4F20-AB99-FEAF80F42941}" srcId="{8A77F52A-6512-4348-B4F5-4C9D9DBD1BBE}" destId="{738E7F41-723F-41EA-9E20-C27E381EC4F9}" srcOrd="3" destOrd="0" parTransId="{88A31FBB-2633-4C8D-9ABC-F2B604622FC4}" sibTransId="{EF32E2EB-062A-432C-89AB-1893044F5E6E}"/>
    <dgm:cxn modelId="{A8AE37EB-9DDC-4167-96C7-3056DCC13CB6}" type="presOf" srcId="{028752A4-849E-4C91-8C60-D236805452A6}" destId="{1A43CB4F-C267-41AE-8367-A3249C581287}" srcOrd="0" destOrd="0" presId="urn:microsoft.com/office/officeart/2005/8/layout/vList2"/>
    <dgm:cxn modelId="{124CE286-D9F9-4938-9BCB-06FF400C2594}" type="presParOf" srcId="{AFBAD264-7DF2-433B-AAEA-F282F47902A0}" destId="{E8D37B82-DD88-42BA-A15C-B1F42DAEB338}" srcOrd="0" destOrd="0" presId="urn:microsoft.com/office/officeart/2005/8/layout/vList2"/>
    <dgm:cxn modelId="{E156B44C-B198-4D4E-A061-C9E8ED9A5763}" type="presParOf" srcId="{AFBAD264-7DF2-433B-AAEA-F282F47902A0}" destId="{892CABED-421C-4D54-9931-4F2E2C7D3FE5}" srcOrd="1" destOrd="0" presId="urn:microsoft.com/office/officeart/2005/8/layout/vList2"/>
    <dgm:cxn modelId="{48EFCCFE-B68E-455A-80BA-98D7D907C5A0}" type="presParOf" srcId="{AFBAD264-7DF2-433B-AAEA-F282F47902A0}" destId="{1A43CB4F-C267-41AE-8367-A3249C581287}" srcOrd="2" destOrd="0" presId="urn:microsoft.com/office/officeart/2005/8/layout/vList2"/>
    <dgm:cxn modelId="{FD8A2F55-C087-48B5-AEA6-3393A2EB248E}" type="presParOf" srcId="{AFBAD264-7DF2-433B-AAEA-F282F47902A0}" destId="{5BDDC419-DB07-43E3-BAF8-64AE2718DFA5}" srcOrd="3" destOrd="0" presId="urn:microsoft.com/office/officeart/2005/8/layout/vList2"/>
    <dgm:cxn modelId="{1840F7EB-AF4C-4A04-BC7F-376B5BF5073D}" type="presParOf" srcId="{AFBAD264-7DF2-433B-AAEA-F282F47902A0}" destId="{2726CE1E-B9CC-4497-A79C-CCA358ADB747}" srcOrd="4" destOrd="0" presId="urn:microsoft.com/office/officeart/2005/8/layout/vList2"/>
    <dgm:cxn modelId="{EFCBDA57-6F4C-4E81-B457-10C65BFD62C3}" type="presParOf" srcId="{AFBAD264-7DF2-433B-AAEA-F282F47902A0}" destId="{07A344D4-53DF-4267-AFCE-A4023EAE94FA}" srcOrd="5" destOrd="0" presId="urn:microsoft.com/office/officeart/2005/8/layout/vList2"/>
    <dgm:cxn modelId="{4BDB768F-7904-4295-BA49-F07A15A225B1}" type="presParOf" srcId="{AFBAD264-7DF2-433B-AAEA-F282F47902A0}" destId="{1A552DDA-7B73-4702-9A23-12807DD10C3C}" srcOrd="6" destOrd="0" presId="urn:microsoft.com/office/officeart/2005/8/layout/vList2"/>
    <dgm:cxn modelId="{3A29C2E6-93CB-4210-923A-160414B071AB}" type="presParOf" srcId="{AFBAD264-7DF2-433B-AAEA-F282F47902A0}" destId="{4DFB2A62-142F-44DF-AB22-017F8A44EC3E}" srcOrd="7" destOrd="0" presId="urn:microsoft.com/office/officeart/2005/8/layout/vList2"/>
    <dgm:cxn modelId="{28262A5D-0F0A-4BE5-AE7C-375E22E71C6F}" type="presParOf" srcId="{AFBAD264-7DF2-433B-AAEA-F282F47902A0}" destId="{1A3E8C9C-FE99-48E2-9943-4A9978FBBD1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29651A-7D0E-4C1B-9A06-BB8CAC5CDC6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691B6F9-C571-4D6A-8D97-1024541FEE5E}">
      <dgm:prSet/>
      <dgm:spPr/>
      <dgm:t>
        <a:bodyPr/>
        <a:lstStyle/>
        <a:p>
          <a:pPr>
            <a:lnSpc>
              <a:spcPct val="100000"/>
            </a:lnSpc>
          </a:pPr>
          <a:r>
            <a:rPr lang="en-US"/>
            <a:t>Research potential for a state-level ecosystem services market that could be used to finance NWL projects that build resilience in communities as well as other services.</a:t>
          </a:r>
        </a:p>
      </dgm:t>
    </dgm:pt>
    <dgm:pt modelId="{2DADDCC2-AE60-430F-A070-65FF7C4EB03E}" type="parTrans" cxnId="{41426749-A3B8-4ACB-8AB4-72E1DA9F9CE0}">
      <dgm:prSet/>
      <dgm:spPr/>
      <dgm:t>
        <a:bodyPr/>
        <a:lstStyle/>
        <a:p>
          <a:endParaRPr lang="en-US"/>
        </a:p>
      </dgm:t>
    </dgm:pt>
    <dgm:pt modelId="{806ECD1C-D0BD-4BAD-826F-09EF80667E6E}" type="sibTrans" cxnId="{41426749-A3B8-4ACB-8AB4-72E1DA9F9CE0}">
      <dgm:prSet/>
      <dgm:spPr/>
      <dgm:t>
        <a:bodyPr/>
        <a:lstStyle/>
        <a:p>
          <a:endParaRPr lang="en-US"/>
        </a:p>
      </dgm:t>
    </dgm:pt>
    <dgm:pt modelId="{948AE2C9-2C3C-4555-B67E-097F748F728D}">
      <dgm:prSet/>
      <dgm:spPr/>
      <dgm:t>
        <a:bodyPr/>
        <a:lstStyle/>
        <a:p>
          <a:pPr>
            <a:lnSpc>
              <a:spcPct val="100000"/>
            </a:lnSpc>
          </a:pPr>
          <a:r>
            <a:rPr lang="en-US" dirty="0"/>
            <a:t>Develop scenario-based modeling to identify saltwater intrusion potential on peatlands. Would eventually lead to prioritization of </a:t>
          </a:r>
          <a:r>
            <a:rPr lang="en-US" dirty="0" err="1"/>
            <a:t>pocosins</a:t>
          </a:r>
          <a:r>
            <a:rPr lang="en-US" dirty="0"/>
            <a:t> to protect</a:t>
          </a:r>
        </a:p>
      </dgm:t>
    </dgm:pt>
    <dgm:pt modelId="{05640CE5-491D-4ECF-9E60-D230EB1A9E6A}" type="parTrans" cxnId="{7E34FDD8-61F0-4AD3-9AE7-35BBE92D6B4F}">
      <dgm:prSet/>
      <dgm:spPr/>
      <dgm:t>
        <a:bodyPr/>
        <a:lstStyle/>
        <a:p>
          <a:endParaRPr lang="en-US"/>
        </a:p>
      </dgm:t>
    </dgm:pt>
    <dgm:pt modelId="{2FFA473E-A1F2-4030-BD38-A3699167C7DB}" type="sibTrans" cxnId="{7E34FDD8-61F0-4AD3-9AE7-35BBE92D6B4F}">
      <dgm:prSet/>
      <dgm:spPr/>
      <dgm:t>
        <a:bodyPr/>
        <a:lstStyle/>
        <a:p>
          <a:endParaRPr lang="en-US"/>
        </a:p>
      </dgm:t>
    </dgm:pt>
    <dgm:pt modelId="{13D78EDA-B628-4353-999F-8A496417B6EA}">
      <dgm:prSet/>
      <dgm:spPr/>
      <dgm:t>
        <a:bodyPr/>
        <a:lstStyle/>
        <a:p>
          <a:pPr>
            <a:lnSpc>
              <a:spcPct val="100000"/>
            </a:lnSpc>
          </a:pPr>
          <a:r>
            <a:rPr lang="en-US"/>
            <a:t>Compile existing Urban Tree Canopy Assessment data into a single database managed by a state entity. Create GIS data layers.</a:t>
          </a:r>
        </a:p>
      </dgm:t>
    </dgm:pt>
    <dgm:pt modelId="{B087AC55-FBD2-463C-8D4C-00657EB54BB8}" type="parTrans" cxnId="{AA4AAD77-8473-41C8-AEE8-EE20F23DAC73}">
      <dgm:prSet/>
      <dgm:spPr/>
      <dgm:t>
        <a:bodyPr/>
        <a:lstStyle/>
        <a:p>
          <a:endParaRPr lang="en-US"/>
        </a:p>
      </dgm:t>
    </dgm:pt>
    <dgm:pt modelId="{7B80359B-7898-416E-BF2C-DDE7A0674284}" type="sibTrans" cxnId="{AA4AAD77-8473-41C8-AEE8-EE20F23DAC73}">
      <dgm:prSet/>
      <dgm:spPr/>
      <dgm:t>
        <a:bodyPr/>
        <a:lstStyle/>
        <a:p>
          <a:endParaRPr lang="en-US"/>
        </a:p>
      </dgm:t>
    </dgm:pt>
    <dgm:pt modelId="{428C4A0F-1D8A-44A0-AE90-BAD72E9E4079}" type="pres">
      <dgm:prSet presAssocID="{CE29651A-7D0E-4C1B-9A06-BB8CAC5CDC67}" presName="root" presStyleCnt="0">
        <dgm:presLayoutVars>
          <dgm:dir/>
          <dgm:resizeHandles val="exact"/>
        </dgm:presLayoutVars>
      </dgm:prSet>
      <dgm:spPr/>
    </dgm:pt>
    <dgm:pt modelId="{127C9D9C-CC5A-4216-A11E-5519BD140F89}" type="pres">
      <dgm:prSet presAssocID="{9691B6F9-C571-4D6A-8D97-1024541FEE5E}" presName="compNode" presStyleCnt="0"/>
      <dgm:spPr/>
    </dgm:pt>
    <dgm:pt modelId="{C64F25BB-DFF1-4BB7-B508-1246934C053D}" type="pres">
      <dgm:prSet presAssocID="{9691B6F9-C571-4D6A-8D97-1024541FEE5E}" presName="bgRect" presStyleLbl="bgShp" presStyleIdx="0" presStyleCnt="3"/>
      <dgm:spPr/>
    </dgm:pt>
    <dgm:pt modelId="{C83079E3-36FC-4361-BE42-0378527AD41B}" type="pres">
      <dgm:prSet presAssocID="{9691B6F9-C571-4D6A-8D97-1024541FEE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0DED3AE6-B71C-4F82-B9FE-4218FAE0A49F}" type="pres">
      <dgm:prSet presAssocID="{9691B6F9-C571-4D6A-8D97-1024541FEE5E}" presName="spaceRect" presStyleCnt="0"/>
      <dgm:spPr/>
    </dgm:pt>
    <dgm:pt modelId="{803343B9-D644-4A18-98EC-C7B80299B57C}" type="pres">
      <dgm:prSet presAssocID="{9691B6F9-C571-4D6A-8D97-1024541FEE5E}" presName="parTx" presStyleLbl="revTx" presStyleIdx="0" presStyleCnt="3">
        <dgm:presLayoutVars>
          <dgm:chMax val="0"/>
          <dgm:chPref val="0"/>
        </dgm:presLayoutVars>
      </dgm:prSet>
      <dgm:spPr/>
    </dgm:pt>
    <dgm:pt modelId="{C3EF835F-28D9-489F-84D1-E6BCD1FF0CC5}" type="pres">
      <dgm:prSet presAssocID="{806ECD1C-D0BD-4BAD-826F-09EF80667E6E}" presName="sibTrans" presStyleCnt="0"/>
      <dgm:spPr/>
    </dgm:pt>
    <dgm:pt modelId="{A0A078C0-0BCA-48CD-8FAF-626D2711B5EF}" type="pres">
      <dgm:prSet presAssocID="{948AE2C9-2C3C-4555-B67E-097F748F728D}" presName="compNode" presStyleCnt="0"/>
      <dgm:spPr/>
    </dgm:pt>
    <dgm:pt modelId="{CAE720D9-78C3-4AFA-AD07-CAFEC117DFF7}" type="pres">
      <dgm:prSet presAssocID="{948AE2C9-2C3C-4555-B67E-097F748F728D}" presName="bgRect" presStyleLbl="bgShp" presStyleIdx="1" presStyleCnt="3"/>
      <dgm:spPr/>
    </dgm:pt>
    <dgm:pt modelId="{53204EB6-C307-48AC-8F75-F8539AFB0E22}" type="pres">
      <dgm:prSet presAssocID="{948AE2C9-2C3C-4555-B67E-097F748F728D}"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Wave with solid fill"/>
        </a:ext>
      </dgm:extLst>
    </dgm:pt>
    <dgm:pt modelId="{A2841E4A-4DE3-4E2F-8A0B-BFEC03EF5E45}" type="pres">
      <dgm:prSet presAssocID="{948AE2C9-2C3C-4555-B67E-097F748F728D}" presName="spaceRect" presStyleCnt="0"/>
      <dgm:spPr/>
    </dgm:pt>
    <dgm:pt modelId="{A2331C52-D4EB-4C15-AC36-6810A7DABA20}" type="pres">
      <dgm:prSet presAssocID="{948AE2C9-2C3C-4555-B67E-097F748F728D}" presName="parTx" presStyleLbl="revTx" presStyleIdx="1" presStyleCnt="3">
        <dgm:presLayoutVars>
          <dgm:chMax val="0"/>
          <dgm:chPref val="0"/>
        </dgm:presLayoutVars>
      </dgm:prSet>
      <dgm:spPr/>
    </dgm:pt>
    <dgm:pt modelId="{3634FC9D-3E4A-42EB-86EE-E2F16D7644BC}" type="pres">
      <dgm:prSet presAssocID="{2FFA473E-A1F2-4030-BD38-A3699167C7DB}" presName="sibTrans" presStyleCnt="0"/>
      <dgm:spPr/>
    </dgm:pt>
    <dgm:pt modelId="{91311D4E-1FE9-405C-B2CE-1FDE4E4993A8}" type="pres">
      <dgm:prSet presAssocID="{13D78EDA-B628-4353-999F-8A496417B6EA}" presName="compNode" presStyleCnt="0"/>
      <dgm:spPr/>
    </dgm:pt>
    <dgm:pt modelId="{83FD5FAB-12AF-4E38-A303-BE745EFF0BFF}" type="pres">
      <dgm:prSet presAssocID="{13D78EDA-B628-4353-999F-8A496417B6EA}" presName="bgRect" presStyleLbl="bgShp" presStyleIdx="2" presStyleCnt="3"/>
      <dgm:spPr/>
    </dgm:pt>
    <dgm:pt modelId="{C6D75401-8821-4AE3-BCC3-0E710076CAB0}" type="pres">
      <dgm:prSet presAssocID="{13D78EDA-B628-4353-999F-8A496417B6E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opography Map with solid fill"/>
        </a:ext>
      </dgm:extLst>
    </dgm:pt>
    <dgm:pt modelId="{C9CD66C7-6849-4900-A982-747EA817A36E}" type="pres">
      <dgm:prSet presAssocID="{13D78EDA-B628-4353-999F-8A496417B6EA}" presName="spaceRect" presStyleCnt="0"/>
      <dgm:spPr/>
    </dgm:pt>
    <dgm:pt modelId="{FED5D84F-DB44-4AD9-B714-FF569E3BCF4C}" type="pres">
      <dgm:prSet presAssocID="{13D78EDA-B628-4353-999F-8A496417B6EA}" presName="parTx" presStyleLbl="revTx" presStyleIdx="2" presStyleCnt="3">
        <dgm:presLayoutVars>
          <dgm:chMax val="0"/>
          <dgm:chPref val="0"/>
        </dgm:presLayoutVars>
      </dgm:prSet>
      <dgm:spPr/>
    </dgm:pt>
  </dgm:ptLst>
  <dgm:cxnLst>
    <dgm:cxn modelId="{41426749-A3B8-4ACB-8AB4-72E1DA9F9CE0}" srcId="{CE29651A-7D0E-4C1B-9A06-BB8CAC5CDC67}" destId="{9691B6F9-C571-4D6A-8D97-1024541FEE5E}" srcOrd="0" destOrd="0" parTransId="{2DADDCC2-AE60-430F-A070-65FF7C4EB03E}" sibTransId="{806ECD1C-D0BD-4BAD-826F-09EF80667E6E}"/>
    <dgm:cxn modelId="{0C7E1674-03F0-4DE8-84BF-C8B66EE7479C}" type="presOf" srcId="{CE29651A-7D0E-4C1B-9A06-BB8CAC5CDC67}" destId="{428C4A0F-1D8A-44A0-AE90-BAD72E9E4079}" srcOrd="0" destOrd="0" presId="urn:microsoft.com/office/officeart/2018/2/layout/IconVerticalSolidList"/>
    <dgm:cxn modelId="{AA4AAD77-8473-41C8-AEE8-EE20F23DAC73}" srcId="{CE29651A-7D0E-4C1B-9A06-BB8CAC5CDC67}" destId="{13D78EDA-B628-4353-999F-8A496417B6EA}" srcOrd="2" destOrd="0" parTransId="{B087AC55-FBD2-463C-8D4C-00657EB54BB8}" sibTransId="{7B80359B-7898-416E-BF2C-DDE7A0674284}"/>
    <dgm:cxn modelId="{6F04FA81-111A-4CC0-A72A-49F21F6EFFE5}" type="presOf" srcId="{9691B6F9-C571-4D6A-8D97-1024541FEE5E}" destId="{803343B9-D644-4A18-98EC-C7B80299B57C}" srcOrd="0" destOrd="0" presId="urn:microsoft.com/office/officeart/2018/2/layout/IconVerticalSolidList"/>
    <dgm:cxn modelId="{FED999B2-1624-4DEF-81D7-AEC369C21285}" type="presOf" srcId="{948AE2C9-2C3C-4555-B67E-097F748F728D}" destId="{A2331C52-D4EB-4C15-AC36-6810A7DABA20}" srcOrd="0" destOrd="0" presId="urn:microsoft.com/office/officeart/2018/2/layout/IconVerticalSolidList"/>
    <dgm:cxn modelId="{72EE47CC-65A3-42B2-9FE6-42C71C6B69B3}" type="presOf" srcId="{13D78EDA-B628-4353-999F-8A496417B6EA}" destId="{FED5D84F-DB44-4AD9-B714-FF569E3BCF4C}" srcOrd="0" destOrd="0" presId="urn:microsoft.com/office/officeart/2018/2/layout/IconVerticalSolidList"/>
    <dgm:cxn modelId="{7E34FDD8-61F0-4AD3-9AE7-35BBE92D6B4F}" srcId="{CE29651A-7D0E-4C1B-9A06-BB8CAC5CDC67}" destId="{948AE2C9-2C3C-4555-B67E-097F748F728D}" srcOrd="1" destOrd="0" parTransId="{05640CE5-491D-4ECF-9E60-D230EB1A9E6A}" sibTransId="{2FFA473E-A1F2-4030-BD38-A3699167C7DB}"/>
    <dgm:cxn modelId="{598C0839-65D3-423D-BBCC-DF3BFADF1018}" type="presParOf" srcId="{428C4A0F-1D8A-44A0-AE90-BAD72E9E4079}" destId="{127C9D9C-CC5A-4216-A11E-5519BD140F89}" srcOrd="0" destOrd="0" presId="urn:microsoft.com/office/officeart/2018/2/layout/IconVerticalSolidList"/>
    <dgm:cxn modelId="{EEE8CDF7-DD8B-4741-BF79-253F315B828A}" type="presParOf" srcId="{127C9D9C-CC5A-4216-A11E-5519BD140F89}" destId="{C64F25BB-DFF1-4BB7-B508-1246934C053D}" srcOrd="0" destOrd="0" presId="urn:microsoft.com/office/officeart/2018/2/layout/IconVerticalSolidList"/>
    <dgm:cxn modelId="{7C1EE440-BFB5-476F-8D61-62DD19280AEC}" type="presParOf" srcId="{127C9D9C-CC5A-4216-A11E-5519BD140F89}" destId="{C83079E3-36FC-4361-BE42-0378527AD41B}" srcOrd="1" destOrd="0" presId="urn:microsoft.com/office/officeart/2018/2/layout/IconVerticalSolidList"/>
    <dgm:cxn modelId="{ED8A1DAC-F864-4710-BB93-32984AEB0A80}" type="presParOf" srcId="{127C9D9C-CC5A-4216-A11E-5519BD140F89}" destId="{0DED3AE6-B71C-4F82-B9FE-4218FAE0A49F}" srcOrd="2" destOrd="0" presId="urn:microsoft.com/office/officeart/2018/2/layout/IconVerticalSolidList"/>
    <dgm:cxn modelId="{F5DD303A-8B95-462F-A689-4364243C699D}" type="presParOf" srcId="{127C9D9C-CC5A-4216-A11E-5519BD140F89}" destId="{803343B9-D644-4A18-98EC-C7B80299B57C}" srcOrd="3" destOrd="0" presId="urn:microsoft.com/office/officeart/2018/2/layout/IconVerticalSolidList"/>
    <dgm:cxn modelId="{D0848A01-9993-45D7-AE40-EF2C7D063BB6}" type="presParOf" srcId="{428C4A0F-1D8A-44A0-AE90-BAD72E9E4079}" destId="{C3EF835F-28D9-489F-84D1-E6BCD1FF0CC5}" srcOrd="1" destOrd="0" presId="urn:microsoft.com/office/officeart/2018/2/layout/IconVerticalSolidList"/>
    <dgm:cxn modelId="{06142913-EA99-4683-B226-500B9130416A}" type="presParOf" srcId="{428C4A0F-1D8A-44A0-AE90-BAD72E9E4079}" destId="{A0A078C0-0BCA-48CD-8FAF-626D2711B5EF}" srcOrd="2" destOrd="0" presId="urn:microsoft.com/office/officeart/2018/2/layout/IconVerticalSolidList"/>
    <dgm:cxn modelId="{6B71D5C8-1B2B-4977-BB43-B4A0922EE87B}" type="presParOf" srcId="{A0A078C0-0BCA-48CD-8FAF-626D2711B5EF}" destId="{CAE720D9-78C3-4AFA-AD07-CAFEC117DFF7}" srcOrd="0" destOrd="0" presId="urn:microsoft.com/office/officeart/2018/2/layout/IconVerticalSolidList"/>
    <dgm:cxn modelId="{76481615-235F-4B09-99B3-E2F862C96889}" type="presParOf" srcId="{A0A078C0-0BCA-48CD-8FAF-626D2711B5EF}" destId="{53204EB6-C307-48AC-8F75-F8539AFB0E22}" srcOrd="1" destOrd="0" presId="urn:microsoft.com/office/officeart/2018/2/layout/IconVerticalSolidList"/>
    <dgm:cxn modelId="{B3E71815-5D9E-47FE-B61E-3086DD7CFBC0}" type="presParOf" srcId="{A0A078C0-0BCA-48CD-8FAF-626D2711B5EF}" destId="{A2841E4A-4DE3-4E2F-8A0B-BFEC03EF5E45}" srcOrd="2" destOrd="0" presId="urn:microsoft.com/office/officeart/2018/2/layout/IconVerticalSolidList"/>
    <dgm:cxn modelId="{EEEADE66-B02C-450F-BB59-7CC6FE0CBB76}" type="presParOf" srcId="{A0A078C0-0BCA-48CD-8FAF-626D2711B5EF}" destId="{A2331C52-D4EB-4C15-AC36-6810A7DABA20}" srcOrd="3" destOrd="0" presId="urn:microsoft.com/office/officeart/2018/2/layout/IconVerticalSolidList"/>
    <dgm:cxn modelId="{BCDCC0D2-14BB-4D57-B702-29072150A32F}" type="presParOf" srcId="{428C4A0F-1D8A-44A0-AE90-BAD72E9E4079}" destId="{3634FC9D-3E4A-42EB-86EE-E2F16D7644BC}" srcOrd="3" destOrd="0" presId="urn:microsoft.com/office/officeart/2018/2/layout/IconVerticalSolidList"/>
    <dgm:cxn modelId="{E517379F-FCAC-4270-92A6-49EF644DEDC8}" type="presParOf" srcId="{428C4A0F-1D8A-44A0-AE90-BAD72E9E4079}" destId="{91311D4E-1FE9-405C-B2CE-1FDE4E4993A8}" srcOrd="4" destOrd="0" presId="urn:microsoft.com/office/officeart/2018/2/layout/IconVerticalSolidList"/>
    <dgm:cxn modelId="{D406B559-42D1-41D0-B88A-2B4A2DFD525B}" type="presParOf" srcId="{91311D4E-1FE9-405C-B2CE-1FDE4E4993A8}" destId="{83FD5FAB-12AF-4E38-A303-BE745EFF0BFF}" srcOrd="0" destOrd="0" presId="urn:microsoft.com/office/officeart/2018/2/layout/IconVerticalSolidList"/>
    <dgm:cxn modelId="{1FD4BF42-F64B-4EA8-AEF5-DF766829BC80}" type="presParOf" srcId="{91311D4E-1FE9-405C-B2CE-1FDE4E4993A8}" destId="{C6D75401-8821-4AE3-BCC3-0E710076CAB0}" srcOrd="1" destOrd="0" presId="urn:microsoft.com/office/officeart/2018/2/layout/IconVerticalSolidList"/>
    <dgm:cxn modelId="{EA211907-4C97-4519-B0E3-0058225B88DC}" type="presParOf" srcId="{91311D4E-1FE9-405C-B2CE-1FDE4E4993A8}" destId="{C9CD66C7-6849-4900-A982-747EA817A36E}" srcOrd="2" destOrd="0" presId="urn:microsoft.com/office/officeart/2018/2/layout/IconVerticalSolidList"/>
    <dgm:cxn modelId="{E0F89D89-A467-4D29-A414-9BD755890E21}" type="presParOf" srcId="{91311D4E-1FE9-405C-B2CE-1FDE4E4993A8}" destId="{FED5D84F-DB44-4AD9-B714-FF569E3BCF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233722-FC79-4AF5-AE68-4DF277987C5E}"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en-US"/>
        </a:p>
      </dgm:t>
    </dgm:pt>
    <dgm:pt modelId="{70F2E578-D112-47C8-8BB0-740A34E8B3B6}">
      <dgm:prSet phldrT="[Text]" phldr="0"/>
      <dgm:spPr/>
      <dgm:t>
        <a:bodyPr/>
        <a:lstStyle/>
        <a:p>
          <a:pPr rtl="0"/>
          <a:r>
            <a:rPr lang="en-US">
              <a:latin typeface="Trebuchet MS" panose="020B0603020202020204"/>
            </a:rPr>
            <a:t>Executive Order NO. </a:t>
          </a:r>
          <a:r>
            <a:rPr lang="en-US" dirty="0">
              <a:latin typeface="Trebuchet MS" panose="020B0603020202020204"/>
            </a:rPr>
            <a:t>80</a:t>
          </a:r>
          <a:endParaRPr lang="en-US" dirty="0"/>
        </a:p>
      </dgm:t>
    </dgm:pt>
    <dgm:pt modelId="{7F1929F6-8152-4C20-93F6-6CDBD31D76C0}" type="parTrans" cxnId="{6A32FF64-227A-41E9-BF53-CD47826C8FD2}">
      <dgm:prSet/>
      <dgm:spPr/>
      <dgm:t>
        <a:bodyPr/>
        <a:lstStyle/>
        <a:p>
          <a:endParaRPr lang="en-US"/>
        </a:p>
      </dgm:t>
    </dgm:pt>
    <dgm:pt modelId="{1EAFFD23-41B6-4CE7-AB9D-615E14073BAC}" type="sibTrans" cxnId="{6A32FF64-227A-41E9-BF53-CD47826C8FD2}">
      <dgm:prSet/>
      <dgm:spPr/>
      <dgm:t>
        <a:bodyPr/>
        <a:lstStyle/>
        <a:p>
          <a:endParaRPr lang="en-US"/>
        </a:p>
      </dgm:t>
    </dgm:pt>
    <dgm:pt modelId="{345D1E45-EC88-46D5-A608-46C0B156F03C}">
      <dgm:prSet phldrT="[Text]" phldr="0"/>
      <dgm:spPr/>
      <dgm:t>
        <a:bodyPr/>
        <a:lstStyle/>
        <a:p>
          <a:pPr rtl="0"/>
          <a:r>
            <a:rPr lang="en-US">
              <a:latin typeface="Trebuchet MS" panose="020B0603020202020204"/>
            </a:rPr>
            <a:t>USCA/American Forests NWL Learning Lab</a:t>
          </a:r>
          <a:endParaRPr lang="en-US"/>
        </a:p>
      </dgm:t>
    </dgm:pt>
    <dgm:pt modelId="{AF23971B-8662-427E-BD35-19672858F6C6}" type="parTrans" cxnId="{889F002B-9C76-4431-A2FF-CEB3199598BD}">
      <dgm:prSet/>
      <dgm:spPr/>
      <dgm:t>
        <a:bodyPr/>
        <a:lstStyle/>
        <a:p>
          <a:endParaRPr lang="en-US"/>
        </a:p>
      </dgm:t>
    </dgm:pt>
    <dgm:pt modelId="{252AE732-052B-49FE-9894-378A4D0E5ED2}" type="sibTrans" cxnId="{889F002B-9C76-4431-A2FF-CEB3199598BD}">
      <dgm:prSet/>
      <dgm:spPr/>
      <dgm:t>
        <a:bodyPr/>
        <a:lstStyle/>
        <a:p>
          <a:endParaRPr lang="en-US"/>
        </a:p>
      </dgm:t>
    </dgm:pt>
    <dgm:pt modelId="{31EF85C3-8924-4102-9352-EF79C901E60E}">
      <dgm:prSet phldrT="[Text]" phldr="0"/>
      <dgm:spPr/>
      <dgm:t>
        <a:bodyPr/>
        <a:lstStyle/>
        <a:p>
          <a:pPr rtl="0"/>
          <a:r>
            <a:rPr lang="en-US" dirty="0">
              <a:latin typeface="Trebuchet MS" panose="020B0603020202020204"/>
            </a:rPr>
            <a:t>2020 NC Natural &amp; Working Lands Action Plan</a:t>
          </a:r>
          <a:endParaRPr lang="en-US" dirty="0"/>
        </a:p>
      </dgm:t>
    </dgm:pt>
    <dgm:pt modelId="{888915D1-6D22-4B52-ACF6-C42AA2536485}" type="parTrans" cxnId="{85DB7CF7-C16D-4891-AF9D-49608C366644}">
      <dgm:prSet/>
      <dgm:spPr/>
      <dgm:t>
        <a:bodyPr/>
        <a:lstStyle/>
        <a:p>
          <a:endParaRPr lang="en-US"/>
        </a:p>
      </dgm:t>
    </dgm:pt>
    <dgm:pt modelId="{3231C805-28FC-448D-B7AE-7EAC107B5E0C}" type="sibTrans" cxnId="{85DB7CF7-C16D-4891-AF9D-49608C366644}">
      <dgm:prSet/>
      <dgm:spPr/>
      <dgm:t>
        <a:bodyPr/>
        <a:lstStyle/>
        <a:p>
          <a:endParaRPr lang="en-US"/>
        </a:p>
      </dgm:t>
    </dgm:pt>
    <dgm:pt modelId="{07C13065-554C-48C8-ADE9-4E4AB5029363}">
      <dgm:prSet phldr="0"/>
      <dgm:spPr/>
      <dgm:t>
        <a:bodyPr/>
        <a:lstStyle/>
        <a:p>
          <a:pPr rtl="0"/>
          <a:r>
            <a:rPr lang="en-US">
              <a:latin typeface="Trebuchet MS" panose="020B0603020202020204"/>
            </a:rPr>
            <a:t>NC Climate Risk Assessment &amp; Resilience Plan</a:t>
          </a:r>
          <a:endParaRPr lang="en-US"/>
        </a:p>
      </dgm:t>
    </dgm:pt>
    <dgm:pt modelId="{2734A9B5-A73C-40B4-ACDA-BE34302C4DCA}" type="parTrans" cxnId="{81BCB9F4-7B8A-49A6-AB04-388F95655944}">
      <dgm:prSet/>
      <dgm:spPr/>
      <dgm:t>
        <a:bodyPr/>
        <a:lstStyle/>
        <a:p>
          <a:endParaRPr lang="en-US"/>
        </a:p>
      </dgm:t>
    </dgm:pt>
    <dgm:pt modelId="{B88D8AB4-524C-4B8B-873A-99F5215A02C4}" type="sibTrans" cxnId="{81BCB9F4-7B8A-49A6-AB04-388F95655944}">
      <dgm:prSet/>
      <dgm:spPr/>
      <dgm:t>
        <a:bodyPr/>
        <a:lstStyle/>
        <a:p>
          <a:endParaRPr lang="en-US"/>
        </a:p>
      </dgm:t>
    </dgm:pt>
    <dgm:pt modelId="{FF0C62AF-5DE7-4EC5-8997-356F5F5407DE}">
      <dgm:prSet phldrT="[Text]" phldr="0"/>
      <dgm:spPr/>
      <dgm:t>
        <a:bodyPr/>
        <a:lstStyle/>
        <a:p>
          <a:pPr rtl="0"/>
          <a:r>
            <a:rPr lang="en-US" dirty="0"/>
            <a:t>Implementation</a:t>
          </a:r>
        </a:p>
      </dgm:t>
    </dgm:pt>
    <dgm:pt modelId="{A61B1687-85AC-4426-BE75-7104D1CF3C75}" type="parTrans" cxnId="{B32BB557-A869-485E-BBCC-5183E98D40B4}">
      <dgm:prSet/>
      <dgm:spPr/>
      <dgm:t>
        <a:bodyPr/>
        <a:lstStyle/>
        <a:p>
          <a:endParaRPr lang="en-US"/>
        </a:p>
      </dgm:t>
    </dgm:pt>
    <dgm:pt modelId="{833FD8EC-8C5B-4DD8-AF77-A39A2408426A}" type="sibTrans" cxnId="{B32BB557-A869-485E-BBCC-5183E98D40B4}">
      <dgm:prSet/>
      <dgm:spPr/>
      <dgm:t>
        <a:bodyPr/>
        <a:lstStyle/>
        <a:p>
          <a:endParaRPr lang="en-US"/>
        </a:p>
      </dgm:t>
    </dgm:pt>
    <dgm:pt modelId="{96A6AB7A-5FEE-4D50-B184-8C51197789C5}" type="pres">
      <dgm:prSet presAssocID="{B8233722-FC79-4AF5-AE68-4DF277987C5E}" presName="Name0" presStyleCnt="0">
        <dgm:presLayoutVars>
          <dgm:dir/>
          <dgm:resizeHandles val="exact"/>
        </dgm:presLayoutVars>
      </dgm:prSet>
      <dgm:spPr/>
    </dgm:pt>
    <dgm:pt modelId="{FD9E0746-5AAE-459B-85ED-6512BE61FA89}" type="pres">
      <dgm:prSet presAssocID="{70F2E578-D112-47C8-8BB0-740A34E8B3B6}" presName="node" presStyleLbl="node1" presStyleIdx="0" presStyleCnt="5">
        <dgm:presLayoutVars>
          <dgm:bulletEnabled val="1"/>
        </dgm:presLayoutVars>
      </dgm:prSet>
      <dgm:spPr/>
    </dgm:pt>
    <dgm:pt modelId="{1175A619-CCEF-4798-A82E-B776301BE7BE}" type="pres">
      <dgm:prSet presAssocID="{1EAFFD23-41B6-4CE7-AB9D-615E14073BAC}" presName="sibTrans" presStyleLbl="sibTrans1D1" presStyleIdx="0" presStyleCnt="4"/>
      <dgm:spPr/>
    </dgm:pt>
    <dgm:pt modelId="{9A55B5F0-34C1-4EDA-B3D7-A14F23CFDF05}" type="pres">
      <dgm:prSet presAssocID="{1EAFFD23-41B6-4CE7-AB9D-615E14073BAC}" presName="connectorText" presStyleLbl="sibTrans1D1" presStyleIdx="0" presStyleCnt="4"/>
      <dgm:spPr/>
    </dgm:pt>
    <dgm:pt modelId="{A2608291-9B4F-4EEE-B036-0C7924ABE16D}" type="pres">
      <dgm:prSet presAssocID="{07C13065-554C-48C8-ADE9-4E4AB5029363}" presName="node" presStyleLbl="node1" presStyleIdx="1" presStyleCnt="5">
        <dgm:presLayoutVars>
          <dgm:bulletEnabled val="1"/>
        </dgm:presLayoutVars>
      </dgm:prSet>
      <dgm:spPr/>
    </dgm:pt>
    <dgm:pt modelId="{C3DDED2B-8434-4C1E-9818-2CA7EFEDB14E}" type="pres">
      <dgm:prSet presAssocID="{B88D8AB4-524C-4B8B-873A-99F5215A02C4}" presName="sibTrans" presStyleLbl="sibTrans1D1" presStyleIdx="1" presStyleCnt="4"/>
      <dgm:spPr/>
    </dgm:pt>
    <dgm:pt modelId="{6DDBEEBE-B5DE-4720-8B16-D0DD0DD9704B}" type="pres">
      <dgm:prSet presAssocID="{B88D8AB4-524C-4B8B-873A-99F5215A02C4}" presName="connectorText" presStyleLbl="sibTrans1D1" presStyleIdx="1" presStyleCnt="4"/>
      <dgm:spPr/>
    </dgm:pt>
    <dgm:pt modelId="{26FE91BB-384C-40A8-BA3A-AC9DD175FD5D}" type="pres">
      <dgm:prSet presAssocID="{345D1E45-EC88-46D5-A608-46C0B156F03C}" presName="node" presStyleLbl="node1" presStyleIdx="2" presStyleCnt="5">
        <dgm:presLayoutVars>
          <dgm:bulletEnabled val="1"/>
        </dgm:presLayoutVars>
      </dgm:prSet>
      <dgm:spPr/>
    </dgm:pt>
    <dgm:pt modelId="{7D17F05C-FEB0-46E4-99C2-500BF38B94E0}" type="pres">
      <dgm:prSet presAssocID="{252AE732-052B-49FE-9894-378A4D0E5ED2}" presName="sibTrans" presStyleLbl="sibTrans1D1" presStyleIdx="2" presStyleCnt="4"/>
      <dgm:spPr/>
    </dgm:pt>
    <dgm:pt modelId="{BCE01A58-2E0C-4E13-80BD-D9D3A9E051E9}" type="pres">
      <dgm:prSet presAssocID="{252AE732-052B-49FE-9894-378A4D0E5ED2}" presName="connectorText" presStyleLbl="sibTrans1D1" presStyleIdx="2" presStyleCnt="4"/>
      <dgm:spPr/>
    </dgm:pt>
    <dgm:pt modelId="{87F84D06-5DD1-4C0F-B45F-3A8D1374AF9D}" type="pres">
      <dgm:prSet presAssocID="{31EF85C3-8924-4102-9352-EF79C901E60E}" presName="node" presStyleLbl="node1" presStyleIdx="3" presStyleCnt="5">
        <dgm:presLayoutVars>
          <dgm:bulletEnabled val="1"/>
        </dgm:presLayoutVars>
      </dgm:prSet>
      <dgm:spPr/>
    </dgm:pt>
    <dgm:pt modelId="{F501F5F6-B5F8-4FAA-BED5-066ADCE37BB4}" type="pres">
      <dgm:prSet presAssocID="{3231C805-28FC-448D-B7AE-7EAC107B5E0C}" presName="sibTrans" presStyleLbl="sibTrans1D1" presStyleIdx="3" presStyleCnt="4"/>
      <dgm:spPr/>
    </dgm:pt>
    <dgm:pt modelId="{C327294F-785E-4C6F-AB5E-E3719A78CA6B}" type="pres">
      <dgm:prSet presAssocID="{3231C805-28FC-448D-B7AE-7EAC107B5E0C}" presName="connectorText" presStyleLbl="sibTrans1D1" presStyleIdx="3" presStyleCnt="4"/>
      <dgm:spPr/>
    </dgm:pt>
    <dgm:pt modelId="{79096158-EBE3-42FA-969C-4684AC942D84}" type="pres">
      <dgm:prSet presAssocID="{FF0C62AF-5DE7-4EC5-8997-356F5F5407DE}" presName="node" presStyleLbl="node1" presStyleIdx="4" presStyleCnt="5">
        <dgm:presLayoutVars>
          <dgm:bulletEnabled val="1"/>
        </dgm:presLayoutVars>
      </dgm:prSet>
      <dgm:spPr/>
    </dgm:pt>
  </dgm:ptLst>
  <dgm:cxnLst>
    <dgm:cxn modelId="{FFF5D613-9562-41B2-9195-37295A315B98}" type="presOf" srcId="{B88D8AB4-524C-4B8B-873A-99F5215A02C4}" destId="{C3DDED2B-8434-4C1E-9818-2CA7EFEDB14E}" srcOrd="0" destOrd="0" presId="urn:microsoft.com/office/officeart/2005/8/layout/bProcess3"/>
    <dgm:cxn modelId="{889F002B-9C76-4431-A2FF-CEB3199598BD}" srcId="{B8233722-FC79-4AF5-AE68-4DF277987C5E}" destId="{345D1E45-EC88-46D5-A608-46C0B156F03C}" srcOrd="2" destOrd="0" parTransId="{AF23971B-8662-427E-BD35-19672858F6C6}" sibTransId="{252AE732-052B-49FE-9894-378A4D0E5ED2}"/>
    <dgm:cxn modelId="{5B122C32-83AC-4C4F-889D-5592C6EEFF4A}" type="presOf" srcId="{B8233722-FC79-4AF5-AE68-4DF277987C5E}" destId="{96A6AB7A-5FEE-4D50-B184-8C51197789C5}" srcOrd="0" destOrd="0" presId="urn:microsoft.com/office/officeart/2005/8/layout/bProcess3"/>
    <dgm:cxn modelId="{153D4235-A471-4353-93BE-00F4877991B5}" type="presOf" srcId="{1EAFFD23-41B6-4CE7-AB9D-615E14073BAC}" destId="{1175A619-CCEF-4798-A82E-B776301BE7BE}" srcOrd="0" destOrd="0" presId="urn:microsoft.com/office/officeart/2005/8/layout/bProcess3"/>
    <dgm:cxn modelId="{6A32FF64-227A-41E9-BF53-CD47826C8FD2}" srcId="{B8233722-FC79-4AF5-AE68-4DF277987C5E}" destId="{70F2E578-D112-47C8-8BB0-740A34E8B3B6}" srcOrd="0" destOrd="0" parTransId="{7F1929F6-8152-4C20-93F6-6CDBD31D76C0}" sibTransId="{1EAFFD23-41B6-4CE7-AB9D-615E14073BAC}"/>
    <dgm:cxn modelId="{2FFE7C49-6D37-4F5B-A7D1-A5E369CA6272}" type="presOf" srcId="{1EAFFD23-41B6-4CE7-AB9D-615E14073BAC}" destId="{9A55B5F0-34C1-4EDA-B3D7-A14F23CFDF05}" srcOrd="1" destOrd="0" presId="urn:microsoft.com/office/officeart/2005/8/layout/bProcess3"/>
    <dgm:cxn modelId="{BF1E194D-2063-4893-9DDA-B71639941580}" type="presOf" srcId="{3231C805-28FC-448D-B7AE-7EAC107B5E0C}" destId="{C327294F-785E-4C6F-AB5E-E3719A78CA6B}" srcOrd="1" destOrd="0" presId="urn:microsoft.com/office/officeart/2005/8/layout/bProcess3"/>
    <dgm:cxn modelId="{30486D52-4551-4633-BA46-3628129FD8BC}" type="presOf" srcId="{FF0C62AF-5DE7-4EC5-8997-356F5F5407DE}" destId="{79096158-EBE3-42FA-969C-4684AC942D84}" srcOrd="0" destOrd="0" presId="urn:microsoft.com/office/officeart/2005/8/layout/bProcess3"/>
    <dgm:cxn modelId="{2E045274-6FA2-429A-9A3D-BC0687C447EF}" type="presOf" srcId="{3231C805-28FC-448D-B7AE-7EAC107B5E0C}" destId="{F501F5F6-B5F8-4FAA-BED5-066ADCE37BB4}" srcOrd="0" destOrd="0" presId="urn:microsoft.com/office/officeart/2005/8/layout/bProcess3"/>
    <dgm:cxn modelId="{B32BB557-A869-485E-BBCC-5183E98D40B4}" srcId="{B8233722-FC79-4AF5-AE68-4DF277987C5E}" destId="{FF0C62AF-5DE7-4EC5-8997-356F5F5407DE}" srcOrd="4" destOrd="0" parTransId="{A61B1687-85AC-4426-BE75-7104D1CF3C75}" sibTransId="{833FD8EC-8C5B-4DD8-AF77-A39A2408426A}"/>
    <dgm:cxn modelId="{527F9C8C-A946-4B79-89C6-009AFF8BAE0F}" type="presOf" srcId="{31EF85C3-8924-4102-9352-EF79C901E60E}" destId="{87F84D06-5DD1-4C0F-B45F-3A8D1374AF9D}" srcOrd="0" destOrd="0" presId="urn:microsoft.com/office/officeart/2005/8/layout/bProcess3"/>
    <dgm:cxn modelId="{C898E8C4-E2E3-490E-8796-F9200E0F8337}" type="presOf" srcId="{07C13065-554C-48C8-ADE9-4E4AB5029363}" destId="{A2608291-9B4F-4EEE-B036-0C7924ABE16D}" srcOrd="0" destOrd="0" presId="urn:microsoft.com/office/officeart/2005/8/layout/bProcess3"/>
    <dgm:cxn modelId="{EB7FA3CA-9C28-4E0E-AD33-B6C19196BC41}" type="presOf" srcId="{70F2E578-D112-47C8-8BB0-740A34E8B3B6}" destId="{FD9E0746-5AAE-459B-85ED-6512BE61FA89}" srcOrd="0" destOrd="0" presId="urn:microsoft.com/office/officeart/2005/8/layout/bProcess3"/>
    <dgm:cxn modelId="{873C03D8-40D2-4B6B-9DEE-6203A3BF4B92}" type="presOf" srcId="{252AE732-052B-49FE-9894-378A4D0E5ED2}" destId="{BCE01A58-2E0C-4E13-80BD-D9D3A9E051E9}" srcOrd="1" destOrd="0" presId="urn:microsoft.com/office/officeart/2005/8/layout/bProcess3"/>
    <dgm:cxn modelId="{8028F5DA-0308-4B9C-888C-1F643B8CE18F}" type="presOf" srcId="{345D1E45-EC88-46D5-A608-46C0B156F03C}" destId="{26FE91BB-384C-40A8-BA3A-AC9DD175FD5D}" srcOrd="0" destOrd="0" presId="urn:microsoft.com/office/officeart/2005/8/layout/bProcess3"/>
    <dgm:cxn modelId="{B53933E1-AD75-4853-A412-6CA5477185D9}" type="presOf" srcId="{252AE732-052B-49FE-9894-378A4D0E5ED2}" destId="{7D17F05C-FEB0-46E4-99C2-500BF38B94E0}" srcOrd="0" destOrd="0" presId="urn:microsoft.com/office/officeart/2005/8/layout/bProcess3"/>
    <dgm:cxn modelId="{81BCB9F4-7B8A-49A6-AB04-388F95655944}" srcId="{B8233722-FC79-4AF5-AE68-4DF277987C5E}" destId="{07C13065-554C-48C8-ADE9-4E4AB5029363}" srcOrd="1" destOrd="0" parTransId="{2734A9B5-A73C-40B4-ACDA-BE34302C4DCA}" sibTransId="{B88D8AB4-524C-4B8B-873A-99F5215A02C4}"/>
    <dgm:cxn modelId="{85DB7CF7-C16D-4891-AF9D-49608C366644}" srcId="{B8233722-FC79-4AF5-AE68-4DF277987C5E}" destId="{31EF85C3-8924-4102-9352-EF79C901E60E}" srcOrd="3" destOrd="0" parTransId="{888915D1-6D22-4B52-ACF6-C42AA2536485}" sibTransId="{3231C805-28FC-448D-B7AE-7EAC107B5E0C}"/>
    <dgm:cxn modelId="{E7F98BF8-34F5-49BD-ACF0-C5233BB23E81}" type="presOf" srcId="{B88D8AB4-524C-4B8B-873A-99F5215A02C4}" destId="{6DDBEEBE-B5DE-4720-8B16-D0DD0DD9704B}" srcOrd="1" destOrd="0" presId="urn:microsoft.com/office/officeart/2005/8/layout/bProcess3"/>
    <dgm:cxn modelId="{019EA4D9-E0CF-4830-8F60-3B22F0B58FA6}" type="presParOf" srcId="{96A6AB7A-5FEE-4D50-B184-8C51197789C5}" destId="{FD9E0746-5AAE-459B-85ED-6512BE61FA89}" srcOrd="0" destOrd="0" presId="urn:microsoft.com/office/officeart/2005/8/layout/bProcess3"/>
    <dgm:cxn modelId="{CB6D50C2-B2B8-43E6-9B8A-A0E1086A0B67}" type="presParOf" srcId="{96A6AB7A-5FEE-4D50-B184-8C51197789C5}" destId="{1175A619-CCEF-4798-A82E-B776301BE7BE}" srcOrd="1" destOrd="0" presId="urn:microsoft.com/office/officeart/2005/8/layout/bProcess3"/>
    <dgm:cxn modelId="{D7A19893-B13D-4BDF-A8E0-562138019D45}" type="presParOf" srcId="{1175A619-CCEF-4798-A82E-B776301BE7BE}" destId="{9A55B5F0-34C1-4EDA-B3D7-A14F23CFDF05}" srcOrd="0" destOrd="0" presId="urn:microsoft.com/office/officeart/2005/8/layout/bProcess3"/>
    <dgm:cxn modelId="{BEE3F7F0-2324-436D-8A42-AC2CA637F8F9}" type="presParOf" srcId="{96A6AB7A-5FEE-4D50-B184-8C51197789C5}" destId="{A2608291-9B4F-4EEE-B036-0C7924ABE16D}" srcOrd="2" destOrd="0" presId="urn:microsoft.com/office/officeart/2005/8/layout/bProcess3"/>
    <dgm:cxn modelId="{D41524E6-9195-4557-A8D4-97F8F6FA7F10}" type="presParOf" srcId="{96A6AB7A-5FEE-4D50-B184-8C51197789C5}" destId="{C3DDED2B-8434-4C1E-9818-2CA7EFEDB14E}" srcOrd="3" destOrd="0" presId="urn:microsoft.com/office/officeart/2005/8/layout/bProcess3"/>
    <dgm:cxn modelId="{3E81822B-C7FC-4CE3-8C54-29FB6EA2AF9B}" type="presParOf" srcId="{C3DDED2B-8434-4C1E-9818-2CA7EFEDB14E}" destId="{6DDBEEBE-B5DE-4720-8B16-D0DD0DD9704B}" srcOrd="0" destOrd="0" presId="urn:microsoft.com/office/officeart/2005/8/layout/bProcess3"/>
    <dgm:cxn modelId="{BDB212F0-4EAA-4EA1-B841-15553C1F5FE8}" type="presParOf" srcId="{96A6AB7A-5FEE-4D50-B184-8C51197789C5}" destId="{26FE91BB-384C-40A8-BA3A-AC9DD175FD5D}" srcOrd="4" destOrd="0" presId="urn:microsoft.com/office/officeart/2005/8/layout/bProcess3"/>
    <dgm:cxn modelId="{866E04B0-2D69-4F91-8536-46437ADCB256}" type="presParOf" srcId="{96A6AB7A-5FEE-4D50-B184-8C51197789C5}" destId="{7D17F05C-FEB0-46E4-99C2-500BF38B94E0}" srcOrd="5" destOrd="0" presId="urn:microsoft.com/office/officeart/2005/8/layout/bProcess3"/>
    <dgm:cxn modelId="{23D0EAC7-0478-440B-A974-C57D0179FD02}" type="presParOf" srcId="{7D17F05C-FEB0-46E4-99C2-500BF38B94E0}" destId="{BCE01A58-2E0C-4E13-80BD-D9D3A9E051E9}" srcOrd="0" destOrd="0" presId="urn:microsoft.com/office/officeart/2005/8/layout/bProcess3"/>
    <dgm:cxn modelId="{CCA89FC6-EBE9-4185-BA00-F5FBF14BB954}" type="presParOf" srcId="{96A6AB7A-5FEE-4D50-B184-8C51197789C5}" destId="{87F84D06-5DD1-4C0F-B45F-3A8D1374AF9D}" srcOrd="6" destOrd="0" presId="urn:microsoft.com/office/officeart/2005/8/layout/bProcess3"/>
    <dgm:cxn modelId="{AE65EA55-0DED-446F-AECD-E93304CD3794}" type="presParOf" srcId="{96A6AB7A-5FEE-4D50-B184-8C51197789C5}" destId="{F501F5F6-B5F8-4FAA-BED5-066ADCE37BB4}" srcOrd="7" destOrd="0" presId="urn:microsoft.com/office/officeart/2005/8/layout/bProcess3"/>
    <dgm:cxn modelId="{BBD638E4-AD14-4167-8706-76D512DC9D50}" type="presParOf" srcId="{F501F5F6-B5F8-4FAA-BED5-066ADCE37BB4}" destId="{C327294F-785E-4C6F-AB5E-E3719A78CA6B}" srcOrd="0" destOrd="0" presId="urn:microsoft.com/office/officeart/2005/8/layout/bProcess3"/>
    <dgm:cxn modelId="{F4658571-132E-4C66-95CA-8C69BEC1EA06}" type="presParOf" srcId="{96A6AB7A-5FEE-4D50-B184-8C51197789C5}" destId="{79096158-EBE3-42FA-969C-4684AC942D84}"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5A619-CCEF-4798-A82E-B776301BE7BE}">
      <dsp:nvSpPr>
        <dsp:cNvPr id="0" name=""/>
        <dsp:cNvSpPr/>
      </dsp:nvSpPr>
      <dsp:spPr>
        <a:xfrm>
          <a:off x="2562582" y="552804"/>
          <a:ext cx="428127" cy="91440"/>
        </a:xfrm>
        <a:custGeom>
          <a:avLst/>
          <a:gdLst/>
          <a:ahLst/>
          <a:cxnLst/>
          <a:rect l="0" t="0" r="0" b="0"/>
          <a:pathLst>
            <a:path>
              <a:moveTo>
                <a:pt x="0" y="45720"/>
              </a:moveTo>
              <a:lnTo>
                <a:pt x="42812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5177" y="596230"/>
        <a:ext cx="22936" cy="4587"/>
      </dsp:txXfrm>
    </dsp:sp>
    <dsp:sp modelId="{FD9E0746-5AAE-459B-85ED-6512BE61FA89}">
      <dsp:nvSpPr>
        <dsp:cNvPr id="0" name=""/>
        <dsp:cNvSpPr/>
      </dsp:nvSpPr>
      <dsp:spPr>
        <a:xfrm>
          <a:off x="569915" y="184"/>
          <a:ext cx="1994467" cy="11966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rebuchet MS" panose="020B0603020202020204"/>
            </a:rPr>
            <a:t>Executive Order NO. 80</a:t>
          </a:r>
          <a:endParaRPr lang="en-US" sz="1800" kern="1200" dirty="0"/>
        </a:p>
      </dsp:txBody>
      <dsp:txXfrm>
        <a:off x="569915" y="184"/>
        <a:ext cx="1994467" cy="1196680"/>
      </dsp:txXfrm>
    </dsp:sp>
    <dsp:sp modelId="{C3DDED2B-8434-4C1E-9818-2CA7EFEDB14E}">
      <dsp:nvSpPr>
        <dsp:cNvPr id="0" name=""/>
        <dsp:cNvSpPr/>
      </dsp:nvSpPr>
      <dsp:spPr>
        <a:xfrm>
          <a:off x="5015777" y="552804"/>
          <a:ext cx="428127" cy="91440"/>
        </a:xfrm>
        <a:custGeom>
          <a:avLst/>
          <a:gdLst/>
          <a:ahLst/>
          <a:cxnLst/>
          <a:rect l="0" t="0" r="0" b="0"/>
          <a:pathLst>
            <a:path>
              <a:moveTo>
                <a:pt x="0" y="45720"/>
              </a:moveTo>
              <a:lnTo>
                <a:pt x="428127" y="45720"/>
              </a:lnTo>
            </a:path>
          </a:pathLst>
        </a:custGeom>
        <a:noFill/>
        <a:ln w="6350" cap="flat" cmpd="sng" algn="ctr">
          <a:solidFill>
            <a:schemeClr val="accent3">
              <a:hueOff val="214284"/>
              <a:satOff val="-24046"/>
              <a:lumOff val="411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8372" y="596230"/>
        <a:ext cx="22936" cy="4587"/>
      </dsp:txXfrm>
    </dsp:sp>
    <dsp:sp modelId="{A2608291-9B4F-4EEE-B036-0C7924ABE16D}">
      <dsp:nvSpPr>
        <dsp:cNvPr id="0" name=""/>
        <dsp:cNvSpPr/>
      </dsp:nvSpPr>
      <dsp:spPr>
        <a:xfrm>
          <a:off x="3023109" y="184"/>
          <a:ext cx="1994467" cy="1196680"/>
        </a:xfrm>
        <a:prstGeom prst="rect">
          <a:avLst/>
        </a:prstGeom>
        <a:solidFill>
          <a:schemeClr val="accent3">
            <a:hueOff val="142856"/>
            <a:satOff val="-16031"/>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Trebuchet MS" panose="020B0603020202020204"/>
            </a:rPr>
            <a:t>NC Climate Risk Assessment &amp; Resilience Plan</a:t>
          </a:r>
          <a:endParaRPr lang="en-US" sz="1800" kern="1200"/>
        </a:p>
      </dsp:txBody>
      <dsp:txXfrm>
        <a:off x="3023109" y="184"/>
        <a:ext cx="1994467" cy="1196680"/>
      </dsp:txXfrm>
    </dsp:sp>
    <dsp:sp modelId="{7D17F05C-FEB0-46E4-99C2-500BF38B94E0}">
      <dsp:nvSpPr>
        <dsp:cNvPr id="0" name=""/>
        <dsp:cNvSpPr/>
      </dsp:nvSpPr>
      <dsp:spPr>
        <a:xfrm>
          <a:off x="1567148" y="1195064"/>
          <a:ext cx="4906389" cy="428127"/>
        </a:xfrm>
        <a:custGeom>
          <a:avLst/>
          <a:gdLst/>
          <a:ahLst/>
          <a:cxnLst/>
          <a:rect l="0" t="0" r="0" b="0"/>
          <a:pathLst>
            <a:path>
              <a:moveTo>
                <a:pt x="4906389" y="0"/>
              </a:moveTo>
              <a:lnTo>
                <a:pt x="4906389" y="231163"/>
              </a:lnTo>
              <a:lnTo>
                <a:pt x="0" y="231163"/>
              </a:lnTo>
              <a:lnTo>
                <a:pt x="0" y="428127"/>
              </a:lnTo>
            </a:path>
          </a:pathLst>
        </a:custGeom>
        <a:noFill/>
        <a:ln w="6350" cap="flat" cmpd="sng" algn="ctr">
          <a:solidFill>
            <a:schemeClr val="accent3">
              <a:hueOff val="428568"/>
              <a:satOff val="-48092"/>
              <a:lumOff val="82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97148" y="1406834"/>
        <a:ext cx="246389" cy="4587"/>
      </dsp:txXfrm>
    </dsp:sp>
    <dsp:sp modelId="{26FE91BB-384C-40A8-BA3A-AC9DD175FD5D}">
      <dsp:nvSpPr>
        <dsp:cNvPr id="0" name=""/>
        <dsp:cNvSpPr/>
      </dsp:nvSpPr>
      <dsp:spPr>
        <a:xfrm>
          <a:off x="5476304" y="184"/>
          <a:ext cx="1994467" cy="1196680"/>
        </a:xfrm>
        <a:prstGeom prst="rect">
          <a:avLst/>
        </a:prstGeom>
        <a:solidFill>
          <a:schemeClr val="accent3">
            <a:hueOff val="285712"/>
            <a:satOff val="-32061"/>
            <a:lumOff val="5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Trebuchet MS" panose="020B0603020202020204"/>
            </a:rPr>
            <a:t>USCA/American Forests NWL Learning Lab</a:t>
          </a:r>
          <a:endParaRPr lang="en-US" sz="1800" kern="1200"/>
        </a:p>
      </dsp:txBody>
      <dsp:txXfrm>
        <a:off x="5476304" y="184"/>
        <a:ext cx="1994467" cy="1196680"/>
      </dsp:txXfrm>
    </dsp:sp>
    <dsp:sp modelId="{87F84D06-5DD1-4C0F-B45F-3A8D1374AF9D}">
      <dsp:nvSpPr>
        <dsp:cNvPr id="0" name=""/>
        <dsp:cNvSpPr/>
      </dsp:nvSpPr>
      <dsp:spPr>
        <a:xfrm>
          <a:off x="569915" y="1655592"/>
          <a:ext cx="1994467" cy="1196680"/>
        </a:xfrm>
        <a:prstGeom prst="rect">
          <a:avLst/>
        </a:prstGeom>
        <a:solidFill>
          <a:schemeClr val="accent3">
            <a:hueOff val="428568"/>
            <a:satOff val="-48092"/>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Trebuchet MS" panose="020B0603020202020204"/>
            </a:rPr>
            <a:t>2020 NC Natural &amp; Working Lands Action Plan</a:t>
          </a:r>
          <a:endParaRPr lang="en-US" sz="1800" kern="1200"/>
        </a:p>
      </dsp:txBody>
      <dsp:txXfrm>
        <a:off x="569915" y="1655592"/>
        <a:ext cx="1994467" cy="1196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7F11C-413F-4E67-8244-C2C48F4FEA74}">
      <dsp:nvSpPr>
        <dsp:cNvPr id="0" name=""/>
        <dsp:cNvSpPr/>
      </dsp:nvSpPr>
      <dsp:spPr>
        <a:xfrm>
          <a:off x="0" y="46446"/>
          <a:ext cx="8460666" cy="397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Trebuchet MS" panose="020B0603020202020204"/>
            </a:rPr>
            <a:t>NGOs</a:t>
          </a:r>
        </a:p>
      </dsp:txBody>
      <dsp:txXfrm>
        <a:off x="19419" y="65865"/>
        <a:ext cx="8421828" cy="358962"/>
      </dsp:txXfrm>
    </dsp:sp>
    <dsp:sp modelId="{5E732B66-A4EB-4E1C-8EBE-9B366459E21E}">
      <dsp:nvSpPr>
        <dsp:cNvPr id="0" name=""/>
        <dsp:cNvSpPr/>
      </dsp:nvSpPr>
      <dsp:spPr>
        <a:xfrm>
          <a:off x="0" y="429254"/>
          <a:ext cx="8460666" cy="58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62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latin typeface="Trebuchet MS" panose="020B0603020202020204"/>
            </a:rPr>
            <a:t>Audubon North Carolina, Carolina Wetlands Association, Dogwood Alliance, Environmental Defense Fund, NC Sentinel Landscapes Partnership, Nature Serve, The Nature Conservancy, Defenders of Wildlife, NC Sea Grant, Conservation Trust for North Carolina, </a:t>
          </a:r>
          <a:endParaRPr lang="en-US" sz="1300" kern="1200" dirty="0"/>
        </a:p>
      </dsp:txBody>
      <dsp:txXfrm>
        <a:off x="0" y="429254"/>
        <a:ext cx="8460666" cy="580635"/>
      </dsp:txXfrm>
    </dsp:sp>
    <dsp:sp modelId="{5928133E-FE7A-43E2-9F15-B83335065511}">
      <dsp:nvSpPr>
        <dsp:cNvPr id="0" name=""/>
        <dsp:cNvSpPr/>
      </dsp:nvSpPr>
      <dsp:spPr>
        <a:xfrm>
          <a:off x="0" y="1009889"/>
          <a:ext cx="8460666" cy="397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latin typeface="Trebuchet MS" panose="020B0603020202020204"/>
            </a:rPr>
            <a:t>Research Institutions/Academia</a:t>
          </a:r>
        </a:p>
      </dsp:txBody>
      <dsp:txXfrm>
        <a:off x="19419" y="1029308"/>
        <a:ext cx="8421828" cy="358962"/>
      </dsp:txXfrm>
    </dsp:sp>
    <dsp:sp modelId="{0ECEBD27-C4BD-4B11-908A-C3E2D1573741}">
      <dsp:nvSpPr>
        <dsp:cNvPr id="0" name=""/>
        <dsp:cNvSpPr/>
      </dsp:nvSpPr>
      <dsp:spPr>
        <a:xfrm>
          <a:off x="0" y="1407689"/>
          <a:ext cx="846066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62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latin typeface="Trebuchet MS" panose="020B0603020202020204"/>
            </a:rPr>
            <a:t>NC State, Duke, Research Triangle Institute</a:t>
          </a:r>
          <a:endParaRPr lang="en-US" sz="1300" kern="1200"/>
        </a:p>
      </dsp:txBody>
      <dsp:txXfrm>
        <a:off x="0" y="1407689"/>
        <a:ext cx="8460666" cy="281520"/>
      </dsp:txXfrm>
    </dsp:sp>
    <dsp:sp modelId="{6051BA21-62A2-4696-90EA-84C81ED75B12}">
      <dsp:nvSpPr>
        <dsp:cNvPr id="0" name=""/>
        <dsp:cNvSpPr/>
      </dsp:nvSpPr>
      <dsp:spPr>
        <a:xfrm>
          <a:off x="0" y="1689209"/>
          <a:ext cx="8460666" cy="397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latin typeface="Trebuchet MS" panose="020B0603020202020204"/>
            </a:rPr>
            <a:t>Local/County Governments</a:t>
          </a:r>
        </a:p>
      </dsp:txBody>
      <dsp:txXfrm>
        <a:off x="19419" y="1708628"/>
        <a:ext cx="8421828" cy="358962"/>
      </dsp:txXfrm>
    </dsp:sp>
    <dsp:sp modelId="{8D27847A-EBD8-42AC-8C1B-40D4B552748F}">
      <dsp:nvSpPr>
        <dsp:cNvPr id="0" name=""/>
        <dsp:cNvSpPr/>
      </dsp:nvSpPr>
      <dsp:spPr>
        <a:xfrm>
          <a:off x="0" y="2087009"/>
          <a:ext cx="846066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62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latin typeface="Trebuchet MS" panose="020B0603020202020204"/>
            </a:rPr>
            <a:t> City of Raleigh, Wake County, City of Asheville, Town of Cary</a:t>
          </a:r>
          <a:endParaRPr lang="en-US" sz="1300" kern="1200" dirty="0"/>
        </a:p>
      </dsp:txBody>
      <dsp:txXfrm>
        <a:off x="0" y="2087009"/>
        <a:ext cx="8460666" cy="281520"/>
      </dsp:txXfrm>
    </dsp:sp>
    <dsp:sp modelId="{88303F95-658B-465C-B221-66E5456D6D36}">
      <dsp:nvSpPr>
        <dsp:cNvPr id="0" name=""/>
        <dsp:cNvSpPr/>
      </dsp:nvSpPr>
      <dsp:spPr>
        <a:xfrm>
          <a:off x="0" y="2368529"/>
          <a:ext cx="8460666" cy="397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latin typeface="Trebuchet MS" panose="020B0603020202020204"/>
            </a:rPr>
            <a:t>Federal Government </a:t>
          </a:r>
        </a:p>
      </dsp:txBody>
      <dsp:txXfrm>
        <a:off x="19419" y="2387948"/>
        <a:ext cx="8421828" cy="358962"/>
      </dsp:txXfrm>
    </dsp:sp>
    <dsp:sp modelId="{B47C743C-2036-48C8-B3E9-F584DB45BB43}">
      <dsp:nvSpPr>
        <dsp:cNvPr id="0" name=""/>
        <dsp:cNvSpPr/>
      </dsp:nvSpPr>
      <dsp:spPr>
        <a:xfrm>
          <a:off x="0" y="2766329"/>
          <a:ext cx="846066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62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latin typeface="Trebuchet MS" panose="020B0603020202020204"/>
            </a:rPr>
            <a:t>USDA, USFWS, NOAA, USGS</a:t>
          </a:r>
          <a:endParaRPr lang="en-US" sz="1300" kern="1200" dirty="0"/>
        </a:p>
      </dsp:txBody>
      <dsp:txXfrm>
        <a:off x="0" y="2766329"/>
        <a:ext cx="8460666" cy="281520"/>
      </dsp:txXfrm>
    </dsp:sp>
    <dsp:sp modelId="{F70BB911-DAE2-4DB2-8322-7B16960B62F4}">
      <dsp:nvSpPr>
        <dsp:cNvPr id="0" name=""/>
        <dsp:cNvSpPr/>
      </dsp:nvSpPr>
      <dsp:spPr>
        <a:xfrm>
          <a:off x="0" y="3047849"/>
          <a:ext cx="8460666" cy="397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Arial"/>
              <a:cs typeface="Arial"/>
            </a:rPr>
            <a:t>State Government:</a:t>
          </a:r>
        </a:p>
      </dsp:txBody>
      <dsp:txXfrm>
        <a:off x="19419" y="3067268"/>
        <a:ext cx="8421828" cy="358962"/>
      </dsp:txXfrm>
    </dsp:sp>
    <dsp:sp modelId="{879A8FF2-5360-497B-BC6E-34137CE377F4}">
      <dsp:nvSpPr>
        <dsp:cNvPr id="0" name=""/>
        <dsp:cNvSpPr/>
      </dsp:nvSpPr>
      <dsp:spPr>
        <a:xfrm>
          <a:off x="0" y="3445649"/>
          <a:ext cx="8460666" cy="123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62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latin typeface="Arial"/>
              <a:cs typeface="Arial"/>
            </a:rPr>
            <a:t>Albemarle-Pamlico National Estuary Partnership</a:t>
          </a:r>
        </a:p>
        <a:p>
          <a:pPr marL="114300" lvl="1" indent="-114300" algn="l" defTabSz="577850">
            <a:lnSpc>
              <a:spcPct val="90000"/>
            </a:lnSpc>
            <a:spcBef>
              <a:spcPct val="0"/>
            </a:spcBef>
            <a:spcAft>
              <a:spcPct val="20000"/>
            </a:spcAft>
            <a:buChar char="•"/>
          </a:pPr>
          <a:r>
            <a:rPr lang="en-US" sz="1300" kern="1200" dirty="0">
              <a:latin typeface="Arial"/>
              <a:cs typeface="Arial"/>
            </a:rPr>
            <a:t>Dept. of Agriculture and Consumer Services</a:t>
          </a:r>
        </a:p>
        <a:p>
          <a:pPr marL="114300" lvl="1" indent="-114300" algn="l" defTabSz="577850">
            <a:lnSpc>
              <a:spcPct val="90000"/>
            </a:lnSpc>
            <a:spcBef>
              <a:spcPct val="0"/>
            </a:spcBef>
            <a:spcAft>
              <a:spcPct val="20000"/>
            </a:spcAft>
            <a:buChar char="•"/>
          </a:pPr>
          <a:r>
            <a:rPr lang="en-US" sz="1300" kern="1200">
              <a:latin typeface="Arial"/>
              <a:cs typeface="Arial"/>
            </a:rPr>
            <a:t>DEQ: Air Quality; Coastal Management; Marine Fisheries; Mitigation Services; Energy, Mining, and Land Resources</a:t>
          </a:r>
        </a:p>
        <a:p>
          <a:pPr marL="114300" lvl="1" indent="-114300" algn="l" defTabSz="577850">
            <a:lnSpc>
              <a:spcPct val="90000"/>
            </a:lnSpc>
            <a:spcBef>
              <a:spcPct val="0"/>
            </a:spcBef>
            <a:spcAft>
              <a:spcPct val="20000"/>
            </a:spcAft>
            <a:buChar char="•"/>
          </a:pPr>
          <a:r>
            <a:rPr lang="en-US" sz="1300" kern="1200">
              <a:latin typeface="Arial"/>
              <a:cs typeface="Arial"/>
            </a:rPr>
            <a:t>Wildlife Resources Commission</a:t>
          </a:r>
        </a:p>
        <a:p>
          <a:pPr marL="114300" lvl="1" indent="-114300" algn="l" defTabSz="577850">
            <a:lnSpc>
              <a:spcPct val="90000"/>
            </a:lnSpc>
            <a:spcBef>
              <a:spcPct val="0"/>
            </a:spcBef>
            <a:spcAft>
              <a:spcPct val="20000"/>
            </a:spcAft>
            <a:buChar char="•"/>
          </a:pPr>
          <a:r>
            <a:rPr lang="en-US" sz="1300" kern="1200" dirty="0">
              <a:latin typeface="Arial"/>
              <a:cs typeface="Arial"/>
            </a:rPr>
            <a:t>Dept. of Natural and Cultural Resources</a:t>
          </a:r>
        </a:p>
      </dsp:txBody>
      <dsp:txXfrm>
        <a:off x="0" y="3445649"/>
        <a:ext cx="8460666" cy="1231650"/>
      </dsp:txXfrm>
    </dsp:sp>
    <dsp:sp modelId="{B14462E9-5371-46A2-B019-90089F364F77}">
      <dsp:nvSpPr>
        <dsp:cNvPr id="0" name=""/>
        <dsp:cNvSpPr/>
      </dsp:nvSpPr>
      <dsp:spPr>
        <a:xfrm>
          <a:off x="0" y="4677299"/>
          <a:ext cx="8460666" cy="397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Trebuchet MS" panose="020B0603020202020204"/>
            </a:rPr>
            <a:t>Industry</a:t>
          </a:r>
        </a:p>
      </dsp:txBody>
      <dsp:txXfrm>
        <a:off x="19419" y="4696718"/>
        <a:ext cx="8421828" cy="358962"/>
      </dsp:txXfrm>
    </dsp:sp>
    <dsp:sp modelId="{38CB4600-8CF5-43D4-9EB1-287618DAABDD}">
      <dsp:nvSpPr>
        <dsp:cNvPr id="0" name=""/>
        <dsp:cNvSpPr/>
      </dsp:nvSpPr>
      <dsp:spPr>
        <a:xfrm>
          <a:off x="0" y="5075099"/>
          <a:ext cx="8460666" cy="395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62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latin typeface="Trebuchet MS" panose="020B0603020202020204"/>
            </a:rPr>
            <a:t>City Soil, Compass USA, NC Pork Council, NC Choices, NC Forestry Association, Resource Management Services, Pine Creek Forestry,  Urban Offsets, NC Farm Bureau</a:t>
          </a:r>
        </a:p>
      </dsp:txBody>
      <dsp:txXfrm>
        <a:off x="0" y="5075099"/>
        <a:ext cx="8460666" cy="395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29D60-A3D5-498C-96FD-18C3A11737A0}">
      <dsp:nvSpPr>
        <dsp:cNvPr id="0" name=""/>
        <dsp:cNvSpPr/>
      </dsp:nvSpPr>
      <dsp:spPr>
        <a:xfrm>
          <a:off x="1022733" y="1073939"/>
          <a:ext cx="1660500" cy="1660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CA1BC6-2B35-45D3-AF8B-53715CED2DCB}">
      <dsp:nvSpPr>
        <dsp:cNvPr id="0" name=""/>
        <dsp:cNvSpPr/>
      </dsp:nvSpPr>
      <dsp:spPr>
        <a:xfrm>
          <a:off x="7983" y="3154580"/>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Protect 1 million acres of forest land by 2040</a:t>
          </a:r>
        </a:p>
      </dsp:txBody>
      <dsp:txXfrm>
        <a:off x="7983" y="3154580"/>
        <a:ext cx="3690000" cy="720000"/>
      </dsp:txXfrm>
    </dsp:sp>
    <dsp:sp modelId="{59C85074-DCE1-430F-8386-DD35D49811FC}">
      <dsp:nvSpPr>
        <dsp:cNvPr id="0" name=""/>
        <dsp:cNvSpPr/>
      </dsp:nvSpPr>
      <dsp:spPr>
        <a:xfrm>
          <a:off x="5358484" y="1073939"/>
          <a:ext cx="1660500" cy="1660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F073A4-85E8-47A9-BEB0-05A67C0EBE3D}">
      <dsp:nvSpPr>
        <dsp:cNvPr id="0" name=""/>
        <dsp:cNvSpPr/>
      </dsp:nvSpPr>
      <dsp:spPr>
        <a:xfrm>
          <a:off x="4343734" y="3154580"/>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Restore 1 million acres of forest land by 2040</a:t>
          </a:r>
        </a:p>
      </dsp:txBody>
      <dsp:txXfrm>
        <a:off x="4343734" y="3154580"/>
        <a:ext cx="369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0FEDE-CD12-480C-83B5-7B71CAF9E42D}">
      <dsp:nvSpPr>
        <dsp:cNvPr id="0" name=""/>
        <dsp:cNvSpPr/>
      </dsp:nvSpPr>
      <dsp:spPr>
        <a:xfrm>
          <a:off x="0" y="2053"/>
          <a:ext cx="8041718" cy="10409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A2CBAA-0D5F-4E72-BEEA-585F4E7951F6}">
      <dsp:nvSpPr>
        <dsp:cNvPr id="0" name=""/>
        <dsp:cNvSpPr/>
      </dsp:nvSpPr>
      <dsp:spPr>
        <a:xfrm>
          <a:off x="314880" y="236262"/>
          <a:ext cx="572510" cy="5725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319D12-2D68-483D-9C59-6534157B8DBA}">
      <dsp:nvSpPr>
        <dsp:cNvPr id="0" name=""/>
        <dsp:cNvSpPr/>
      </dsp:nvSpPr>
      <dsp:spPr>
        <a:xfrm>
          <a:off x="1202272" y="2053"/>
          <a:ext cx="6839445" cy="1040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65" tIns="110165" rIns="110165" bIns="110165" numCol="1" spcCol="1270" anchor="ctr" anchorCtr="0">
          <a:noAutofit/>
        </a:bodyPr>
        <a:lstStyle/>
        <a:p>
          <a:pPr marL="0" lvl="0" indent="0" algn="l" defTabSz="800100">
            <a:lnSpc>
              <a:spcPct val="100000"/>
            </a:lnSpc>
            <a:spcBef>
              <a:spcPct val="0"/>
            </a:spcBef>
            <a:spcAft>
              <a:spcPct val="35000"/>
            </a:spcAft>
            <a:buNone/>
          </a:pPr>
          <a:r>
            <a:rPr lang="en-US" sz="1800" kern="1200"/>
            <a:t>Reinstate conservation tax credit</a:t>
          </a:r>
        </a:p>
      </dsp:txBody>
      <dsp:txXfrm>
        <a:off x="1202272" y="2053"/>
        <a:ext cx="6839445" cy="1040928"/>
      </dsp:txXfrm>
    </dsp:sp>
    <dsp:sp modelId="{048721E2-9010-4DD1-B5EE-56F787990F14}">
      <dsp:nvSpPr>
        <dsp:cNvPr id="0" name=""/>
        <dsp:cNvSpPr/>
      </dsp:nvSpPr>
      <dsp:spPr>
        <a:xfrm>
          <a:off x="0" y="1303214"/>
          <a:ext cx="8041718" cy="10409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91407-0E3E-4E39-A48E-C18488A8DC3F}">
      <dsp:nvSpPr>
        <dsp:cNvPr id="0" name=""/>
        <dsp:cNvSpPr/>
      </dsp:nvSpPr>
      <dsp:spPr>
        <a:xfrm>
          <a:off x="314880" y="1537423"/>
          <a:ext cx="572510" cy="5725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7E992D-4DC1-46EA-9E4B-CA87D56F1103}">
      <dsp:nvSpPr>
        <dsp:cNvPr id="0" name=""/>
        <dsp:cNvSpPr/>
      </dsp:nvSpPr>
      <dsp:spPr>
        <a:xfrm>
          <a:off x="1202272" y="1303214"/>
          <a:ext cx="6839445" cy="1040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65" tIns="110165" rIns="110165" bIns="110165" numCol="1" spcCol="1270" anchor="ctr" anchorCtr="0">
          <a:noAutofit/>
        </a:bodyPr>
        <a:lstStyle/>
        <a:p>
          <a:pPr marL="0" lvl="0" indent="0" algn="l" defTabSz="800100">
            <a:lnSpc>
              <a:spcPct val="100000"/>
            </a:lnSpc>
            <a:spcBef>
              <a:spcPct val="0"/>
            </a:spcBef>
            <a:spcAft>
              <a:spcPct val="35000"/>
            </a:spcAft>
            <a:buNone/>
          </a:pPr>
          <a:r>
            <a:rPr lang="en-US" sz="1800" kern="1200"/>
            <a:t>Incorporate additional provisions to Present Use Value system to reward landowners for protecting ecosystem services</a:t>
          </a:r>
        </a:p>
      </dsp:txBody>
      <dsp:txXfrm>
        <a:off x="1202272" y="1303214"/>
        <a:ext cx="6839445" cy="1040928"/>
      </dsp:txXfrm>
    </dsp:sp>
    <dsp:sp modelId="{607C635C-5186-4610-A431-DFE2A51ECDB4}">
      <dsp:nvSpPr>
        <dsp:cNvPr id="0" name=""/>
        <dsp:cNvSpPr/>
      </dsp:nvSpPr>
      <dsp:spPr>
        <a:xfrm>
          <a:off x="0" y="2604376"/>
          <a:ext cx="8041718" cy="10409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FDFA8-54C5-4CF8-A0F6-A5013B750364}">
      <dsp:nvSpPr>
        <dsp:cNvPr id="0" name=""/>
        <dsp:cNvSpPr/>
      </dsp:nvSpPr>
      <dsp:spPr>
        <a:xfrm>
          <a:off x="314880" y="2838585"/>
          <a:ext cx="572510" cy="5725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86A76-0114-45EC-B0F2-C235A99FA7F1}">
      <dsp:nvSpPr>
        <dsp:cNvPr id="0" name=""/>
        <dsp:cNvSpPr/>
      </dsp:nvSpPr>
      <dsp:spPr>
        <a:xfrm>
          <a:off x="1202272" y="2604376"/>
          <a:ext cx="6839445" cy="1040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65" tIns="110165" rIns="110165" bIns="110165" numCol="1" spcCol="1270" anchor="ctr" anchorCtr="0">
          <a:noAutofit/>
        </a:bodyPr>
        <a:lstStyle/>
        <a:p>
          <a:pPr marL="0" lvl="0" indent="0" algn="l" defTabSz="800100">
            <a:lnSpc>
              <a:spcPct val="100000"/>
            </a:lnSpc>
            <a:spcBef>
              <a:spcPct val="0"/>
            </a:spcBef>
            <a:spcAft>
              <a:spcPct val="35000"/>
            </a:spcAft>
            <a:buNone/>
          </a:pPr>
          <a:r>
            <a:rPr lang="en-US" sz="1800" kern="1200"/>
            <a:t>Develop incentives with state and local governments and other public and private stakeholders to protect coastal habitats.</a:t>
          </a:r>
        </a:p>
      </dsp:txBody>
      <dsp:txXfrm>
        <a:off x="1202272" y="2604376"/>
        <a:ext cx="6839445" cy="1040928"/>
      </dsp:txXfrm>
    </dsp:sp>
    <dsp:sp modelId="{8BFE3E2B-A96A-4766-8C20-22AF0DB39C85}">
      <dsp:nvSpPr>
        <dsp:cNvPr id="0" name=""/>
        <dsp:cNvSpPr/>
      </dsp:nvSpPr>
      <dsp:spPr>
        <a:xfrm>
          <a:off x="0" y="3905537"/>
          <a:ext cx="8041718" cy="10409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3AA5AB-E6D6-4526-BA46-6A0D23654194}">
      <dsp:nvSpPr>
        <dsp:cNvPr id="0" name=""/>
        <dsp:cNvSpPr/>
      </dsp:nvSpPr>
      <dsp:spPr>
        <a:xfrm>
          <a:off x="314880" y="4139746"/>
          <a:ext cx="572510" cy="5725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A00F0B-E9D2-4B7B-8551-AD8D95B07E85}">
      <dsp:nvSpPr>
        <dsp:cNvPr id="0" name=""/>
        <dsp:cNvSpPr/>
      </dsp:nvSpPr>
      <dsp:spPr>
        <a:xfrm>
          <a:off x="1202272" y="3905537"/>
          <a:ext cx="6839445" cy="1040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65" tIns="110165" rIns="110165" bIns="110165" numCol="1" spcCol="1270" anchor="ctr" anchorCtr="0">
          <a:noAutofit/>
        </a:bodyPr>
        <a:lstStyle/>
        <a:p>
          <a:pPr marL="0" lvl="0" indent="0" algn="l" defTabSz="800100">
            <a:lnSpc>
              <a:spcPct val="100000"/>
            </a:lnSpc>
            <a:spcBef>
              <a:spcPct val="0"/>
            </a:spcBef>
            <a:spcAft>
              <a:spcPct val="35000"/>
            </a:spcAft>
            <a:buNone/>
          </a:pPr>
          <a:r>
            <a:rPr lang="en-US" sz="1800" kern="1200"/>
            <a:t>Develop a generalized framework to prioritize land protection in areas with high hydrology/water quality benefits within the watershed. </a:t>
          </a:r>
        </a:p>
      </dsp:txBody>
      <dsp:txXfrm>
        <a:off x="1202272" y="3905537"/>
        <a:ext cx="6839445" cy="10409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4F66D-28FE-4EBF-844D-A0D1A9AD9DF4}">
      <dsp:nvSpPr>
        <dsp:cNvPr id="0" name=""/>
        <dsp:cNvSpPr/>
      </dsp:nvSpPr>
      <dsp:spPr>
        <a:xfrm>
          <a:off x="0" y="655"/>
          <a:ext cx="8041718" cy="15339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F883A-ED4A-4AB2-9B29-82AEE714724A}">
      <dsp:nvSpPr>
        <dsp:cNvPr id="0" name=""/>
        <dsp:cNvSpPr/>
      </dsp:nvSpPr>
      <dsp:spPr>
        <a:xfrm>
          <a:off x="464007" y="345785"/>
          <a:ext cx="843650" cy="843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DC6E2E-7A23-4563-9DE8-6D1FC41BB581}">
      <dsp:nvSpPr>
        <dsp:cNvPr id="0" name=""/>
        <dsp:cNvSpPr/>
      </dsp:nvSpPr>
      <dsp:spPr>
        <a:xfrm>
          <a:off x="1771666" y="655"/>
          <a:ext cx="6270051" cy="153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339" tIns="162339" rIns="162339" bIns="162339" numCol="1" spcCol="1270" anchor="ctr" anchorCtr="0">
          <a:noAutofit/>
        </a:bodyPr>
        <a:lstStyle/>
        <a:p>
          <a:pPr marL="0" lvl="0" indent="0" algn="l" defTabSz="844550">
            <a:lnSpc>
              <a:spcPct val="100000"/>
            </a:lnSpc>
            <a:spcBef>
              <a:spcPct val="0"/>
            </a:spcBef>
            <a:spcAft>
              <a:spcPct val="35000"/>
            </a:spcAft>
            <a:buNone/>
          </a:pPr>
          <a:r>
            <a:rPr lang="en-US" sz="1900" kern="1200"/>
            <a:t>Provide technical assistance to landowners interested in pursuing carbon offset practices</a:t>
          </a:r>
        </a:p>
      </dsp:txBody>
      <dsp:txXfrm>
        <a:off x="1771666" y="655"/>
        <a:ext cx="6270051" cy="1533910"/>
      </dsp:txXfrm>
    </dsp:sp>
    <dsp:sp modelId="{735CEAF4-E5EC-45C1-AE00-C83D6168BFB2}">
      <dsp:nvSpPr>
        <dsp:cNvPr id="0" name=""/>
        <dsp:cNvSpPr/>
      </dsp:nvSpPr>
      <dsp:spPr>
        <a:xfrm>
          <a:off x="0" y="1918043"/>
          <a:ext cx="8041718" cy="15339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F8991-F5A2-440A-815B-2A6EFA584335}">
      <dsp:nvSpPr>
        <dsp:cNvPr id="0" name=""/>
        <dsp:cNvSpPr/>
      </dsp:nvSpPr>
      <dsp:spPr>
        <a:xfrm>
          <a:off x="464007" y="2263173"/>
          <a:ext cx="843650" cy="843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FD776-FE8C-4405-AA49-21FE0C935C02}">
      <dsp:nvSpPr>
        <dsp:cNvPr id="0" name=""/>
        <dsp:cNvSpPr/>
      </dsp:nvSpPr>
      <dsp:spPr>
        <a:xfrm>
          <a:off x="1771666" y="1918043"/>
          <a:ext cx="6270051" cy="153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339" tIns="162339" rIns="162339" bIns="162339" numCol="1" spcCol="1270" anchor="ctr" anchorCtr="0">
          <a:noAutofit/>
        </a:bodyPr>
        <a:lstStyle/>
        <a:p>
          <a:pPr marL="0" lvl="0" indent="0" algn="l" defTabSz="844550">
            <a:lnSpc>
              <a:spcPct val="100000"/>
            </a:lnSpc>
            <a:spcBef>
              <a:spcPct val="0"/>
            </a:spcBef>
            <a:spcAft>
              <a:spcPct val="35000"/>
            </a:spcAft>
            <a:buNone/>
          </a:pPr>
          <a:r>
            <a:rPr lang="en-US" sz="1900" kern="1200"/>
            <a:t>Encourage local governments to use NWL resources to improve new and existing local planning</a:t>
          </a:r>
        </a:p>
      </dsp:txBody>
      <dsp:txXfrm>
        <a:off x="1771666" y="1918043"/>
        <a:ext cx="6270051" cy="1533910"/>
      </dsp:txXfrm>
    </dsp:sp>
    <dsp:sp modelId="{0F63B08D-FC9A-4907-8B2B-F3A9C89AF639}">
      <dsp:nvSpPr>
        <dsp:cNvPr id="0" name=""/>
        <dsp:cNvSpPr/>
      </dsp:nvSpPr>
      <dsp:spPr>
        <a:xfrm>
          <a:off x="0" y="3835431"/>
          <a:ext cx="8041718" cy="15339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5230A9-1456-4013-98FB-27085C0A0BC1}">
      <dsp:nvSpPr>
        <dsp:cNvPr id="0" name=""/>
        <dsp:cNvSpPr/>
      </dsp:nvSpPr>
      <dsp:spPr>
        <a:xfrm>
          <a:off x="464007" y="4180561"/>
          <a:ext cx="843650" cy="843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AE4E9-5D44-41A3-A57E-0A7802548DEF}">
      <dsp:nvSpPr>
        <dsp:cNvPr id="0" name=""/>
        <dsp:cNvSpPr/>
      </dsp:nvSpPr>
      <dsp:spPr>
        <a:xfrm>
          <a:off x="1771666" y="3835431"/>
          <a:ext cx="6270051" cy="153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339" tIns="162339" rIns="162339" bIns="162339" numCol="1" spcCol="1270" anchor="ctr" anchorCtr="0">
          <a:noAutofit/>
        </a:bodyPr>
        <a:lstStyle/>
        <a:p>
          <a:pPr marL="0" lvl="0" indent="0" algn="l" defTabSz="844550">
            <a:lnSpc>
              <a:spcPct val="100000"/>
            </a:lnSpc>
            <a:spcBef>
              <a:spcPct val="0"/>
            </a:spcBef>
            <a:spcAft>
              <a:spcPct val="35000"/>
            </a:spcAft>
            <a:buNone/>
          </a:pPr>
          <a:r>
            <a:rPr lang="en-US" sz="1900" kern="1200"/>
            <a:t>Expand reforestation and restoration efforts on publicly owned lands, with a special focus on pocosin wetlands, riparian and coastal zones, or other areas with the highest potential for co-benefits</a:t>
          </a:r>
        </a:p>
      </dsp:txBody>
      <dsp:txXfrm>
        <a:off x="1771666" y="3835431"/>
        <a:ext cx="6270051" cy="15339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C0A91-A6C1-4F4C-9B9E-7791E61E1F86}">
      <dsp:nvSpPr>
        <dsp:cNvPr id="0" name=""/>
        <dsp:cNvSpPr/>
      </dsp:nvSpPr>
      <dsp:spPr>
        <a:xfrm>
          <a:off x="0" y="604"/>
          <a:ext cx="8041718" cy="14135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8F9FC-E6B5-4CEB-AB21-1034AD0E178C}">
      <dsp:nvSpPr>
        <dsp:cNvPr id="0" name=""/>
        <dsp:cNvSpPr/>
      </dsp:nvSpPr>
      <dsp:spPr>
        <a:xfrm>
          <a:off x="427589" y="318645"/>
          <a:ext cx="777434" cy="777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52BF64-AFCC-4CFC-A905-76F931924C24}">
      <dsp:nvSpPr>
        <dsp:cNvPr id="0" name=""/>
        <dsp:cNvSpPr/>
      </dsp:nvSpPr>
      <dsp:spPr>
        <a:xfrm>
          <a:off x="1632612" y="604"/>
          <a:ext cx="6409105" cy="141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97" tIns="149597" rIns="149597" bIns="149597" numCol="1" spcCol="1270" anchor="ctr" anchorCtr="0">
          <a:noAutofit/>
        </a:bodyPr>
        <a:lstStyle/>
        <a:p>
          <a:pPr marL="0" lvl="0" indent="0" algn="l" defTabSz="889000">
            <a:lnSpc>
              <a:spcPct val="100000"/>
            </a:lnSpc>
            <a:spcBef>
              <a:spcPct val="0"/>
            </a:spcBef>
            <a:spcAft>
              <a:spcPct val="35000"/>
            </a:spcAft>
            <a:buNone/>
          </a:pPr>
          <a:r>
            <a:rPr lang="en-US" sz="2000" kern="1200"/>
            <a:t>Use conservation easements and innovative acquisition strategies to secure priority coastal wetland and other coastal habitat, migration pathways, and corridors. </a:t>
          </a:r>
        </a:p>
      </dsp:txBody>
      <dsp:txXfrm>
        <a:off x="1632612" y="604"/>
        <a:ext cx="6409105" cy="1413517"/>
      </dsp:txXfrm>
    </dsp:sp>
    <dsp:sp modelId="{06825356-9539-4CB0-859C-B06A65280C83}">
      <dsp:nvSpPr>
        <dsp:cNvPr id="0" name=""/>
        <dsp:cNvSpPr/>
      </dsp:nvSpPr>
      <dsp:spPr>
        <a:xfrm>
          <a:off x="0" y="1767501"/>
          <a:ext cx="8041718" cy="14135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24903-7129-4315-8006-C9A62EEC2522}">
      <dsp:nvSpPr>
        <dsp:cNvPr id="0" name=""/>
        <dsp:cNvSpPr/>
      </dsp:nvSpPr>
      <dsp:spPr>
        <a:xfrm>
          <a:off x="427589" y="2085542"/>
          <a:ext cx="777434" cy="777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AE29FF-FB59-4E05-B611-57E888D0CF03}">
      <dsp:nvSpPr>
        <dsp:cNvPr id="0" name=""/>
        <dsp:cNvSpPr/>
      </dsp:nvSpPr>
      <dsp:spPr>
        <a:xfrm>
          <a:off x="1632612" y="1767501"/>
          <a:ext cx="6409105" cy="141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97" tIns="149597" rIns="149597" bIns="149597" numCol="1" spcCol="1270" anchor="ctr" anchorCtr="0">
          <a:noAutofit/>
        </a:bodyPr>
        <a:lstStyle/>
        <a:p>
          <a:pPr marL="0" lvl="0" indent="0" algn="l" defTabSz="889000">
            <a:lnSpc>
              <a:spcPct val="100000"/>
            </a:lnSpc>
            <a:spcBef>
              <a:spcPct val="0"/>
            </a:spcBef>
            <a:spcAft>
              <a:spcPct val="35000"/>
            </a:spcAft>
            <a:buNone/>
          </a:pPr>
          <a:r>
            <a:rPr lang="en-US" sz="2000" kern="1200" dirty="0"/>
            <a:t>develop statewide best management practices that would guide tree care protection policy, tree care standards, and urban forest management/planning across jurisdictions</a:t>
          </a:r>
        </a:p>
      </dsp:txBody>
      <dsp:txXfrm>
        <a:off x="1632612" y="1767501"/>
        <a:ext cx="6409105" cy="1413517"/>
      </dsp:txXfrm>
    </dsp:sp>
    <dsp:sp modelId="{60118E21-F3E6-4E04-8A87-953F7A9A8989}">
      <dsp:nvSpPr>
        <dsp:cNvPr id="0" name=""/>
        <dsp:cNvSpPr/>
      </dsp:nvSpPr>
      <dsp:spPr>
        <a:xfrm>
          <a:off x="0" y="3534398"/>
          <a:ext cx="8041718" cy="14135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7CE198-3874-4316-AB71-3E6112685C40}">
      <dsp:nvSpPr>
        <dsp:cNvPr id="0" name=""/>
        <dsp:cNvSpPr/>
      </dsp:nvSpPr>
      <dsp:spPr>
        <a:xfrm>
          <a:off x="427589" y="3852439"/>
          <a:ext cx="777434" cy="777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C86F9-8CBA-41CF-A59C-513AD030C117}">
      <dsp:nvSpPr>
        <dsp:cNvPr id="0" name=""/>
        <dsp:cNvSpPr/>
      </dsp:nvSpPr>
      <dsp:spPr>
        <a:xfrm>
          <a:off x="1632612" y="3534398"/>
          <a:ext cx="6409105" cy="141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97" tIns="149597" rIns="149597" bIns="149597" numCol="1" spcCol="1270" anchor="ctr" anchorCtr="0">
          <a:noAutofit/>
        </a:bodyPr>
        <a:lstStyle/>
        <a:p>
          <a:pPr marL="0" lvl="0" indent="0" algn="l" defTabSz="889000">
            <a:lnSpc>
              <a:spcPct val="100000"/>
            </a:lnSpc>
            <a:spcBef>
              <a:spcPct val="0"/>
            </a:spcBef>
            <a:spcAft>
              <a:spcPct val="35000"/>
            </a:spcAft>
            <a:buNone/>
          </a:pPr>
          <a:r>
            <a:rPr lang="en-US" sz="2000" kern="1200"/>
            <a:t>Expand outreach and access to peatland restoration resources and technical support with workshops and virtual toolbox</a:t>
          </a:r>
        </a:p>
      </dsp:txBody>
      <dsp:txXfrm>
        <a:off x="1632612" y="3534398"/>
        <a:ext cx="6409105" cy="14135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37B82-DD88-42BA-A15C-B1F42DAEB338}">
      <dsp:nvSpPr>
        <dsp:cNvPr id="0" name=""/>
        <dsp:cNvSpPr/>
      </dsp:nvSpPr>
      <dsp:spPr>
        <a:xfrm>
          <a:off x="0" y="57583"/>
          <a:ext cx="8041718"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Increase funding for land acquisition grants</a:t>
          </a:r>
        </a:p>
      </dsp:txBody>
      <dsp:txXfrm>
        <a:off x="44602" y="102185"/>
        <a:ext cx="7952514" cy="824474"/>
      </dsp:txXfrm>
    </dsp:sp>
    <dsp:sp modelId="{1A43CB4F-C267-41AE-8367-A3249C581287}">
      <dsp:nvSpPr>
        <dsp:cNvPr id="0" name=""/>
        <dsp:cNvSpPr/>
      </dsp:nvSpPr>
      <dsp:spPr>
        <a:xfrm>
          <a:off x="0" y="1037502"/>
          <a:ext cx="8041718"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Increase funding for existing land and stewardship programs to help protect and enhance NWLs</a:t>
          </a:r>
        </a:p>
      </dsp:txBody>
      <dsp:txXfrm>
        <a:off x="44602" y="1082104"/>
        <a:ext cx="7952514" cy="824474"/>
      </dsp:txXfrm>
    </dsp:sp>
    <dsp:sp modelId="{2726CE1E-B9CC-4497-A79C-CCA358ADB747}">
      <dsp:nvSpPr>
        <dsp:cNvPr id="0" name=""/>
        <dsp:cNvSpPr/>
      </dsp:nvSpPr>
      <dsp:spPr>
        <a:xfrm>
          <a:off x="0" y="2017420"/>
          <a:ext cx="8041718"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Increase funding for the Forest Development cost-share program</a:t>
          </a:r>
        </a:p>
      </dsp:txBody>
      <dsp:txXfrm>
        <a:off x="44602" y="2062022"/>
        <a:ext cx="7952514" cy="824474"/>
      </dsp:txXfrm>
    </dsp:sp>
    <dsp:sp modelId="{1A552DDA-7B73-4702-9A23-12807DD10C3C}">
      <dsp:nvSpPr>
        <dsp:cNvPr id="0" name=""/>
        <dsp:cNvSpPr/>
      </dsp:nvSpPr>
      <dsp:spPr>
        <a:xfrm>
          <a:off x="0" y="2997339"/>
          <a:ext cx="8041718"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Explore dedicated funding and leveraging opportunities to expand scale of peatland restoration on state-owned lands.</a:t>
          </a:r>
        </a:p>
      </dsp:txBody>
      <dsp:txXfrm>
        <a:off x="44602" y="3041941"/>
        <a:ext cx="7952514" cy="824474"/>
      </dsp:txXfrm>
    </dsp:sp>
    <dsp:sp modelId="{1A3E8C9C-FE99-48E2-9943-4A9978FBBD13}">
      <dsp:nvSpPr>
        <dsp:cNvPr id="0" name=""/>
        <dsp:cNvSpPr/>
      </dsp:nvSpPr>
      <dsp:spPr>
        <a:xfrm>
          <a:off x="0" y="3977257"/>
          <a:ext cx="8041718"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Expand Urban and Community Forestry Program in NC Forest Service</a:t>
          </a:r>
        </a:p>
      </dsp:txBody>
      <dsp:txXfrm>
        <a:off x="44602" y="4021859"/>
        <a:ext cx="7952514" cy="8244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F25BB-DFF1-4BB7-B508-1246934C053D}">
      <dsp:nvSpPr>
        <dsp:cNvPr id="0" name=""/>
        <dsp:cNvSpPr/>
      </dsp:nvSpPr>
      <dsp:spPr>
        <a:xfrm>
          <a:off x="0" y="604"/>
          <a:ext cx="8041718" cy="14135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3079E3-36FC-4361-BE42-0378527AD41B}">
      <dsp:nvSpPr>
        <dsp:cNvPr id="0" name=""/>
        <dsp:cNvSpPr/>
      </dsp:nvSpPr>
      <dsp:spPr>
        <a:xfrm>
          <a:off x="427589" y="318645"/>
          <a:ext cx="777434" cy="777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343B9-D644-4A18-98EC-C7B80299B57C}">
      <dsp:nvSpPr>
        <dsp:cNvPr id="0" name=""/>
        <dsp:cNvSpPr/>
      </dsp:nvSpPr>
      <dsp:spPr>
        <a:xfrm>
          <a:off x="1632612" y="604"/>
          <a:ext cx="6409105" cy="141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97" tIns="149597" rIns="149597" bIns="149597" numCol="1" spcCol="1270" anchor="ctr" anchorCtr="0">
          <a:noAutofit/>
        </a:bodyPr>
        <a:lstStyle/>
        <a:p>
          <a:pPr marL="0" lvl="0" indent="0" algn="l" defTabSz="889000">
            <a:lnSpc>
              <a:spcPct val="100000"/>
            </a:lnSpc>
            <a:spcBef>
              <a:spcPct val="0"/>
            </a:spcBef>
            <a:spcAft>
              <a:spcPct val="35000"/>
            </a:spcAft>
            <a:buNone/>
          </a:pPr>
          <a:r>
            <a:rPr lang="en-US" sz="2000" kern="1200"/>
            <a:t>Research potential for a state-level ecosystem services market that could be used to finance NWL projects that build resilience in communities as well as other services.</a:t>
          </a:r>
        </a:p>
      </dsp:txBody>
      <dsp:txXfrm>
        <a:off x="1632612" y="604"/>
        <a:ext cx="6409105" cy="1413517"/>
      </dsp:txXfrm>
    </dsp:sp>
    <dsp:sp modelId="{CAE720D9-78C3-4AFA-AD07-CAFEC117DFF7}">
      <dsp:nvSpPr>
        <dsp:cNvPr id="0" name=""/>
        <dsp:cNvSpPr/>
      </dsp:nvSpPr>
      <dsp:spPr>
        <a:xfrm>
          <a:off x="0" y="1767501"/>
          <a:ext cx="8041718" cy="14135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04EB6-C307-48AC-8F75-F8539AFB0E22}">
      <dsp:nvSpPr>
        <dsp:cNvPr id="0" name=""/>
        <dsp:cNvSpPr/>
      </dsp:nvSpPr>
      <dsp:spPr>
        <a:xfrm>
          <a:off x="427589" y="2085542"/>
          <a:ext cx="777434" cy="77743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331C52-D4EB-4C15-AC36-6810A7DABA20}">
      <dsp:nvSpPr>
        <dsp:cNvPr id="0" name=""/>
        <dsp:cNvSpPr/>
      </dsp:nvSpPr>
      <dsp:spPr>
        <a:xfrm>
          <a:off x="1632612" y="1767501"/>
          <a:ext cx="6409105" cy="141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97" tIns="149597" rIns="149597" bIns="149597" numCol="1" spcCol="1270" anchor="ctr" anchorCtr="0">
          <a:noAutofit/>
        </a:bodyPr>
        <a:lstStyle/>
        <a:p>
          <a:pPr marL="0" lvl="0" indent="0" algn="l" defTabSz="889000">
            <a:lnSpc>
              <a:spcPct val="100000"/>
            </a:lnSpc>
            <a:spcBef>
              <a:spcPct val="0"/>
            </a:spcBef>
            <a:spcAft>
              <a:spcPct val="35000"/>
            </a:spcAft>
            <a:buNone/>
          </a:pPr>
          <a:r>
            <a:rPr lang="en-US" sz="2000" kern="1200" dirty="0"/>
            <a:t>Develop scenario-based modeling to identify saltwater intrusion potential on peatlands. Would eventually lead to prioritization of </a:t>
          </a:r>
          <a:r>
            <a:rPr lang="en-US" sz="2000" kern="1200" dirty="0" err="1"/>
            <a:t>pocosins</a:t>
          </a:r>
          <a:r>
            <a:rPr lang="en-US" sz="2000" kern="1200" dirty="0"/>
            <a:t> to protect</a:t>
          </a:r>
        </a:p>
      </dsp:txBody>
      <dsp:txXfrm>
        <a:off x="1632612" y="1767501"/>
        <a:ext cx="6409105" cy="1413517"/>
      </dsp:txXfrm>
    </dsp:sp>
    <dsp:sp modelId="{83FD5FAB-12AF-4E38-A303-BE745EFF0BFF}">
      <dsp:nvSpPr>
        <dsp:cNvPr id="0" name=""/>
        <dsp:cNvSpPr/>
      </dsp:nvSpPr>
      <dsp:spPr>
        <a:xfrm>
          <a:off x="0" y="3534398"/>
          <a:ext cx="8041718" cy="14135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D75401-8821-4AE3-BCC3-0E710076CAB0}">
      <dsp:nvSpPr>
        <dsp:cNvPr id="0" name=""/>
        <dsp:cNvSpPr/>
      </dsp:nvSpPr>
      <dsp:spPr>
        <a:xfrm>
          <a:off x="427589" y="3852439"/>
          <a:ext cx="777434" cy="777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5D84F-DB44-4AD9-B714-FF569E3BCF4C}">
      <dsp:nvSpPr>
        <dsp:cNvPr id="0" name=""/>
        <dsp:cNvSpPr/>
      </dsp:nvSpPr>
      <dsp:spPr>
        <a:xfrm>
          <a:off x="1632612" y="3534398"/>
          <a:ext cx="6409105" cy="141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97" tIns="149597" rIns="149597" bIns="149597" numCol="1" spcCol="1270" anchor="ctr" anchorCtr="0">
          <a:noAutofit/>
        </a:bodyPr>
        <a:lstStyle/>
        <a:p>
          <a:pPr marL="0" lvl="0" indent="0" algn="l" defTabSz="889000">
            <a:lnSpc>
              <a:spcPct val="100000"/>
            </a:lnSpc>
            <a:spcBef>
              <a:spcPct val="0"/>
            </a:spcBef>
            <a:spcAft>
              <a:spcPct val="35000"/>
            </a:spcAft>
            <a:buNone/>
          </a:pPr>
          <a:r>
            <a:rPr lang="en-US" sz="2000" kern="1200"/>
            <a:t>Compile existing Urban Tree Canopy Assessment data into a single database managed by a state entity. Create GIS data layers.</a:t>
          </a:r>
        </a:p>
      </dsp:txBody>
      <dsp:txXfrm>
        <a:off x="1632612" y="3534398"/>
        <a:ext cx="6409105" cy="14135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5A619-CCEF-4798-A82E-B776301BE7BE}">
      <dsp:nvSpPr>
        <dsp:cNvPr id="0" name=""/>
        <dsp:cNvSpPr/>
      </dsp:nvSpPr>
      <dsp:spPr>
        <a:xfrm>
          <a:off x="2562582" y="552804"/>
          <a:ext cx="428127" cy="91440"/>
        </a:xfrm>
        <a:custGeom>
          <a:avLst/>
          <a:gdLst/>
          <a:ahLst/>
          <a:cxnLst/>
          <a:rect l="0" t="0" r="0" b="0"/>
          <a:pathLst>
            <a:path>
              <a:moveTo>
                <a:pt x="0" y="45720"/>
              </a:moveTo>
              <a:lnTo>
                <a:pt x="42812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5177" y="596230"/>
        <a:ext cx="22936" cy="4587"/>
      </dsp:txXfrm>
    </dsp:sp>
    <dsp:sp modelId="{FD9E0746-5AAE-459B-85ED-6512BE61FA89}">
      <dsp:nvSpPr>
        <dsp:cNvPr id="0" name=""/>
        <dsp:cNvSpPr/>
      </dsp:nvSpPr>
      <dsp:spPr>
        <a:xfrm>
          <a:off x="569915" y="184"/>
          <a:ext cx="1994467" cy="11966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Trebuchet MS" panose="020B0603020202020204"/>
            </a:rPr>
            <a:t>Executive Order NO. </a:t>
          </a:r>
          <a:r>
            <a:rPr lang="en-US" sz="1800" kern="1200" dirty="0">
              <a:latin typeface="Trebuchet MS" panose="020B0603020202020204"/>
            </a:rPr>
            <a:t>80</a:t>
          </a:r>
          <a:endParaRPr lang="en-US" sz="1800" kern="1200" dirty="0"/>
        </a:p>
      </dsp:txBody>
      <dsp:txXfrm>
        <a:off x="569915" y="184"/>
        <a:ext cx="1994467" cy="1196680"/>
      </dsp:txXfrm>
    </dsp:sp>
    <dsp:sp modelId="{C3DDED2B-8434-4C1E-9818-2CA7EFEDB14E}">
      <dsp:nvSpPr>
        <dsp:cNvPr id="0" name=""/>
        <dsp:cNvSpPr/>
      </dsp:nvSpPr>
      <dsp:spPr>
        <a:xfrm>
          <a:off x="5015777" y="552804"/>
          <a:ext cx="428127" cy="91440"/>
        </a:xfrm>
        <a:custGeom>
          <a:avLst/>
          <a:gdLst/>
          <a:ahLst/>
          <a:cxnLst/>
          <a:rect l="0" t="0" r="0" b="0"/>
          <a:pathLst>
            <a:path>
              <a:moveTo>
                <a:pt x="0" y="45720"/>
              </a:moveTo>
              <a:lnTo>
                <a:pt x="428127" y="45720"/>
              </a:lnTo>
            </a:path>
          </a:pathLst>
        </a:custGeom>
        <a:noFill/>
        <a:ln w="6350" cap="flat" cmpd="sng" algn="ctr">
          <a:solidFill>
            <a:schemeClr val="accent3">
              <a:hueOff val="142856"/>
              <a:satOff val="-16031"/>
              <a:lumOff val="274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8372" y="596230"/>
        <a:ext cx="22936" cy="4587"/>
      </dsp:txXfrm>
    </dsp:sp>
    <dsp:sp modelId="{A2608291-9B4F-4EEE-B036-0C7924ABE16D}">
      <dsp:nvSpPr>
        <dsp:cNvPr id="0" name=""/>
        <dsp:cNvSpPr/>
      </dsp:nvSpPr>
      <dsp:spPr>
        <a:xfrm>
          <a:off x="3023109" y="184"/>
          <a:ext cx="1994467" cy="1196680"/>
        </a:xfrm>
        <a:prstGeom prst="rect">
          <a:avLst/>
        </a:prstGeom>
        <a:solidFill>
          <a:schemeClr val="accent3">
            <a:hueOff val="107142"/>
            <a:satOff val="-12023"/>
            <a:lumOff val="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Trebuchet MS" panose="020B0603020202020204"/>
            </a:rPr>
            <a:t>NC Climate Risk Assessment &amp; Resilience Plan</a:t>
          </a:r>
          <a:endParaRPr lang="en-US" sz="1800" kern="1200"/>
        </a:p>
      </dsp:txBody>
      <dsp:txXfrm>
        <a:off x="3023109" y="184"/>
        <a:ext cx="1994467" cy="1196680"/>
      </dsp:txXfrm>
    </dsp:sp>
    <dsp:sp modelId="{7D17F05C-FEB0-46E4-99C2-500BF38B94E0}">
      <dsp:nvSpPr>
        <dsp:cNvPr id="0" name=""/>
        <dsp:cNvSpPr/>
      </dsp:nvSpPr>
      <dsp:spPr>
        <a:xfrm>
          <a:off x="1567148" y="1195064"/>
          <a:ext cx="4906389" cy="428127"/>
        </a:xfrm>
        <a:custGeom>
          <a:avLst/>
          <a:gdLst/>
          <a:ahLst/>
          <a:cxnLst/>
          <a:rect l="0" t="0" r="0" b="0"/>
          <a:pathLst>
            <a:path>
              <a:moveTo>
                <a:pt x="4906389" y="0"/>
              </a:moveTo>
              <a:lnTo>
                <a:pt x="4906389" y="231163"/>
              </a:lnTo>
              <a:lnTo>
                <a:pt x="0" y="231163"/>
              </a:lnTo>
              <a:lnTo>
                <a:pt x="0" y="428127"/>
              </a:lnTo>
            </a:path>
          </a:pathLst>
        </a:custGeom>
        <a:noFill/>
        <a:ln w="6350" cap="flat" cmpd="sng" algn="ctr">
          <a:solidFill>
            <a:schemeClr val="accent3">
              <a:hueOff val="285712"/>
              <a:satOff val="-32061"/>
              <a:lumOff val="549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97148" y="1406834"/>
        <a:ext cx="246389" cy="4587"/>
      </dsp:txXfrm>
    </dsp:sp>
    <dsp:sp modelId="{26FE91BB-384C-40A8-BA3A-AC9DD175FD5D}">
      <dsp:nvSpPr>
        <dsp:cNvPr id="0" name=""/>
        <dsp:cNvSpPr/>
      </dsp:nvSpPr>
      <dsp:spPr>
        <a:xfrm>
          <a:off x="5476304" y="184"/>
          <a:ext cx="1994467" cy="1196680"/>
        </a:xfrm>
        <a:prstGeom prst="rect">
          <a:avLst/>
        </a:prstGeom>
        <a:solidFill>
          <a:schemeClr val="accent3">
            <a:hueOff val="214284"/>
            <a:satOff val="-24046"/>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Trebuchet MS" panose="020B0603020202020204"/>
            </a:rPr>
            <a:t>USCA/American Forests NWL Learning Lab</a:t>
          </a:r>
          <a:endParaRPr lang="en-US" sz="1800" kern="1200"/>
        </a:p>
      </dsp:txBody>
      <dsp:txXfrm>
        <a:off x="5476304" y="184"/>
        <a:ext cx="1994467" cy="1196680"/>
      </dsp:txXfrm>
    </dsp:sp>
    <dsp:sp modelId="{F501F5F6-B5F8-4FAA-BED5-066ADCE37BB4}">
      <dsp:nvSpPr>
        <dsp:cNvPr id="0" name=""/>
        <dsp:cNvSpPr/>
      </dsp:nvSpPr>
      <dsp:spPr>
        <a:xfrm>
          <a:off x="2562582" y="2208212"/>
          <a:ext cx="428127" cy="91440"/>
        </a:xfrm>
        <a:custGeom>
          <a:avLst/>
          <a:gdLst/>
          <a:ahLst/>
          <a:cxnLst/>
          <a:rect l="0" t="0" r="0" b="0"/>
          <a:pathLst>
            <a:path>
              <a:moveTo>
                <a:pt x="0" y="45720"/>
              </a:moveTo>
              <a:lnTo>
                <a:pt x="428127" y="45720"/>
              </a:lnTo>
            </a:path>
          </a:pathLst>
        </a:custGeom>
        <a:noFill/>
        <a:ln w="6350" cap="flat" cmpd="sng" algn="ctr">
          <a:solidFill>
            <a:schemeClr val="accent3">
              <a:hueOff val="428568"/>
              <a:satOff val="-48092"/>
              <a:lumOff val="82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5177" y="2251638"/>
        <a:ext cx="22936" cy="4587"/>
      </dsp:txXfrm>
    </dsp:sp>
    <dsp:sp modelId="{87F84D06-5DD1-4C0F-B45F-3A8D1374AF9D}">
      <dsp:nvSpPr>
        <dsp:cNvPr id="0" name=""/>
        <dsp:cNvSpPr/>
      </dsp:nvSpPr>
      <dsp:spPr>
        <a:xfrm>
          <a:off x="569915" y="1655592"/>
          <a:ext cx="1994467" cy="1196680"/>
        </a:xfrm>
        <a:prstGeom prst="rect">
          <a:avLst/>
        </a:prstGeom>
        <a:solidFill>
          <a:schemeClr val="accent3">
            <a:hueOff val="321426"/>
            <a:satOff val="-36069"/>
            <a:lumOff val="6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rebuchet MS" panose="020B0603020202020204"/>
            </a:rPr>
            <a:t>2020 NC Natural &amp; Working Lands Action Plan</a:t>
          </a:r>
          <a:endParaRPr lang="en-US" sz="1800" kern="1200" dirty="0"/>
        </a:p>
      </dsp:txBody>
      <dsp:txXfrm>
        <a:off x="569915" y="1655592"/>
        <a:ext cx="1994467" cy="1196680"/>
      </dsp:txXfrm>
    </dsp:sp>
    <dsp:sp modelId="{79096158-EBE3-42FA-969C-4684AC942D84}">
      <dsp:nvSpPr>
        <dsp:cNvPr id="0" name=""/>
        <dsp:cNvSpPr/>
      </dsp:nvSpPr>
      <dsp:spPr>
        <a:xfrm>
          <a:off x="3023109" y="1655592"/>
          <a:ext cx="1994467" cy="1196680"/>
        </a:xfrm>
        <a:prstGeom prst="rect">
          <a:avLst/>
        </a:prstGeom>
        <a:solidFill>
          <a:schemeClr val="accent3">
            <a:hueOff val="428568"/>
            <a:satOff val="-48092"/>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Implementation</a:t>
          </a:r>
        </a:p>
      </dsp:txBody>
      <dsp:txXfrm>
        <a:off x="3023109" y="1655592"/>
        <a:ext cx="1994467" cy="119668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875"/>
          </a:xfrm>
          <a:prstGeom prst="rect">
            <a:avLst/>
          </a:prstGeom>
        </p:spPr>
        <p:txBody>
          <a:bodyPr vert="horz" lIns="96082" tIns="48041" rIns="96082" bIns="48041" rtlCol="0"/>
          <a:lstStyle>
            <a:lvl1pPr algn="l">
              <a:defRPr sz="1300"/>
            </a:lvl1pPr>
          </a:lstStyle>
          <a:p>
            <a:endParaRPr lang="en-US" dirty="0"/>
          </a:p>
        </p:txBody>
      </p:sp>
      <p:sp>
        <p:nvSpPr>
          <p:cNvPr id="3" name="Date Placeholder 2"/>
          <p:cNvSpPr>
            <a:spLocks noGrp="1"/>
          </p:cNvSpPr>
          <p:nvPr>
            <p:ph type="dt" sz="quarter" idx="1"/>
          </p:nvPr>
        </p:nvSpPr>
        <p:spPr>
          <a:xfrm>
            <a:off x="4143589" y="1"/>
            <a:ext cx="3169920" cy="481875"/>
          </a:xfrm>
          <a:prstGeom prst="rect">
            <a:avLst/>
          </a:prstGeom>
        </p:spPr>
        <p:txBody>
          <a:bodyPr vert="horz" lIns="96082" tIns="48041" rIns="96082" bIns="48041" rtlCol="0"/>
          <a:lstStyle>
            <a:lvl1pPr algn="r">
              <a:defRPr sz="1300"/>
            </a:lvl1pPr>
          </a:lstStyle>
          <a:p>
            <a:fld id="{BB32C6C5-D9A5-4648-9480-F325DF6F70DB}" type="datetimeFigureOut">
              <a:rPr lang="en-US" smtClean="0"/>
              <a:t>10/12/2023</a:t>
            </a:fld>
            <a:endParaRPr lang="en-US" dirty="0"/>
          </a:p>
        </p:txBody>
      </p:sp>
      <p:sp>
        <p:nvSpPr>
          <p:cNvPr id="4" name="Footer Placeholder 3"/>
          <p:cNvSpPr>
            <a:spLocks noGrp="1"/>
          </p:cNvSpPr>
          <p:nvPr>
            <p:ph type="ftr" sz="quarter" idx="2"/>
          </p:nvPr>
        </p:nvSpPr>
        <p:spPr>
          <a:xfrm>
            <a:off x="0" y="9119326"/>
            <a:ext cx="3169920" cy="481875"/>
          </a:xfrm>
          <a:prstGeom prst="rect">
            <a:avLst/>
          </a:prstGeom>
        </p:spPr>
        <p:txBody>
          <a:bodyPr vert="horz" lIns="96082" tIns="48041" rIns="96082" bIns="4804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9" y="9119326"/>
            <a:ext cx="3169920" cy="481875"/>
          </a:xfrm>
          <a:prstGeom prst="rect">
            <a:avLst/>
          </a:prstGeom>
        </p:spPr>
        <p:txBody>
          <a:bodyPr vert="horz" lIns="96082" tIns="48041" rIns="96082" bIns="48041" rtlCol="0" anchor="b"/>
          <a:lstStyle>
            <a:lvl1pPr algn="r">
              <a:defRPr sz="1300"/>
            </a:lvl1pPr>
          </a:lstStyle>
          <a:p>
            <a:fld id="{658812B7-5C55-4436-B404-9FD4E069B782}" type="slidenum">
              <a:rPr lang="en-US" smtClean="0"/>
              <a:t>‹#›</a:t>
            </a:fld>
            <a:endParaRPr lang="en-US" dirty="0"/>
          </a:p>
        </p:txBody>
      </p:sp>
    </p:spTree>
    <p:extLst>
      <p:ext uri="{BB962C8B-B14F-4D97-AF65-F5344CB8AC3E}">
        <p14:creationId xmlns:p14="http://schemas.microsoft.com/office/powerpoint/2010/main" val="216271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810" cy="481370"/>
          </a:xfrm>
          <a:prstGeom prst="rect">
            <a:avLst/>
          </a:prstGeom>
        </p:spPr>
        <p:txBody>
          <a:bodyPr vert="horz" lIns="94691" tIns="47344" rIns="94691" bIns="47344" rtlCol="0"/>
          <a:lstStyle>
            <a:lvl1pPr algn="l">
              <a:defRPr sz="1300"/>
            </a:lvl1pPr>
          </a:lstStyle>
          <a:p>
            <a:endParaRPr lang="en-US" dirty="0"/>
          </a:p>
        </p:txBody>
      </p:sp>
      <p:sp>
        <p:nvSpPr>
          <p:cNvPr id="3" name="Date Placeholder 2"/>
          <p:cNvSpPr>
            <a:spLocks noGrp="1"/>
          </p:cNvSpPr>
          <p:nvPr>
            <p:ph type="dt" idx="1"/>
          </p:nvPr>
        </p:nvSpPr>
        <p:spPr>
          <a:xfrm>
            <a:off x="4143737" y="1"/>
            <a:ext cx="3169810" cy="481370"/>
          </a:xfrm>
          <a:prstGeom prst="rect">
            <a:avLst/>
          </a:prstGeom>
        </p:spPr>
        <p:txBody>
          <a:bodyPr vert="horz" lIns="94691" tIns="47344" rIns="94691" bIns="47344" rtlCol="0"/>
          <a:lstStyle>
            <a:lvl1pPr algn="r">
              <a:defRPr sz="1300"/>
            </a:lvl1pPr>
          </a:lstStyle>
          <a:p>
            <a:fld id="{2978D25D-1B2B-477B-81CE-0C34FEE39D67}" type="datetimeFigureOut">
              <a:rPr lang="en-US" smtClean="0"/>
              <a:t>10/12/2023</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691" tIns="47344" rIns="94691" bIns="47344" rtlCol="0" anchor="ctr"/>
          <a:lstStyle/>
          <a:p>
            <a:endParaRPr lang="en-US" dirty="0"/>
          </a:p>
        </p:txBody>
      </p:sp>
      <p:sp>
        <p:nvSpPr>
          <p:cNvPr id="5" name="Notes Placeholder 4"/>
          <p:cNvSpPr>
            <a:spLocks noGrp="1"/>
          </p:cNvSpPr>
          <p:nvPr>
            <p:ph type="body" sz="quarter" idx="3"/>
          </p:nvPr>
        </p:nvSpPr>
        <p:spPr>
          <a:xfrm>
            <a:off x="730859" y="4620496"/>
            <a:ext cx="5853483" cy="3780555"/>
          </a:xfrm>
          <a:prstGeom prst="rect">
            <a:avLst/>
          </a:prstGeom>
        </p:spPr>
        <p:txBody>
          <a:bodyPr vert="horz" lIns="94691" tIns="47344" rIns="94691" bIns="473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832"/>
            <a:ext cx="3169810" cy="481370"/>
          </a:xfrm>
          <a:prstGeom prst="rect">
            <a:avLst/>
          </a:prstGeom>
        </p:spPr>
        <p:txBody>
          <a:bodyPr vert="horz" lIns="94691" tIns="47344" rIns="94691" bIns="4734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737" y="9119832"/>
            <a:ext cx="3169810" cy="481370"/>
          </a:xfrm>
          <a:prstGeom prst="rect">
            <a:avLst/>
          </a:prstGeom>
        </p:spPr>
        <p:txBody>
          <a:bodyPr vert="horz" lIns="94691" tIns="47344" rIns="94691" bIns="47344" rtlCol="0" anchor="b"/>
          <a:lstStyle>
            <a:lvl1pPr algn="r">
              <a:defRPr sz="1300"/>
            </a:lvl1pPr>
          </a:lstStyle>
          <a:p>
            <a:fld id="{64795CB5-7BA3-4E4E-9E71-122677F0CACC}" type="slidenum">
              <a:rPr lang="en-US" smtClean="0"/>
              <a:t>‹#›</a:t>
            </a:fld>
            <a:endParaRPr lang="en-US" dirty="0"/>
          </a:p>
        </p:txBody>
      </p:sp>
    </p:spTree>
    <p:extLst>
      <p:ext uri="{BB962C8B-B14F-4D97-AF65-F5344CB8AC3E}">
        <p14:creationId xmlns:p14="http://schemas.microsoft.com/office/powerpoint/2010/main" val="101185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95CB5-7BA3-4E4E-9E71-122677F0CACC}" type="slidenum">
              <a:rPr lang="en-US" smtClean="0"/>
              <a:t>1</a:t>
            </a:fld>
            <a:endParaRPr lang="en-US" dirty="0"/>
          </a:p>
        </p:txBody>
      </p:sp>
    </p:spTree>
    <p:extLst>
      <p:ext uri="{BB962C8B-B14F-4D97-AF65-F5344CB8AC3E}">
        <p14:creationId xmlns:p14="http://schemas.microsoft.com/office/powerpoint/2010/main" val="193626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795CB5-7BA3-4E4E-9E71-122677F0CACC}" type="slidenum">
              <a:rPr lang="en-US" smtClean="0"/>
              <a:t>2</a:t>
            </a:fld>
            <a:endParaRPr lang="en-US" dirty="0"/>
          </a:p>
        </p:txBody>
      </p:sp>
    </p:spTree>
    <p:extLst>
      <p:ext uri="{BB962C8B-B14F-4D97-AF65-F5344CB8AC3E}">
        <p14:creationId xmlns:p14="http://schemas.microsoft.com/office/powerpoint/2010/main" val="243849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795CB5-7BA3-4E4E-9E71-122677F0CACC}" type="slidenum">
              <a:rPr lang="en-US" smtClean="0"/>
              <a:t>3</a:t>
            </a:fld>
            <a:endParaRPr lang="en-US" dirty="0"/>
          </a:p>
        </p:txBody>
      </p:sp>
    </p:spTree>
    <p:extLst>
      <p:ext uri="{BB962C8B-B14F-4D97-AF65-F5344CB8AC3E}">
        <p14:creationId xmlns:p14="http://schemas.microsoft.com/office/powerpoint/2010/main" val="369945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7263-7A3E-73BB-E41D-025AFAC2F16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C00EF1-CCAB-4D78-56B6-F0BDF199099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A59CADB-7BCE-6FD1-CF9D-806CC73931A0}"/>
              </a:ext>
            </a:extLst>
          </p:cNvPr>
          <p:cNvSpPr>
            <a:spLocks noGrp="1"/>
          </p:cNvSpPr>
          <p:nvPr>
            <p:ph type="dt" sz="half" idx="10"/>
          </p:nvPr>
        </p:nvSpPr>
        <p:spPr/>
        <p:txBody>
          <a:bodyPr/>
          <a:lstStyle/>
          <a:p>
            <a:fld id="{62A89E49-4426-4DC3-A84B-6199B7F73A45}" type="datetime1">
              <a:rPr lang="en-US" smtClean="0"/>
              <a:t>10/12/2023</a:t>
            </a:fld>
            <a:endParaRPr lang="en-US" dirty="0"/>
          </a:p>
        </p:txBody>
      </p:sp>
      <p:sp>
        <p:nvSpPr>
          <p:cNvPr id="5" name="Footer Placeholder 4">
            <a:extLst>
              <a:ext uri="{FF2B5EF4-FFF2-40B4-BE49-F238E27FC236}">
                <a16:creationId xmlns:a16="http://schemas.microsoft.com/office/drawing/2014/main" id="{3BCCA601-B745-165C-8690-D4E1FD4488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1F89AA-3889-8D84-15E3-5C0BF7D0D9C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570473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A5D7-C7B6-0609-5702-E5F9B9B772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FF372B-BFB9-A466-0220-42BF3978D2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9ED19-7AA4-168D-E353-D4A93263A2F9}"/>
              </a:ext>
            </a:extLst>
          </p:cNvPr>
          <p:cNvSpPr>
            <a:spLocks noGrp="1"/>
          </p:cNvSpPr>
          <p:nvPr>
            <p:ph type="dt" sz="half" idx="10"/>
          </p:nvPr>
        </p:nvSpPr>
        <p:spPr/>
        <p:txBody>
          <a:bodyPr/>
          <a:lstStyle/>
          <a:p>
            <a:fld id="{62A89E49-4426-4DC3-A84B-6199B7F73A45}" type="datetime1">
              <a:rPr lang="en-US" smtClean="0"/>
              <a:t>10/12/2023</a:t>
            </a:fld>
            <a:endParaRPr lang="en-US" dirty="0"/>
          </a:p>
        </p:txBody>
      </p:sp>
      <p:sp>
        <p:nvSpPr>
          <p:cNvPr id="5" name="Footer Placeholder 4">
            <a:extLst>
              <a:ext uri="{FF2B5EF4-FFF2-40B4-BE49-F238E27FC236}">
                <a16:creationId xmlns:a16="http://schemas.microsoft.com/office/drawing/2014/main" id="{AE7B92E6-3E04-63C4-B8F2-B66616644F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F66B96-041A-14F2-D3EE-21806937B5F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764955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6808BD-7F1D-E990-8EDC-DB57E0017B7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639047-8C7B-7C5E-F0E5-D2C2A360612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16C30-DC7A-FCA6-1D24-11D1D593B1DB}"/>
              </a:ext>
            </a:extLst>
          </p:cNvPr>
          <p:cNvSpPr>
            <a:spLocks noGrp="1"/>
          </p:cNvSpPr>
          <p:nvPr>
            <p:ph type="dt" sz="half" idx="10"/>
          </p:nvPr>
        </p:nvSpPr>
        <p:spPr/>
        <p:txBody>
          <a:bodyPr/>
          <a:lstStyle/>
          <a:p>
            <a:fld id="{62A89E49-4426-4DC3-A84B-6199B7F73A45}" type="datetime1">
              <a:rPr lang="en-US" smtClean="0"/>
              <a:t>10/12/2023</a:t>
            </a:fld>
            <a:endParaRPr lang="en-US" dirty="0"/>
          </a:p>
        </p:txBody>
      </p:sp>
      <p:sp>
        <p:nvSpPr>
          <p:cNvPr id="5" name="Footer Placeholder 4">
            <a:extLst>
              <a:ext uri="{FF2B5EF4-FFF2-40B4-BE49-F238E27FC236}">
                <a16:creationId xmlns:a16="http://schemas.microsoft.com/office/drawing/2014/main" id="{60E7A299-7B1D-4862-9052-8A00247BFC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37511-0475-D81B-1F2F-69BD21F4284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00045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lumMod val="5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635B54-3453-46E0-8497-76C40A5A26EA}" type="datetime1">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52" y="1698522"/>
            <a:ext cx="3370076" cy="3370076"/>
          </a:xfrm>
          <a:prstGeom prst="rect">
            <a:avLst/>
          </a:prstGeom>
        </p:spPr>
      </p:pic>
      <p:cxnSp>
        <p:nvCxnSpPr>
          <p:cNvPr id="10" name="Straight Connector 9"/>
          <p:cNvCxnSpPr/>
          <p:nvPr userDrawn="1"/>
        </p:nvCxnSpPr>
        <p:spPr>
          <a:xfrm>
            <a:off x="3778729" y="1533413"/>
            <a:ext cx="0" cy="3700294"/>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4030980" y="1844040"/>
            <a:ext cx="4484370" cy="707886"/>
          </a:xfrm>
          <a:prstGeom prst="rect">
            <a:avLst/>
          </a:prstGeom>
          <a:noFill/>
        </p:spPr>
        <p:txBody>
          <a:bodyPr wrap="square" rtlCol="0">
            <a:spAutoFit/>
          </a:bodyPr>
          <a:lstStyle/>
          <a:p>
            <a:endParaRPr lang="en-US" sz="4000" dirty="0">
              <a:solidFill>
                <a:schemeClr val="bg1"/>
              </a:solidFill>
            </a:endParaRPr>
          </a:p>
        </p:txBody>
      </p:sp>
      <p:sp>
        <p:nvSpPr>
          <p:cNvPr id="11" name="Title Placeholder 1"/>
          <p:cNvSpPr>
            <a:spLocks noGrp="1"/>
          </p:cNvSpPr>
          <p:nvPr>
            <p:ph type="title"/>
          </p:nvPr>
        </p:nvSpPr>
        <p:spPr>
          <a:xfrm>
            <a:off x="4221480" y="1698523"/>
            <a:ext cx="3966210" cy="3370075"/>
          </a:xfrm>
          <a:prstGeom prst="rect">
            <a:avLst/>
          </a:prstGeom>
        </p:spPr>
        <p:txBody>
          <a:bodyPr vert="horz" lIns="91440" tIns="45720" rIns="91440" bIns="45720" rtlCol="0" anchor="ctr">
            <a:normAutofit/>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0067514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478905"/>
            <a:ext cx="2057400" cy="365125"/>
          </a:xfrm>
        </p:spPr>
        <p:txBody>
          <a:bodyPr/>
          <a:lstStyle/>
          <a:p>
            <a:fld id="{FB011008-7F8E-4993-AA9D-4DAAF32C80DD}" type="datetime1">
              <a:rPr lang="en-US" smtClean="0"/>
              <a:t>10/12/2023</a:t>
            </a:fld>
            <a:endParaRPr lang="en-US" dirty="0"/>
          </a:p>
        </p:txBody>
      </p:sp>
      <p:sp>
        <p:nvSpPr>
          <p:cNvPr id="5" name="Footer Placeholder 4"/>
          <p:cNvSpPr>
            <a:spLocks noGrp="1"/>
          </p:cNvSpPr>
          <p:nvPr>
            <p:ph type="ftr" sz="quarter" idx="11"/>
          </p:nvPr>
        </p:nvSpPr>
        <p:spPr>
          <a:xfrm>
            <a:off x="3028950" y="6478905"/>
            <a:ext cx="3086100" cy="365125"/>
          </a:xfrm>
        </p:spPr>
        <p:txBody>
          <a:bodyPr/>
          <a:lstStyle/>
          <a:p>
            <a:endParaRPr lang="en-US" dirty="0"/>
          </a:p>
        </p:txBody>
      </p:sp>
      <p:pic>
        <p:nvPicPr>
          <p:cNvPr id="10" name="Picture 9"/>
          <p:cNvPicPr>
            <a:picLocks noChangeAspect="1"/>
          </p:cNvPicPr>
          <p:nvPr userDrawn="1"/>
        </p:nvPicPr>
        <p:blipFill>
          <a:blip r:embed="rId2"/>
          <a:stretch>
            <a:fillRect/>
          </a:stretch>
        </p:blipFill>
        <p:spPr>
          <a:xfrm>
            <a:off x="190500" y="388501"/>
            <a:ext cx="8953500" cy="771525"/>
          </a:xfrm>
          <a:prstGeom prst="rect">
            <a:avLst/>
          </a:prstGeom>
        </p:spPr>
      </p:pic>
      <p:sp>
        <p:nvSpPr>
          <p:cNvPr id="6" name="Slide Number Placeholder 5"/>
          <p:cNvSpPr>
            <a:spLocks noGrp="1"/>
          </p:cNvSpPr>
          <p:nvPr>
            <p:ph type="sldNum" sz="quarter" idx="12"/>
          </p:nvPr>
        </p:nvSpPr>
        <p:spPr>
          <a:xfrm>
            <a:off x="6457950" y="6478906"/>
            <a:ext cx="2533650" cy="365125"/>
          </a:xfrm>
        </p:spPr>
        <p:txBody>
          <a:bodyPr/>
          <a:lstStyle/>
          <a:p>
            <a:fld id="{D57F1E4F-1CFF-5643-939E-217C01CDF565}" type="slidenum">
              <a:rPr lang="en-US" smtClean="0"/>
              <a:pPr/>
              <a:t>‹#›</a:t>
            </a:fld>
            <a:endParaRPr lang="en-US" dirty="0"/>
          </a:p>
        </p:txBody>
      </p:sp>
      <p:sp>
        <p:nvSpPr>
          <p:cNvPr id="7" name="Text Placeholder 2"/>
          <p:cNvSpPr>
            <a:spLocks noGrp="1"/>
          </p:cNvSpPr>
          <p:nvPr>
            <p:ph type="body" idx="1"/>
          </p:nvPr>
        </p:nvSpPr>
        <p:spPr>
          <a:xfrm>
            <a:off x="1094780" y="487680"/>
            <a:ext cx="7576780" cy="518160"/>
          </a:xfrm>
        </p:spPr>
        <p:txBody>
          <a:bodyPr anchor="b"/>
          <a:lstStyle>
            <a:lvl1pPr marL="0" indent="0" algn="l">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Content Placeholder 3">
            <a:extLst>
              <a:ext uri="{FF2B5EF4-FFF2-40B4-BE49-F238E27FC236}">
                <a16:creationId xmlns:a16="http://schemas.microsoft.com/office/drawing/2014/main" id="{025C5D03-8F76-414C-B78E-40C6A8FBB31A}"/>
              </a:ext>
            </a:extLst>
          </p:cNvPr>
          <p:cNvSpPr>
            <a:spLocks noGrp="1"/>
          </p:cNvSpPr>
          <p:nvPr>
            <p:ph sz="half" idx="2"/>
          </p:nvPr>
        </p:nvSpPr>
        <p:spPr>
          <a:xfrm>
            <a:off x="629842" y="1343223"/>
            <a:ext cx="8041718" cy="4948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339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FE2600-2AB6-41C8-8E99-0C007FD096A9}" type="datetime1">
              <a:rPr lang="en-US" smtClean="0"/>
              <a:t>10/12/2023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190500" y="388501"/>
            <a:ext cx="8953500" cy="771525"/>
          </a:xfrm>
          <a:prstGeom prst="rect">
            <a:avLst/>
          </a:prstGeom>
        </p:spPr>
      </p:pic>
      <p:sp>
        <p:nvSpPr>
          <p:cNvPr id="11" name="Text Placeholder 2">
            <a:extLst>
              <a:ext uri="{FF2B5EF4-FFF2-40B4-BE49-F238E27FC236}">
                <a16:creationId xmlns:a16="http://schemas.microsoft.com/office/drawing/2014/main" id="{291361A3-A41A-42C3-8CFB-7EB2E056B0AB}"/>
              </a:ext>
            </a:extLst>
          </p:cNvPr>
          <p:cNvSpPr>
            <a:spLocks noGrp="1"/>
          </p:cNvSpPr>
          <p:nvPr>
            <p:ph type="body" idx="13"/>
          </p:nvPr>
        </p:nvSpPr>
        <p:spPr>
          <a:xfrm>
            <a:off x="1094780" y="487680"/>
            <a:ext cx="7576780" cy="518160"/>
          </a:xfrm>
        </p:spPr>
        <p:txBody>
          <a:bodyPr anchor="b"/>
          <a:lstStyle>
            <a:lvl1pPr marL="0" indent="0" algn="l">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97221994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8259-F244-A10C-B42F-C86315CF7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0BEFE-4A8C-4D01-740B-AD37291310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F8B9C-980A-CA87-85E8-A016A25ABBEE}"/>
              </a:ext>
            </a:extLst>
          </p:cNvPr>
          <p:cNvSpPr>
            <a:spLocks noGrp="1"/>
          </p:cNvSpPr>
          <p:nvPr>
            <p:ph type="dt" sz="half" idx="10"/>
          </p:nvPr>
        </p:nvSpPr>
        <p:spPr/>
        <p:txBody>
          <a:bodyPr/>
          <a:lstStyle/>
          <a:p>
            <a:fld id="{62A89E49-4426-4DC3-A84B-6199B7F73A45}" type="datetime1">
              <a:rPr lang="en-US" smtClean="0"/>
              <a:t>10/12/2023</a:t>
            </a:fld>
            <a:endParaRPr lang="en-US" dirty="0"/>
          </a:p>
        </p:txBody>
      </p:sp>
      <p:sp>
        <p:nvSpPr>
          <p:cNvPr id="5" name="Footer Placeholder 4">
            <a:extLst>
              <a:ext uri="{FF2B5EF4-FFF2-40B4-BE49-F238E27FC236}">
                <a16:creationId xmlns:a16="http://schemas.microsoft.com/office/drawing/2014/main" id="{34342835-8B0F-A401-25AF-1E47556857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1EA3A7-CFB3-058A-F7C3-613FA876BEE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927326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41FF8-A7B7-A554-4691-075E5172DE8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8FEAE03-F23E-6BA8-3952-6A4A8275172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D7A574-1630-6E44-818F-006AD2B35AF2}"/>
              </a:ext>
            </a:extLst>
          </p:cNvPr>
          <p:cNvSpPr>
            <a:spLocks noGrp="1"/>
          </p:cNvSpPr>
          <p:nvPr>
            <p:ph type="dt" sz="half" idx="10"/>
          </p:nvPr>
        </p:nvSpPr>
        <p:spPr/>
        <p:txBody>
          <a:bodyPr/>
          <a:lstStyle/>
          <a:p>
            <a:fld id="{62A89E49-4426-4DC3-A84B-6199B7F73A45}" type="datetime1">
              <a:rPr lang="en-US" smtClean="0"/>
              <a:t>10/12/2023</a:t>
            </a:fld>
            <a:endParaRPr lang="en-US" dirty="0"/>
          </a:p>
        </p:txBody>
      </p:sp>
      <p:sp>
        <p:nvSpPr>
          <p:cNvPr id="5" name="Footer Placeholder 4">
            <a:extLst>
              <a:ext uri="{FF2B5EF4-FFF2-40B4-BE49-F238E27FC236}">
                <a16:creationId xmlns:a16="http://schemas.microsoft.com/office/drawing/2014/main" id="{9BB80CF8-1822-497A-77EF-400C33628B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8A916E-C800-37B4-048D-3F99B4D4C49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05850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CFC9-6DF1-8E76-B621-C631C4FDB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293F11-5073-FDA4-9435-8A0CBD834C4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AC2841-AB84-2638-3F9A-5D2E80065CE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B7877-3F24-B157-7688-59D3C029989F}"/>
              </a:ext>
            </a:extLst>
          </p:cNvPr>
          <p:cNvSpPr>
            <a:spLocks noGrp="1"/>
          </p:cNvSpPr>
          <p:nvPr>
            <p:ph type="dt" sz="half" idx="10"/>
          </p:nvPr>
        </p:nvSpPr>
        <p:spPr/>
        <p:txBody>
          <a:bodyPr/>
          <a:lstStyle/>
          <a:p>
            <a:fld id="{62A89E49-4426-4DC3-A84B-6199B7F73A45}" type="datetime1">
              <a:rPr lang="en-US" smtClean="0"/>
              <a:t>10/12/2023</a:t>
            </a:fld>
            <a:endParaRPr lang="en-US" dirty="0"/>
          </a:p>
        </p:txBody>
      </p:sp>
      <p:sp>
        <p:nvSpPr>
          <p:cNvPr id="6" name="Footer Placeholder 5">
            <a:extLst>
              <a:ext uri="{FF2B5EF4-FFF2-40B4-BE49-F238E27FC236}">
                <a16:creationId xmlns:a16="http://schemas.microsoft.com/office/drawing/2014/main" id="{C843101B-0D04-8A8E-A6B9-445F0B9AF4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F5BF2B-49B3-1260-3786-3FCD4459E3F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386573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6953-7208-9FF1-A4BA-E6CFCAB6211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78CCA3-44AF-829C-53AA-18BD0E51AC2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E934C57-8EC9-AEFE-32FB-2A375FB8FFB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8A2155-53A7-BE5F-04EF-5171C31F5F8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9F78C61-0B63-FC18-402F-73E8AD24CE3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C6B697-202C-01EF-396A-27C12E90CA78}"/>
              </a:ext>
            </a:extLst>
          </p:cNvPr>
          <p:cNvSpPr>
            <a:spLocks noGrp="1"/>
          </p:cNvSpPr>
          <p:nvPr>
            <p:ph type="dt" sz="half" idx="10"/>
          </p:nvPr>
        </p:nvSpPr>
        <p:spPr/>
        <p:txBody>
          <a:bodyPr/>
          <a:lstStyle/>
          <a:p>
            <a:fld id="{62A89E49-4426-4DC3-A84B-6199B7F73A45}" type="datetime1">
              <a:rPr lang="en-US" smtClean="0"/>
              <a:t>10/12/2023</a:t>
            </a:fld>
            <a:endParaRPr lang="en-US" dirty="0"/>
          </a:p>
        </p:txBody>
      </p:sp>
      <p:sp>
        <p:nvSpPr>
          <p:cNvPr id="8" name="Footer Placeholder 7">
            <a:extLst>
              <a:ext uri="{FF2B5EF4-FFF2-40B4-BE49-F238E27FC236}">
                <a16:creationId xmlns:a16="http://schemas.microsoft.com/office/drawing/2014/main" id="{3D62CD40-0DB1-6732-6B6A-3D10888F5B4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5D670CA-6134-D26F-D3C6-D3202E25E3B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59312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9CB6-E8F6-1019-EFA2-2C0A43B4EF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61D6B0-C76A-1F19-F8DD-05B2FCC1B057}"/>
              </a:ext>
            </a:extLst>
          </p:cNvPr>
          <p:cNvSpPr>
            <a:spLocks noGrp="1"/>
          </p:cNvSpPr>
          <p:nvPr>
            <p:ph type="dt" sz="half" idx="10"/>
          </p:nvPr>
        </p:nvSpPr>
        <p:spPr/>
        <p:txBody>
          <a:bodyPr/>
          <a:lstStyle/>
          <a:p>
            <a:fld id="{62A89E49-4426-4DC3-A84B-6199B7F73A45}" type="datetime1">
              <a:rPr lang="en-US" smtClean="0"/>
              <a:t>10/12/2023</a:t>
            </a:fld>
            <a:endParaRPr lang="en-US" dirty="0"/>
          </a:p>
        </p:txBody>
      </p:sp>
      <p:sp>
        <p:nvSpPr>
          <p:cNvPr id="4" name="Footer Placeholder 3">
            <a:extLst>
              <a:ext uri="{FF2B5EF4-FFF2-40B4-BE49-F238E27FC236}">
                <a16:creationId xmlns:a16="http://schemas.microsoft.com/office/drawing/2014/main" id="{582C8E7F-6462-5CFA-B67A-3B615182B4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AA28016-4DEE-A344-CE1D-907D4A20B79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222968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93838-5FB0-0A14-8B9D-48B1D8D31DC2}"/>
              </a:ext>
            </a:extLst>
          </p:cNvPr>
          <p:cNvSpPr>
            <a:spLocks noGrp="1"/>
          </p:cNvSpPr>
          <p:nvPr>
            <p:ph type="dt" sz="half" idx="10"/>
          </p:nvPr>
        </p:nvSpPr>
        <p:spPr/>
        <p:txBody>
          <a:bodyPr/>
          <a:lstStyle/>
          <a:p>
            <a:fld id="{4249E062-7F45-4675-8CAD-C76E42862529}" type="datetime1">
              <a:rPr lang="en-US" smtClean="0"/>
              <a:t>10/12/2023</a:t>
            </a:fld>
            <a:endParaRPr lang="en-US" dirty="0"/>
          </a:p>
        </p:txBody>
      </p:sp>
      <p:sp>
        <p:nvSpPr>
          <p:cNvPr id="3" name="Footer Placeholder 2">
            <a:extLst>
              <a:ext uri="{FF2B5EF4-FFF2-40B4-BE49-F238E27FC236}">
                <a16:creationId xmlns:a16="http://schemas.microsoft.com/office/drawing/2014/main" id="{D06EB6D0-927B-CCFE-0B9F-9BC2410505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D6A692B-468E-0192-1745-166EDB0F35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744539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C853-57DD-0841-01DC-190049110C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947A2D5-C988-4C05-6DD7-591D361AE78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55098C-0757-2BF4-1419-255C92C2AF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153154A-30FE-8EB0-3195-289DAC25FC3E}"/>
              </a:ext>
            </a:extLst>
          </p:cNvPr>
          <p:cNvSpPr>
            <a:spLocks noGrp="1"/>
          </p:cNvSpPr>
          <p:nvPr>
            <p:ph type="dt" sz="half" idx="10"/>
          </p:nvPr>
        </p:nvSpPr>
        <p:spPr/>
        <p:txBody>
          <a:bodyPr/>
          <a:lstStyle/>
          <a:p>
            <a:fld id="{62A89E49-4426-4DC3-A84B-6199B7F73A45}" type="datetime1">
              <a:rPr lang="en-US" smtClean="0"/>
              <a:t>10/12/2023</a:t>
            </a:fld>
            <a:endParaRPr lang="en-US" dirty="0"/>
          </a:p>
        </p:txBody>
      </p:sp>
      <p:sp>
        <p:nvSpPr>
          <p:cNvPr id="6" name="Footer Placeholder 5">
            <a:extLst>
              <a:ext uri="{FF2B5EF4-FFF2-40B4-BE49-F238E27FC236}">
                <a16:creationId xmlns:a16="http://schemas.microsoft.com/office/drawing/2014/main" id="{41C28D80-CD88-DEC7-5CEC-7F6CF1B7FA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8BF8FF-887A-8E54-125D-57FC1B2F02A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44187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A1353-A0EC-AA22-B05E-95996A147E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B15D1F-48CD-2E54-F22B-B8A241C6C36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546E4F8-CC0D-9DA2-2AF1-330BE164352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D8F16CB-6B0F-E492-391D-215F87767180}"/>
              </a:ext>
            </a:extLst>
          </p:cNvPr>
          <p:cNvSpPr>
            <a:spLocks noGrp="1"/>
          </p:cNvSpPr>
          <p:nvPr>
            <p:ph type="dt" sz="half" idx="10"/>
          </p:nvPr>
        </p:nvSpPr>
        <p:spPr/>
        <p:txBody>
          <a:bodyPr/>
          <a:lstStyle/>
          <a:p>
            <a:fld id="{62A89E49-4426-4DC3-A84B-6199B7F73A45}" type="datetime1">
              <a:rPr lang="en-US" smtClean="0"/>
              <a:t>10/12/2023</a:t>
            </a:fld>
            <a:endParaRPr lang="en-US" dirty="0"/>
          </a:p>
        </p:txBody>
      </p:sp>
      <p:sp>
        <p:nvSpPr>
          <p:cNvPr id="6" name="Footer Placeholder 5">
            <a:extLst>
              <a:ext uri="{FF2B5EF4-FFF2-40B4-BE49-F238E27FC236}">
                <a16:creationId xmlns:a16="http://schemas.microsoft.com/office/drawing/2014/main" id="{430B9972-E143-E473-1F6F-469889E33C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830B93-E9B3-6A23-D007-E465E806E0A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56559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AE4CEB-9686-3636-C8FF-36896E7FED0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258F82-8158-2794-A945-66BAD06344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8275E-AA44-44B6-EF8C-BDE97EA12A1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A89E49-4426-4DC3-A84B-6199B7F73A45}" type="datetime1">
              <a:rPr lang="en-US" smtClean="0"/>
              <a:t>10/12/2023</a:t>
            </a:fld>
            <a:endParaRPr lang="en-US" dirty="0"/>
          </a:p>
        </p:txBody>
      </p:sp>
      <p:sp>
        <p:nvSpPr>
          <p:cNvPr id="5" name="Footer Placeholder 4">
            <a:extLst>
              <a:ext uri="{FF2B5EF4-FFF2-40B4-BE49-F238E27FC236}">
                <a16:creationId xmlns:a16="http://schemas.microsoft.com/office/drawing/2014/main" id="{5ED841CB-1385-5AD8-891B-258C01E0C13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A35390-8F89-0CBF-1FB5-58D7F93BAA4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5679688"/>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278"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217C01CDF565}" type="slidenum">
              <a:rPr lang="en-US" smtClean="0"/>
              <a:pPr/>
              <a:t>1</a:t>
            </a:fld>
            <a:endParaRPr lang="en-US" dirty="0"/>
          </a:p>
        </p:txBody>
      </p:sp>
      <p:sp>
        <p:nvSpPr>
          <p:cNvPr id="2" name="Title 1">
            <a:extLst>
              <a:ext uri="{FF2B5EF4-FFF2-40B4-BE49-F238E27FC236}">
                <a16:creationId xmlns:a16="http://schemas.microsoft.com/office/drawing/2014/main" id="{9BE2FDE8-0A17-DA90-9D6E-79F61142E435}"/>
              </a:ext>
            </a:extLst>
          </p:cNvPr>
          <p:cNvSpPr>
            <a:spLocks noGrp="1"/>
          </p:cNvSpPr>
          <p:nvPr>
            <p:ph type="title"/>
          </p:nvPr>
        </p:nvSpPr>
        <p:spPr>
          <a:xfrm>
            <a:off x="4221480" y="1531383"/>
            <a:ext cx="4739640" cy="3148903"/>
          </a:xfrm>
        </p:spPr>
        <p:txBody>
          <a:bodyPr>
            <a:normAutofit/>
          </a:bodyPr>
          <a:lstStyle/>
          <a:p>
            <a:r>
              <a:rPr lang="en-US" sz="4000" dirty="0"/>
              <a:t>2020 Natural and Working Lands Action Plan and Workgroup Updates</a:t>
            </a:r>
          </a:p>
        </p:txBody>
      </p:sp>
      <p:sp>
        <p:nvSpPr>
          <p:cNvPr id="4" name="TextBox 3">
            <a:extLst>
              <a:ext uri="{FF2B5EF4-FFF2-40B4-BE49-F238E27FC236}">
                <a16:creationId xmlns:a16="http://schemas.microsoft.com/office/drawing/2014/main" id="{E4E4EC2A-47D6-348D-A6DA-1F0D1CB8A97A}"/>
              </a:ext>
            </a:extLst>
          </p:cNvPr>
          <p:cNvSpPr txBox="1"/>
          <p:nvPr/>
        </p:nvSpPr>
        <p:spPr>
          <a:xfrm>
            <a:off x="4221480" y="4680286"/>
            <a:ext cx="4158503" cy="646331"/>
          </a:xfrm>
          <a:prstGeom prst="rect">
            <a:avLst/>
          </a:prstGeom>
          <a:noFill/>
        </p:spPr>
        <p:txBody>
          <a:bodyPr wrap="square" rtlCol="0">
            <a:spAutoFit/>
          </a:bodyPr>
          <a:lstStyle/>
          <a:p>
            <a:r>
              <a:rPr lang="en-US" dirty="0">
                <a:solidFill>
                  <a:schemeClr val="bg1"/>
                </a:solidFill>
              </a:rPr>
              <a:t>APNEP Leadership Council Meeting</a:t>
            </a:r>
          </a:p>
          <a:p>
            <a:r>
              <a:rPr lang="en-US" dirty="0">
                <a:solidFill>
                  <a:schemeClr val="bg1"/>
                </a:solidFill>
              </a:rPr>
              <a:t>October 13, 2023</a:t>
            </a:r>
          </a:p>
        </p:txBody>
      </p:sp>
    </p:spTree>
    <p:extLst>
      <p:ext uri="{BB962C8B-B14F-4D97-AF65-F5344CB8AC3E}">
        <p14:creationId xmlns:p14="http://schemas.microsoft.com/office/powerpoint/2010/main" val="2106392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EE29D-0AD9-B229-4E02-CC87F61330A1}"/>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3" name="Text Placeholder 2">
            <a:extLst>
              <a:ext uri="{FF2B5EF4-FFF2-40B4-BE49-F238E27FC236}">
                <a16:creationId xmlns:a16="http://schemas.microsoft.com/office/drawing/2014/main" id="{8949C276-81CC-2EFB-746F-045C3989D3BC}"/>
              </a:ext>
            </a:extLst>
          </p:cNvPr>
          <p:cNvSpPr>
            <a:spLocks noGrp="1"/>
          </p:cNvSpPr>
          <p:nvPr>
            <p:ph type="body" idx="1"/>
          </p:nvPr>
        </p:nvSpPr>
        <p:spPr/>
        <p:txBody>
          <a:bodyPr/>
          <a:lstStyle/>
          <a:p>
            <a:r>
              <a:rPr lang="en-US" dirty="0"/>
              <a:t>Programming Recommendations</a:t>
            </a:r>
          </a:p>
        </p:txBody>
      </p:sp>
      <p:graphicFrame>
        <p:nvGraphicFramePr>
          <p:cNvPr id="7" name="Content Placeholder 3">
            <a:extLst>
              <a:ext uri="{FF2B5EF4-FFF2-40B4-BE49-F238E27FC236}">
                <a16:creationId xmlns:a16="http://schemas.microsoft.com/office/drawing/2014/main" id="{23D76C32-5B0A-CA3A-C5CA-4E66A637A81E}"/>
              </a:ext>
            </a:extLst>
          </p:cNvPr>
          <p:cNvGraphicFramePr>
            <a:graphicFrameLocks noGrp="1"/>
          </p:cNvGraphicFramePr>
          <p:nvPr>
            <p:ph sz="half" idx="2"/>
            <p:extLst>
              <p:ext uri="{D42A27DB-BD31-4B8C-83A1-F6EECF244321}">
                <p14:modId xmlns:p14="http://schemas.microsoft.com/office/powerpoint/2010/main" val="3939333545"/>
              </p:ext>
            </p:extLst>
          </p:nvPr>
        </p:nvGraphicFramePr>
        <p:xfrm>
          <a:off x="629842" y="1343222"/>
          <a:ext cx="8041718" cy="5369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70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D9C1C8-9591-15A8-0F3E-3737798976F6}"/>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3" name="Text Placeholder 2">
            <a:extLst>
              <a:ext uri="{FF2B5EF4-FFF2-40B4-BE49-F238E27FC236}">
                <a16:creationId xmlns:a16="http://schemas.microsoft.com/office/drawing/2014/main" id="{25796BEB-EDFA-2042-0EBA-FBCE3BA694E3}"/>
              </a:ext>
            </a:extLst>
          </p:cNvPr>
          <p:cNvSpPr>
            <a:spLocks noGrp="1"/>
          </p:cNvSpPr>
          <p:nvPr>
            <p:ph type="body" idx="1"/>
          </p:nvPr>
        </p:nvSpPr>
        <p:spPr/>
        <p:txBody>
          <a:bodyPr/>
          <a:lstStyle/>
          <a:p>
            <a:r>
              <a:rPr lang="en-US" dirty="0"/>
              <a:t>Programming Recommendations Cont.</a:t>
            </a:r>
          </a:p>
        </p:txBody>
      </p:sp>
      <p:graphicFrame>
        <p:nvGraphicFramePr>
          <p:cNvPr id="6" name="Content Placeholder 3">
            <a:extLst>
              <a:ext uri="{FF2B5EF4-FFF2-40B4-BE49-F238E27FC236}">
                <a16:creationId xmlns:a16="http://schemas.microsoft.com/office/drawing/2014/main" id="{DF364617-A0CB-3B55-F867-C51E92B5B82A}"/>
              </a:ext>
            </a:extLst>
          </p:cNvPr>
          <p:cNvGraphicFramePr>
            <a:graphicFrameLocks noGrp="1"/>
          </p:cNvGraphicFramePr>
          <p:nvPr>
            <p:ph sz="half" idx="2"/>
            <p:extLst>
              <p:ext uri="{D42A27DB-BD31-4B8C-83A1-F6EECF244321}">
                <p14:modId xmlns:p14="http://schemas.microsoft.com/office/powerpoint/2010/main" val="3742771757"/>
              </p:ext>
            </p:extLst>
          </p:nvPr>
        </p:nvGraphicFramePr>
        <p:xfrm>
          <a:off x="629842" y="1343223"/>
          <a:ext cx="8041718" cy="4948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05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A09956-0D89-770C-0DB8-D0C3639AD183}"/>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3" name="Text Placeholder 2">
            <a:extLst>
              <a:ext uri="{FF2B5EF4-FFF2-40B4-BE49-F238E27FC236}">
                <a16:creationId xmlns:a16="http://schemas.microsoft.com/office/drawing/2014/main" id="{3E72124D-3430-6F94-1031-0D6DF4FCB001}"/>
              </a:ext>
            </a:extLst>
          </p:cNvPr>
          <p:cNvSpPr>
            <a:spLocks noGrp="1"/>
          </p:cNvSpPr>
          <p:nvPr>
            <p:ph type="body" idx="1"/>
          </p:nvPr>
        </p:nvSpPr>
        <p:spPr/>
        <p:txBody>
          <a:bodyPr/>
          <a:lstStyle/>
          <a:p>
            <a:r>
              <a:rPr lang="en-US" dirty="0"/>
              <a:t>Funding Recommendations</a:t>
            </a:r>
          </a:p>
        </p:txBody>
      </p:sp>
      <p:graphicFrame>
        <p:nvGraphicFramePr>
          <p:cNvPr id="19" name="Content Placeholder 3">
            <a:extLst>
              <a:ext uri="{FF2B5EF4-FFF2-40B4-BE49-F238E27FC236}">
                <a16:creationId xmlns:a16="http://schemas.microsoft.com/office/drawing/2014/main" id="{103B6365-4096-EAF3-F270-A8BE0431F991}"/>
              </a:ext>
            </a:extLst>
          </p:cNvPr>
          <p:cNvGraphicFramePr>
            <a:graphicFrameLocks noGrp="1"/>
          </p:cNvGraphicFramePr>
          <p:nvPr>
            <p:ph sz="half" idx="2"/>
            <p:extLst>
              <p:ext uri="{D42A27DB-BD31-4B8C-83A1-F6EECF244321}">
                <p14:modId xmlns:p14="http://schemas.microsoft.com/office/powerpoint/2010/main" val="3737188810"/>
              </p:ext>
            </p:extLst>
          </p:nvPr>
        </p:nvGraphicFramePr>
        <p:xfrm>
          <a:off x="629842" y="1343223"/>
          <a:ext cx="8041718" cy="4948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161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E48D52-A1BF-A570-0E13-9964142AA3EB}"/>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3" name="Text Placeholder 2">
            <a:extLst>
              <a:ext uri="{FF2B5EF4-FFF2-40B4-BE49-F238E27FC236}">
                <a16:creationId xmlns:a16="http://schemas.microsoft.com/office/drawing/2014/main" id="{F42D4CE4-B95D-691C-3FE6-7084B4D68E04}"/>
              </a:ext>
            </a:extLst>
          </p:cNvPr>
          <p:cNvSpPr>
            <a:spLocks noGrp="1"/>
          </p:cNvSpPr>
          <p:nvPr>
            <p:ph type="body" idx="1"/>
          </p:nvPr>
        </p:nvSpPr>
        <p:spPr/>
        <p:txBody>
          <a:bodyPr/>
          <a:lstStyle/>
          <a:p>
            <a:r>
              <a:rPr lang="en-US" dirty="0"/>
              <a:t>Research Needs</a:t>
            </a:r>
          </a:p>
        </p:txBody>
      </p:sp>
      <p:graphicFrame>
        <p:nvGraphicFramePr>
          <p:cNvPr id="6" name="Content Placeholder 3">
            <a:extLst>
              <a:ext uri="{FF2B5EF4-FFF2-40B4-BE49-F238E27FC236}">
                <a16:creationId xmlns:a16="http://schemas.microsoft.com/office/drawing/2014/main" id="{26D9FDF8-2C24-3C59-2B11-79BFA85852C4}"/>
              </a:ext>
            </a:extLst>
          </p:cNvPr>
          <p:cNvGraphicFramePr>
            <a:graphicFrameLocks noGrp="1"/>
          </p:cNvGraphicFramePr>
          <p:nvPr>
            <p:ph sz="half" idx="2"/>
            <p:extLst>
              <p:ext uri="{D42A27DB-BD31-4B8C-83A1-F6EECF244321}">
                <p14:modId xmlns:p14="http://schemas.microsoft.com/office/powerpoint/2010/main" val="2075380614"/>
              </p:ext>
            </p:extLst>
          </p:nvPr>
        </p:nvGraphicFramePr>
        <p:xfrm>
          <a:off x="629842" y="1343223"/>
          <a:ext cx="8041718" cy="4948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779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5E2143-A9F7-E90C-3B95-E9A508964CED}"/>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3" name="Text Placeholder 2">
            <a:extLst>
              <a:ext uri="{FF2B5EF4-FFF2-40B4-BE49-F238E27FC236}">
                <a16:creationId xmlns:a16="http://schemas.microsoft.com/office/drawing/2014/main" id="{1813631A-FBD5-59E4-3C29-5EC037EE7063}"/>
              </a:ext>
            </a:extLst>
          </p:cNvPr>
          <p:cNvSpPr>
            <a:spLocks noGrp="1"/>
          </p:cNvSpPr>
          <p:nvPr>
            <p:ph type="body" idx="1"/>
          </p:nvPr>
        </p:nvSpPr>
        <p:spPr/>
        <p:txBody>
          <a:bodyPr/>
          <a:lstStyle/>
          <a:p>
            <a:r>
              <a:rPr lang="en-US" dirty="0"/>
              <a:t>Current Efforts</a:t>
            </a:r>
          </a:p>
        </p:txBody>
      </p:sp>
      <p:graphicFrame>
        <p:nvGraphicFramePr>
          <p:cNvPr id="5" name="Diagram 723">
            <a:extLst>
              <a:ext uri="{FF2B5EF4-FFF2-40B4-BE49-F238E27FC236}">
                <a16:creationId xmlns:a16="http://schemas.microsoft.com/office/drawing/2014/main" id="{CE57F218-EA6C-D325-17C3-CF10A39CC1A9}"/>
              </a:ext>
            </a:extLst>
          </p:cNvPr>
          <p:cNvGraphicFramePr>
            <a:graphicFrameLocks/>
          </p:cNvGraphicFramePr>
          <p:nvPr>
            <p:extLst>
              <p:ext uri="{D42A27DB-BD31-4B8C-83A1-F6EECF244321}">
                <p14:modId xmlns:p14="http://schemas.microsoft.com/office/powerpoint/2010/main" val="674791482"/>
              </p:ext>
            </p:extLst>
          </p:nvPr>
        </p:nvGraphicFramePr>
        <p:xfrm>
          <a:off x="630238" y="1343025"/>
          <a:ext cx="8040687" cy="2852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ar: 5 Points 5">
            <a:extLst>
              <a:ext uri="{FF2B5EF4-FFF2-40B4-BE49-F238E27FC236}">
                <a16:creationId xmlns:a16="http://schemas.microsoft.com/office/drawing/2014/main" id="{32130C8F-8A6D-3B17-5230-F7067A9AB358}"/>
              </a:ext>
            </a:extLst>
          </p:cNvPr>
          <p:cNvSpPr/>
          <p:nvPr/>
        </p:nvSpPr>
        <p:spPr>
          <a:xfrm>
            <a:off x="5070548" y="2731957"/>
            <a:ext cx="977983" cy="697043"/>
          </a:xfrm>
          <a:prstGeom prst="star5">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We are here</a:t>
            </a:r>
          </a:p>
        </p:txBody>
      </p:sp>
      <p:sp>
        <p:nvSpPr>
          <p:cNvPr id="8" name="TextBox 7">
            <a:extLst>
              <a:ext uri="{FF2B5EF4-FFF2-40B4-BE49-F238E27FC236}">
                <a16:creationId xmlns:a16="http://schemas.microsoft.com/office/drawing/2014/main" id="{ED45EB0E-98F6-DE4E-065C-A4C9D0C22305}"/>
              </a:ext>
            </a:extLst>
          </p:cNvPr>
          <p:cNvSpPr txBox="1"/>
          <p:nvPr/>
        </p:nvSpPr>
        <p:spPr>
          <a:xfrm>
            <a:off x="1094780" y="4707251"/>
            <a:ext cx="4638959" cy="1754326"/>
          </a:xfrm>
          <a:prstGeom prst="rect">
            <a:avLst/>
          </a:prstGeom>
          <a:noFill/>
          <a:ln>
            <a:solidFill>
              <a:schemeClr val="accent6">
                <a:lumMod val="50000"/>
              </a:schemeClr>
            </a:solidFill>
          </a:ln>
        </p:spPr>
        <p:txBody>
          <a:bodyPr wrap="square" rtlCol="0">
            <a:spAutoFit/>
          </a:bodyPr>
          <a:lstStyle/>
          <a:p>
            <a:r>
              <a:rPr lang="en-US" dirty="0"/>
              <a:t>In 2023,</a:t>
            </a:r>
          </a:p>
          <a:p>
            <a:pPr marL="285750" indent="-285750">
              <a:buFont typeface="Arial" panose="020B0604020202020204" pitchFamily="34" charset="0"/>
              <a:buChar char="•"/>
            </a:pPr>
            <a:r>
              <a:rPr lang="en-US" dirty="0"/>
              <a:t>5 Steering Committee Meetings</a:t>
            </a:r>
          </a:p>
          <a:p>
            <a:pPr marL="285750" indent="-285750">
              <a:buFont typeface="Arial" panose="020B0604020202020204" pitchFamily="34" charset="0"/>
              <a:buChar char="•"/>
            </a:pPr>
            <a:r>
              <a:rPr lang="en-US" dirty="0"/>
              <a:t>NWL Learning Lab in DC</a:t>
            </a:r>
          </a:p>
          <a:p>
            <a:pPr marL="285750" indent="-285750">
              <a:buFont typeface="Arial" panose="020B0604020202020204" pitchFamily="34" charset="0"/>
              <a:buChar char="•"/>
            </a:pPr>
            <a:r>
              <a:rPr lang="en-US" dirty="0"/>
              <a:t>Implementation Tracker</a:t>
            </a:r>
          </a:p>
          <a:p>
            <a:pPr marL="285750" indent="-285750">
              <a:buFont typeface="Arial" panose="020B0604020202020204" pitchFamily="34" charset="0"/>
              <a:buChar char="•"/>
            </a:pPr>
            <a:r>
              <a:rPr lang="en-US" dirty="0"/>
              <a:t>Prioritization of recommendations</a:t>
            </a:r>
          </a:p>
          <a:p>
            <a:pPr marL="285750" indent="-285750">
              <a:buFont typeface="Arial" panose="020B0604020202020204" pitchFamily="34" charset="0"/>
              <a:buChar char="•"/>
            </a:pPr>
            <a:r>
              <a:rPr lang="en-US" dirty="0"/>
              <a:t>Incorporating Plan into grant opportunities</a:t>
            </a:r>
          </a:p>
        </p:txBody>
      </p:sp>
    </p:spTree>
    <p:extLst>
      <p:ext uri="{BB962C8B-B14F-4D97-AF65-F5344CB8AC3E}">
        <p14:creationId xmlns:p14="http://schemas.microsoft.com/office/powerpoint/2010/main" val="3989715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AA0D82-0561-215D-0166-E2A254825371}"/>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3" name="Text Placeholder 2">
            <a:extLst>
              <a:ext uri="{FF2B5EF4-FFF2-40B4-BE49-F238E27FC236}">
                <a16:creationId xmlns:a16="http://schemas.microsoft.com/office/drawing/2014/main" id="{A044E410-ADDF-D917-76B6-10F4456EB0A5}"/>
              </a:ext>
            </a:extLst>
          </p:cNvPr>
          <p:cNvSpPr>
            <a:spLocks noGrp="1"/>
          </p:cNvSpPr>
          <p:nvPr>
            <p:ph type="body" idx="1"/>
          </p:nvPr>
        </p:nvSpPr>
        <p:spPr/>
        <p:txBody>
          <a:bodyPr/>
          <a:lstStyle/>
          <a:p>
            <a:r>
              <a:rPr lang="en-US" dirty="0"/>
              <a:t>Opportunities and Next Steps</a:t>
            </a:r>
          </a:p>
        </p:txBody>
      </p:sp>
      <p:sp>
        <p:nvSpPr>
          <p:cNvPr id="5" name="Content Placeholder 4">
            <a:extLst>
              <a:ext uri="{FF2B5EF4-FFF2-40B4-BE49-F238E27FC236}">
                <a16:creationId xmlns:a16="http://schemas.microsoft.com/office/drawing/2014/main" id="{721824CF-5FC7-E788-BE91-4A8704DCC25C}"/>
              </a:ext>
            </a:extLst>
          </p:cNvPr>
          <p:cNvSpPr txBox="1">
            <a:spLocks noGrp="1"/>
          </p:cNvSpPr>
          <p:nvPr>
            <p:ph sz="half" idx="2"/>
          </p:nvPr>
        </p:nvSpPr>
        <p:spPr>
          <a:xfrm>
            <a:off x="630237" y="1343025"/>
            <a:ext cx="7636837" cy="3875420"/>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t>Budget requests</a:t>
            </a:r>
          </a:p>
          <a:p>
            <a:pPr marL="628650" lvl="1" indent="-285750"/>
            <a:r>
              <a:rPr lang="en-US" dirty="0"/>
              <a:t>Peatland restoration pilot</a:t>
            </a:r>
          </a:p>
          <a:p>
            <a:pPr marL="628650" lvl="1" indent="-285750"/>
            <a:r>
              <a:rPr lang="en-US" dirty="0"/>
              <a:t>Increased Forest Development Program funding</a:t>
            </a:r>
          </a:p>
          <a:p>
            <a:pPr marL="628650" lvl="1" indent="-285750"/>
            <a:r>
              <a:rPr lang="en-US" dirty="0"/>
              <a:t>Coastal resilience funding</a:t>
            </a:r>
          </a:p>
          <a:p>
            <a:pPr marL="285750" indent="-285750">
              <a:buFont typeface="Arial" panose="020B0604020202020204" pitchFamily="34" charset="0"/>
              <a:buChar char="•"/>
            </a:pPr>
            <a:r>
              <a:rPr lang="en-US" dirty="0"/>
              <a:t>Programming</a:t>
            </a:r>
          </a:p>
          <a:p>
            <a:pPr marL="628650" lvl="1" indent="-285750"/>
            <a:r>
              <a:rPr lang="en-US" dirty="0"/>
              <a:t>Technical assistance to local </a:t>
            </a:r>
            <a:r>
              <a:rPr lang="en-US" dirty="0" err="1"/>
              <a:t>govs</a:t>
            </a:r>
            <a:endParaRPr lang="en-US" dirty="0"/>
          </a:p>
          <a:p>
            <a:pPr marL="628650" lvl="1" indent="-285750"/>
            <a:r>
              <a:rPr lang="en-US" dirty="0"/>
              <a:t>Prioritizing conservation and restoration with highest co-benefits</a:t>
            </a:r>
          </a:p>
          <a:p>
            <a:pPr marL="628650" lvl="1" indent="-285750"/>
            <a:r>
              <a:rPr lang="en-US" dirty="0"/>
              <a:t>Community engagement and education on importance of NWLs</a:t>
            </a:r>
          </a:p>
          <a:p>
            <a:pPr marL="285750" indent="-285750">
              <a:buFont typeface="Arial" panose="020B0604020202020204" pitchFamily="34" charset="0"/>
              <a:buChar char="•"/>
            </a:pPr>
            <a:r>
              <a:rPr lang="en-US" dirty="0"/>
              <a:t>Identifying grants to fund research</a:t>
            </a:r>
          </a:p>
          <a:p>
            <a:pPr marL="628650" lvl="1" indent="-285750"/>
            <a:r>
              <a:rPr lang="en-US" dirty="0"/>
              <a:t>Accounting for NWLs as carbon sinks</a:t>
            </a:r>
          </a:p>
          <a:p>
            <a:pPr marL="628650" lvl="1" indent="-285750"/>
            <a:r>
              <a:rPr lang="en-US" dirty="0"/>
              <a:t>Modeling for saltwater intrusion</a:t>
            </a:r>
          </a:p>
          <a:p>
            <a:pPr marL="628650" lvl="1" indent="-285750"/>
            <a:r>
              <a:rPr lang="en-US" dirty="0"/>
              <a:t>Ecosystem services and carbon offset market research</a:t>
            </a:r>
          </a:p>
        </p:txBody>
      </p:sp>
    </p:spTree>
    <p:extLst>
      <p:ext uri="{BB962C8B-B14F-4D97-AF65-F5344CB8AC3E}">
        <p14:creationId xmlns:p14="http://schemas.microsoft.com/office/powerpoint/2010/main" val="2051256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DA209-78F5-8DED-DB7B-DB0F28E43ACA}"/>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5" name="Title 4">
            <a:extLst>
              <a:ext uri="{FF2B5EF4-FFF2-40B4-BE49-F238E27FC236}">
                <a16:creationId xmlns:a16="http://schemas.microsoft.com/office/drawing/2014/main" id="{404C9FB8-026E-A47E-1BB9-C3E771DC5C88}"/>
              </a:ext>
            </a:extLst>
          </p:cNvPr>
          <p:cNvSpPr>
            <a:spLocks noGrp="1"/>
          </p:cNvSpPr>
          <p:nvPr>
            <p:ph type="title"/>
          </p:nvPr>
        </p:nvSpPr>
        <p:spPr>
          <a:xfrm>
            <a:off x="4221479" y="1698523"/>
            <a:ext cx="4293871" cy="3370075"/>
          </a:xfrm>
        </p:spPr>
        <p:txBody>
          <a:bodyPr/>
          <a:lstStyle/>
          <a:p>
            <a:r>
              <a:rPr lang="en-US" dirty="0"/>
              <a:t>Questions?</a:t>
            </a:r>
            <a:br>
              <a:rPr lang="en-US" dirty="0"/>
            </a:br>
            <a:br>
              <a:rPr lang="en-US" sz="1800" dirty="0"/>
            </a:br>
            <a:r>
              <a:rPr lang="en-US" sz="1800" dirty="0"/>
              <a:t>Bailey.Recktenwald@nc</a:t>
            </a:r>
            <a:r>
              <a:rPr lang="en-US" sz="1800"/>
              <a:t>.gov</a:t>
            </a:r>
            <a:r>
              <a:rPr lang="en-US" sz="1800" dirty="0"/>
              <a:t> </a:t>
            </a:r>
          </a:p>
        </p:txBody>
      </p:sp>
    </p:spTree>
    <p:extLst>
      <p:ext uri="{BB962C8B-B14F-4D97-AF65-F5344CB8AC3E}">
        <p14:creationId xmlns:p14="http://schemas.microsoft.com/office/powerpoint/2010/main" val="301157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083332-D8CC-4455-9DF1-0BC9C790014F}"/>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Text Placeholder 5">
            <a:extLst>
              <a:ext uri="{FF2B5EF4-FFF2-40B4-BE49-F238E27FC236}">
                <a16:creationId xmlns:a16="http://schemas.microsoft.com/office/drawing/2014/main" id="{90B8171E-3D60-4E13-9636-1F5255AB2B93}"/>
              </a:ext>
            </a:extLst>
          </p:cNvPr>
          <p:cNvSpPr>
            <a:spLocks noGrp="1"/>
          </p:cNvSpPr>
          <p:nvPr>
            <p:ph type="body" idx="1"/>
          </p:nvPr>
        </p:nvSpPr>
        <p:spPr/>
        <p:txBody>
          <a:bodyPr/>
          <a:lstStyle/>
          <a:p>
            <a:r>
              <a:rPr lang="en-US" dirty="0"/>
              <a:t>Agenda</a:t>
            </a:r>
          </a:p>
        </p:txBody>
      </p:sp>
      <p:sp>
        <p:nvSpPr>
          <p:cNvPr id="4" name="Content Placeholder 3">
            <a:extLst>
              <a:ext uri="{FF2B5EF4-FFF2-40B4-BE49-F238E27FC236}">
                <a16:creationId xmlns:a16="http://schemas.microsoft.com/office/drawing/2014/main" id="{3CA99BBA-8EF9-4338-9ADF-121A0C4B6645}"/>
              </a:ext>
            </a:extLst>
          </p:cNvPr>
          <p:cNvSpPr>
            <a:spLocks noGrp="1"/>
          </p:cNvSpPr>
          <p:nvPr>
            <p:ph sz="half" idx="2"/>
          </p:nvPr>
        </p:nvSpPr>
        <p:spPr>
          <a:xfrm>
            <a:off x="551141" y="1384663"/>
            <a:ext cx="8041718" cy="5170443"/>
          </a:xfrm>
        </p:spPr>
        <p:txBody>
          <a:bodyPr>
            <a:normAutofit/>
          </a:bodyPr>
          <a:lstStyle/>
          <a:p>
            <a:pPr marL="514350" indent="-514350">
              <a:buFont typeface="+mj-lt"/>
              <a:buAutoNum type="arabicPeriod"/>
            </a:pPr>
            <a:r>
              <a:rPr lang="en-US" dirty="0"/>
              <a:t>History of 2020 NWL Action Plan development</a:t>
            </a:r>
          </a:p>
          <a:p>
            <a:pPr marL="514350" indent="-514350">
              <a:buFont typeface="+mj-lt"/>
              <a:buAutoNum type="arabicPeriod"/>
            </a:pPr>
            <a:r>
              <a:rPr lang="en-US" dirty="0"/>
              <a:t>Plan highlights</a:t>
            </a:r>
          </a:p>
          <a:p>
            <a:pPr marL="514350" indent="-514350">
              <a:buFont typeface="+mj-lt"/>
              <a:buAutoNum type="arabicPeriod"/>
            </a:pPr>
            <a:r>
              <a:rPr lang="en-US" dirty="0"/>
              <a:t>Current efforts</a:t>
            </a:r>
          </a:p>
          <a:p>
            <a:pPr marL="514350" indent="-514350">
              <a:buFont typeface="+mj-lt"/>
              <a:buAutoNum type="arabicPeriod"/>
            </a:pPr>
            <a:r>
              <a:rPr lang="en-US" dirty="0"/>
              <a:t>Opportunities and next steps</a:t>
            </a:r>
          </a:p>
          <a:p>
            <a:pPr marL="514350" indent="-514350">
              <a:buFont typeface="+mj-lt"/>
              <a:buAutoNum type="arabicPeriod"/>
            </a:pPr>
            <a:r>
              <a:rPr lang="en-US" dirty="0"/>
              <a:t>Questions</a:t>
            </a:r>
          </a:p>
          <a:p>
            <a:pPr marL="457200" lvl="1" indent="0">
              <a:buNone/>
            </a:pPr>
            <a:endParaRPr lang="en-US" dirty="0"/>
          </a:p>
        </p:txBody>
      </p:sp>
    </p:spTree>
    <p:extLst>
      <p:ext uri="{BB962C8B-B14F-4D97-AF65-F5344CB8AC3E}">
        <p14:creationId xmlns:p14="http://schemas.microsoft.com/office/powerpoint/2010/main" val="303649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083332-D8CC-4455-9DF1-0BC9C790014F}"/>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3" name="Text Placeholder 2">
            <a:extLst>
              <a:ext uri="{FF2B5EF4-FFF2-40B4-BE49-F238E27FC236}">
                <a16:creationId xmlns:a16="http://schemas.microsoft.com/office/drawing/2014/main" id="{834E1F92-4E20-4E47-B614-163A9951864F}"/>
              </a:ext>
            </a:extLst>
          </p:cNvPr>
          <p:cNvSpPr>
            <a:spLocks noGrp="1"/>
          </p:cNvSpPr>
          <p:nvPr>
            <p:ph type="body" idx="1"/>
          </p:nvPr>
        </p:nvSpPr>
        <p:spPr/>
        <p:txBody>
          <a:bodyPr/>
          <a:lstStyle/>
          <a:p>
            <a:r>
              <a:rPr lang="en-US" dirty="0"/>
              <a:t>History of NWL Action Plan development</a:t>
            </a:r>
          </a:p>
        </p:txBody>
      </p:sp>
      <p:graphicFrame>
        <p:nvGraphicFramePr>
          <p:cNvPr id="4" name="Diagram 723">
            <a:extLst>
              <a:ext uri="{FF2B5EF4-FFF2-40B4-BE49-F238E27FC236}">
                <a16:creationId xmlns:a16="http://schemas.microsoft.com/office/drawing/2014/main" id="{931C194C-7225-C060-9781-DD4F571AA142}"/>
              </a:ext>
            </a:extLst>
          </p:cNvPr>
          <p:cNvGraphicFramePr>
            <a:graphicFrameLocks noGrp="1"/>
          </p:cNvGraphicFramePr>
          <p:nvPr>
            <p:ph sz="half" idx="2"/>
            <p:extLst>
              <p:ext uri="{D42A27DB-BD31-4B8C-83A1-F6EECF244321}">
                <p14:modId xmlns:p14="http://schemas.microsoft.com/office/powerpoint/2010/main" val="2257690810"/>
              </p:ext>
            </p:extLst>
          </p:nvPr>
        </p:nvGraphicFramePr>
        <p:xfrm>
          <a:off x="630238" y="1343025"/>
          <a:ext cx="8040687" cy="2852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472552AA-B172-9ADC-0113-28CC4B666F31}"/>
              </a:ext>
            </a:extLst>
          </p:cNvPr>
          <p:cNvPicPr>
            <a:picLocks noChangeAspect="1"/>
          </p:cNvPicPr>
          <p:nvPr/>
        </p:nvPicPr>
        <p:blipFill>
          <a:blip r:embed="rId8"/>
          <a:stretch>
            <a:fillRect/>
          </a:stretch>
        </p:blipFill>
        <p:spPr>
          <a:xfrm>
            <a:off x="4712789" y="3206818"/>
            <a:ext cx="2392861" cy="3081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668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4EE251-24B5-1261-D2FF-BCD3BB2B1794}"/>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3" name="Text Placeholder 2">
            <a:extLst>
              <a:ext uri="{FF2B5EF4-FFF2-40B4-BE49-F238E27FC236}">
                <a16:creationId xmlns:a16="http://schemas.microsoft.com/office/drawing/2014/main" id="{E6993BC1-642B-AFEE-DC59-C59B1A5EC4F0}"/>
              </a:ext>
            </a:extLst>
          </p:cNvPr>
          <p:cNvSpPr>
            <a:spLocks noGrp="1"/>
          </p:cNvSpPr>
          <p:nvPr>
            <p:ph type="body" idx="1"/>
          </p:nvPr>
        </p:nvSpPr>
        <p:spPr/>
        <p:txBody>
          <a:bodyPr/>
          <a:lstStyle/>
          <a:p>
            <a:r>
              <a:rPr lang="en-US" dirty="0"/>
              <a:t>History of NWL Action Plan development cont.</a:t>
            </a:r>
          </a:p>
        </p:txBody>
      </p:sp>
      <p:sp>
        <p:nvSpPr>
          <p:cNvPr id="4" name="Content Placeholder 3">
            <a:extLst>
              <a:ext uri="{FF2B5EF4-FFF2-40B4-BE49-F238E27FC236}">
                <a16:creationId xmlns:a16="http://schemas.microsoft.com/office/drawing/2014/main" id="{C09A395C-B898-C3AB-48BC-8807300916C6}"/>
              </a:ext>
            </a:extLst>
          </p:cNvPr>
          <p:cNvSpPr>
            <a:spLocks noGrp="1"/>
          </p:cNvSpPr>
          <p:nvPr>
            <p:ph sz="half" idx="2"/>
          </p:nvPr>
        </p:nvSpPr>
        <p:spPr>
          <a:xfrm>
            <a:off x="510540" y="1358462"/>
            <a:ext cx="8260080" cy="5415717"/>
          </a:xfrm>
        </p:spPr>
        <p:txBody>
          <a:bodyPr/>
          <a:lstStyle/>
          <a:p>
            <a:pPr marL="0" indent="0">
              <a:buNone/>
            </a:pPr>
            <a:r>
              <a:rPr lang="en-US" dirty="0"/>
              <a:t>Purpose of creating plan was to:</a:t>
            </a:r>
          </a:p>
          <a:p>
            <a:pPr marL="0" indent="0" algn="ctr">
              <a:buNone/>
            </a:pPr>
            <a:r>
              <a:rPr lang="en-US" i="1" dirty="0"/>
              <a:t> “identify and create opportunities and outline specific projects for North Carolina’s natural and working lands that sequester carbon, build ecosystem and community resilience, provide ecosystem benefits, and enhance our economy.”</a:t>
            </a:r>
          </a:p>
          <a:p>
            <a:pPr marL="0" indent="0" algn="ctr">
              <a:buNone/>
            </a:pPr>
            <a:endParaRPr lang="en-US" sz="1600" i="1" dirty="0"/>
          </a:p>
          <a:p>
            <a:pPr marL="0" indent="0" algn="ctr">
              <a:buNone/>
            </a:pPr>
            <a:endParaRPr lang="en-US" sz="1600" i="1" dirty="0"/>
          </a:p>
          <a:p>
            <a:r>
              <a:rPr lang="en-US" sz="1600" dirty="0"/>
              <a:t>6 subcommittee areas </a:t>
            </a:r>
          </a:p>
          <a:p>
            <a:r>
              <a:rPr lang="en-US" sz="1600" dirty="0"/>
              <a:t>Written over 9 months of stakeholder engagement</a:t>
            </a:r>
          </a:p>
        </p:txBody>
      </p:sp>
      <p:pic>
        <p:nvPicPr>
          <p:cNvPr id="6" name="Picture 5">
            <a:extLst>
              <a:ext uri="{FF2B5EF4-FFF2-40B4-BE49-F238E27FC236}">
                <a16:creationId xmlns:a16="http://schemas.microsoft.com/office/drawing/2014/main" id="{15477838-08B8-91DC-5DF8-E98B2DDD830A}"/>
              </a:ext>
            </a:extLst>
          </p:cNvPr>
          <p:cNvPicPr>
            <a:picLocks noChangeAspect="1"/>
          </p:cNvPicPr>
          <p:nvPr/>
        </p:nvPicPr>
        <p:blipFill>
          <a:blip r:embed="rId2"/>
          <a:stretch>
            <a:fillRect/>
          </a:stretch>
        </p:blipFill>
        <p:spPr>
          <a:xfrm>
            <a:off x="2046157" y="4335905"/>
            <a:ext cx="2981325" cy="1981200"/>
          </a:xfrm>
          <a:prstGeom prst="rect">
            <a:avLst/>
          </a:prstGeom>
        </p:spPr>
      </p:pic>
    </p:spTree>
    <p:extLst>
      <p:ext uri="{BB962C8B-B14F-4D97-AF65-F5344CB8AC3E}">
        <p14:creationId xmlns:p14="http://schemas.microsoft.com/office/powerpoint/2010/main" val="113838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5D9CF5-7E12-3C27-378D-F69E5AAA347D}"/>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3" name="Text Placeholder 2">
            <a:extLst>
              <a:ext uri="{FF2B5EF4-FFF2-40B4-BE49-F238E27FC236}">
                <a16:creationId xmlns:a16="http://schemas.microsoft.com/office/drawing/2014/main" id="{30166618-A06E-6B04-6D72-5FC90E3A0751}"/>
              </a:ext>
            </a:extLst>
          </p:cNvPr>
          <p:cNvSpPr>
            <a:spLocks noGrp="1"/>
          </p:cNvSpPr>
          <p:nvPr>
            <p:ph type="body" idx="1"/>
          </p:nvPr>
        </p:nvSpPr>
        <p:spPr/>
        <p:txBody>
          <a:bodyPr/>
          <a:lstStyle/>
          <a:p>
            <a:r>
              <a:rPr lang="en-US" dirty="0"/>
              <a:t>NWL Distribution in NC</a:t>
            </a:r>
          </a:p>
        </p:txBody>
      </p:sp>
      <p:pic>
        <p:nvPicPr>
          <p:cNvPr id="5" name="Content Placeholder 4">
            <a:extLst>
              <a:ext uri="{FF2B5EF4-FFF2-40B4-BE49-F238E27FC236}">
                <a16:creationId xmlns:a16="http://schemas.microsoft.com/office/drawing/2014/main" id="{FE818699-F6B9-8930-4612-AD2F3B48C155}"/>
              </a:ext>
            </a:extLst>
          </p:cNvPr>
          <p:cNvPicPr>
            <a:picLocks noGrp="1" noChangeAspect="1"/>
          </p:cNvPicPr>
          <p:nvPr>
            <p:ph sz="half" idx="2"/>
          </p:nvPr>
        </p:nvPicPr>
        <p:blipFill rotWithShape="1">
          <a:blip r:embed="rId2"/>
          <a:srcRect l="4527" t="8657" r="9759" b="7725"/>
          <a:stretch/>
        </p:blipFill>
        <p:spPr>
          <a:xfrm>
            <a:off x="596639" y="1785402"/>
            <a:ext cx="7950721" cy="4420027"/>
          </a:xfrm>
        </p:spPr>
      </p:pic>
      <p:pic>
        <p:nvPicPr>
          <p:cNvPr id="6" name="Picture 5">
            <a:extLst>
              <a:ext uri="{FF2B5EF4-FFF2-40B4-BE49-F238E27FC236}">
                <a16:creationId xmlns:a16="http://schemas.microsoft.com/office/drawing/2014/main" id="{ED7D6A5A-B43C-8C6E-6EDC-DDE0F2AAD527}"/>
              </a:ext>
            </a:extLst>
          </p:cNvPr>
          <p:cNvPicPr>
            <a:picLocks noChangeAspect="1"/>
          </p:cNvPicPr>
          <p:nvPr/>
        </p:nvPicPr>
        <p:blipFill>
          <a:blip r:embed="rId3"/>
          <a:stretch>
            <a:fillRect/>
          </a:stretch>
        </p:blipFill>
        <p:spPr>
          <a:xfrm>
            <a:off x="745657" y="4663943"/>
            <a:ext cx="1509004" cy="1378597"/>
          </a:xfrm>
          <a:prstGeom prst="rect">
            <a:avLst/>
          </a:prstGeom>
          <a:ln w="28575">
            <a:solidFill>
              <a:schemeClr val="accent2"/>
            </a:solidFill>
          </a:ln>
        </p:spPr>
      </p:pic>
      <p:sp>
        <p:nvSpPr>
          <p:cNvPr id="7" name="TextBox 6">
            <a:extLst>
              <a:ext uri="{FF2B5EF4-FFF2-40B4-BE49-F238E27FC236}">
                <a16:creationId xmlns:a16="http://schemas.microsoft.com/office/drawing/2014/main" id="{719975E8-7AA4-703E-BE3E-AD4CDE7A5237}"/>
              </a:ext>
            </a:extLst>
          </p:cNvPr>
          <p:cNvSpPr txBox="1"/>
          <p:nvPr/>
        </p:nvSpPr>
        <p:spPr>
          <a:xfrm>
            <a:off x="314794" y="1276512"/>
            <a:ext cx="4387035" cy="646331"/>
          </a:xfrm>
          <a:prstGeom prst="rect">
            <a:avLst/>
          </a:prstGeom>
          <a:noFill/>
        </p:spPr>
        <p:txBody>
          <a:bodyPr wrap="none" rtlCol="0">
            <a:spAutoFit/>
          </a:bodyPr>
          <a:lstStyle/>
          <a:p>
            <a:r>
              <a:rPr lang="en-US" b="1" i="0" dirty="0">
                <a:solidFill>
                  <a:srgbClr val="002625"/>
                </a:solidFill>
                <a:effectLst/>
                <a:latin typeface="Charter BT"/>
              </a:rPr>
              <a:t>Natural and working lands in North Carolina</a:t>
            </a:r>
          </a:p>
          <a:p>
            <a:endParaRPr lang="en-US" dirty="0"/>
          </a:p>
        </p:txBody>
      </p:sp>
      <p:sp>
        <p:nvSpPr>
          <p:cNvPr id="8" name="TextBox 7">
            <a:extLst>
              <a:ext uri="{FF2B5EF4-FFF2-40B4-BE49-F238E27FC236}">
                <a16:creationId xmlns:a16="http://schemas.microsoft.com/office/drawing/2014/main" id="{8F99CBC7-06BE-0C5D-D4AF-D81DED598E53}"/>
              </a:ext>
            </a:extLst>
          </p:cNvPr>
          <p:cNvSpPr txBox="1"/>
          <p:nvPr/>
        </p:nvSpPr>
        <p:spPr>
          <a:xfrm>
            <a:off x="3312828" y="6478906"/>
            <a:ext cx="5919553" cy="230832"/>
          </a:xfrm>
          <a:prstGeom prst="rect">
            <a:avLst/>
          </a:prstGeom>
          <a:noFill/>
        </p:spPr>
        <p:txBody>
          <a:bodyPr wrap="square" rtlCol="0">
            <a:spAutoFit/>
          </a:bodyPr>
          <a:lstStyle/>
          <a:p>
            <a:r>
              <a:rPr lang="en-US" sz="900" b="0" i="0" dirty="0">
                <a:effectLst/>
                <a:latin typeface="Basic Commercial"/>
              </a:rPr>
              <a:t>Katie Warnell, Cate Jaffe, and Lydia Olander, Nicholas Institute for Environmental Policy Solutions, Duke University</a:t>
            </a:r>
            <a:endParaRPr lang="en-US" sz="900" dirty="0"/>
          </a:p>
        </p:txBody>
      </p:sp>
    </p:spTree>
    <p:extLst>
      <p:ext uri="{BB962C8B-B14F-4D97-AF65-F5344CB8AC3E}">
        <p14:creationId xmlns:p14="http://schemas.microsoft.com/office/powerpoint/2010/main" val="3578382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2FB96C-683A-92DE-82CA-740EAFA43EB7}"/>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3" name="Text Placeholder 2">
            <a:extLst>
              <a:ext uri="{FF2B5EF4-FFF2-40B4-BE49-F238E27FC236}">
                <a16:creationId xmlns:a16="http://schemas.microsoft.com/office/drawing/2014/main" id="{82E001A9-20C7-8887-FFE9-7A0F183B13FF}"/>
              </a:ext>
            </a:extLst>
          </p:cNvPr>
          <p:cNvSpPr>
            <a:spLocks noGrp="1"/>
          </p:cNvSpPr>
          <p:nvPr>
            <p:ph type="body" idx="1"/>
          </p:nvPr>
        </p:nvSpPr>
        <p:spPr/>
        <p:txBody>
          <a:bodyPr/>
          <a:lstStyle/>
          <a:p>
            <a:r>
              <a:rPr lang="en-US" dirty="0"/>
              <a:t>Stakeholder Participation</a:t>
            </a:r>
          </a:p>
        </p:txBody>
      </p:sp>
      <p:graphicFrame>
        <p:nvGraphicFramePr>
          <p:cNvPr id="5" name="Diagram 4">
            <a:extLst>
              <a:ext uri="{FF2B5EF4-FFF2-40B4-BE49-F238E27FC236}">
                <a16:creationId xmlns:a16="http://schemas.microsoft.com/office/drawing/2014/main" id="{42C73E3C-C5CD-0728-5D76-3F5CE5CBC06F}"/>
              </a:ext>
            </a:extLst>
          </p:cNvPr>
          <p:cNvGraphicFramePr/>
          <p:nvPr>
            <p:extLst>
              <p:ext uri="{D42A27DB-BD31-4B8C-83A1-F6EECF244321}">
                <p14:modId xmlns:p14="http://schemas.microsoft.com/office/powerpoint/2010/main" val="1236827375"/>
              </p:ext>
            </p:extLst>
          </p:nvPr>
        </p:nvGraphicFramePr>
        <p:xfrm>
          <a:off x="391026" y="1169068"/>
          <a:ext cx="8460666" cy="5502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10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830474-4F54-BC1C-B8A7-CB139D8C57F9}"/>
              </a:ext>
            </a:extLst>
          </p:cNvPr>
          <p:cNvPicPr>
            <a:picLocks noChangeAspect="1"/>
          </p:cNvPicPr>
          <p:nvPr/>
        </p:nvPicPr>
        <p:blipFill>
          <a:blip r:embed="rId2"/>
          <a:stretch>
            <a:fillRect/>
          </a:stretch>
        </p:blipFill>
        <p:spPr>
          <a:xfrm>
            <a:off x="4883169" y="2803614"/>
            <a:ext cx="4195111" cy="2030714"/>
          </a:xfrm>
          <a:prstGeom prst="rect">
            <a:avLst/>
          </a:prstGeom>
        </p:spPr>
      </p:pic>
      <p:sp>
        <p:nvSpPr>
          <p:cNvPr id="2" name="Slide Number Placeholder 1">
            <a:extLst>
              <a:ext uri="{FF2B5EF4-FFF2-40B4-BE49-F238E27FC236}">
                <a16:creationId xmlns:a16="http://schemas.microsoft.com/office/drawing/2014/main" id="{382A2B7C-5F14-042D-FB19-4B5177EDC508}"/>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3" name="Text Placeholder 2">
            <a:extLst>
              <a:ext uri="{FF2B5EF4-FFF2-40B4-BE49-F238E27FC236}">
                <a16:creationId xmlns:a16="http://schemas.microsoft.com/office/drawing/2014/main" id="{87CD6BFA-25B5-A345-1867-E4FB3E197C46}"/>
              </a:ext>
            </a:extLst>
          </p:cNvPr>
          <p:cNvSpPr>
            <a:spLocks noGrp="1"/>
          </p:cNvSpPr>
          <p:nvPr>
            <p:ph type="body" idx="1"/>
          </p:nvPr>
        </p:nvSpPr>
        <p:spPr/>
        <p:txBody>
          <a:bodyPr/>
          <a:lstStyle/>
          <a:p>
            <a:r>
              <a:rPr lang="en-US" dirty="0"/>
              <a:t>Final Recommendations</a:t>
            </a:r>
          </a:p>
        </p:txBody>
      </p:sp>
      <p:pic>
        <p:nvPicPr>
          <p:cNvPr id="6" name="Content Placeholder 5">
            <a:extLst>
              <a:ext uri="{FF2B5EF4-FFF2-40B4-BE49-F238E27FC236}">
                <a16:creationId xmlns:a16="http://schemas.microsoft.com/office/drawing/2014/main" id="{963E0E19-BEFE-C370-FA93-39D1A88478DF}"/>
              </a:ext>
            </a:extLst>
          </p:cNvPr>
          <p:cNvPicPr>
            <a:picLocks noGrp="1" noChangeAspect="1"/>
          </p:cNvPicPr>
          <p:nvPr>
            <p:ph sz="half" idx="2"/>
          </p:nvPr>
        </p:nvPicPr>
        <p:blipFill>
          <a:blip r:embed="rId3"/>
          <a:stretch>
            <a:fillRect/>
          </a:stretch>
        </p:blipFill>
        <p:spPr>
          <a:xfrm>
            <a:off x="722269" y="1200618"/>
            <a:ext cx="4561946" cy="5574936"/>
          </a:xfrm>
        </p:spPr>
      </p:pic>
    </p:spTree>
    <p:extLst>
      <p:ext uri="{BB962C8B-B14F-4D97-AF65-F5344CB8AC3E}">
        <p14:creationId xmlns:p14="http://schemas.microsoft.com/office/powerpoint/2010/main" val="2193153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13B30-A2C6-0E8D-5E90-9930F477A400}"/>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3" name="Text Placeholder 2">
            <a:extLst>
              <a:ext uri="{FF2B5EF4-FFF2-40B4-BE49-F238E27FC236}">
                <a16:creationId xmlns:a16="http://schemas.microsoft.com/office/drawing/2014/main" id="{E6362641-79EE-4115-E4B5-15BBECD725A2}"/>
              </a:ext>
            </a:extLst>
          </p:cNvPr>
          <p:cNvSpPr>
            <a:spLocks noGrp="1"/>
          </p:cNvSpPr>
          <p:nvPr>
            <p:ph type="body" idx="1"/>
          </p:nvPr>
        </p:nvSpPr>
        <p:spPr/>
        <p:txBody>
          <a:bodyPr/>
          <a:lstStyle/>
          <a:p>
            <a:r>
              <a:rPr lang="en-US" dirty="0"/>
              <a:t>Long-term Goals</a:t>
            </a:r>
          </a:p>
        </p:txBody>
      </p:sp>
      <p:graphicFrame>
        <p:nvGraphicFramePr>
          <p:cNvPr id="6" name="Content Placeholder 3">
            <a:extLst>
              <a:ext uri="{FF2B5EF4-FFF2-40B4-BE49-F238E27FC236}">
                <a16:creationId xmlns:a16="http://schemas.microsoft.com/office/drawing/2014/main" id="{DB93CF0D-C1B6-FB8B-43FA-5FA183AB1C71}"/>
              </a:ext>
            </a:extLst>
          </p:cNvPr>
          <p:cNvGraphicFramePr>
            <a:graphicFrameLocks noGrp="1"/>
          </p:cNvGraphicFramePr>
          <p:nvPr>
            <p:ph sz="half" idx="2"/>
            <p:extLst>
              <p:ext uri="{D42A27DB-BD31-4B8C-83A1-F6EECF244321}">
                <p14:modId xmlns:p14="http://schemas.microsoft.com/office/powerpoint/2010/main" val="270642634"/>
              </p:ext>
            </p:extLst>
          </p:nvPr>
        </p:nvGraphicFramePr>
        <p:xfrm>
          <a:off x="629842" y="1343223"/>
          <a:ext cx="8041718" cy="4948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422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B79B07-8CEB-218C-6AA6-0814FCC047FA}"/>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3" name="Text Placeholder 2">
            <a:extLst>
              <a:ext uri="{FF2B5EF4-FFF2-40B4-BE49-F238E27FC236}">
                <a16:creationId xmlns:a16="http://schemas.microsoft.com/office/drawing/2014/main" id="{D34DD265-B5AD-C2BD-A84D-22CFA5926580}"/>
              </a:ext>
            </a:extLst>
          </p:cNvPr>
          <p:cNvSpPr>
            <a:spLocks noGrp="1"/>
          </p:cNvSpPr>
          <p:nvPr>
            <p:ph type="body" idx="1"/>
          </p:nvPr>
        </p:nvSpPr>
        <p:spPr/>
        <p:txBody>
          <a:bodyPr/>
          <a:lstStyle/>
          <a:p>
            <a:r>
              <a:rPr lang="en-US" dirty="0"/>
              <a:t>Policy Recommendations</a:t>
            </a:r>
          </a:p>
        </p:txBody>
      </p:sp>
      <p:graphicFrame>
        <p:nvGraphicFramePr>
          <p:cNvPr id="6" name="Content Placeholder 3">
            <a:extLst>
              <a:ext uri="{FF2B5EF4-FFF2-40B4-BE49-F238E27FC236}">
                <a16:creationId xmlns:a16="http://schemas.microsoft.com/office/drawing/2014/main" id="{D5983402-F0BF-4AD0-1DB8-EC74B937CA11}"/>
              </a:ext>
            </a:extLst>
          </p:cNvPr>
          <p:cNvGraphicFramePr>
            <a:graphicFrameLocks noGrp="1"/>
          </p:cNvGraphicFramePr>
          <p:nvPr>
            <p:ph sz="half" idx="2"/>
            <p:extLst>
              <p:ext uri="{D42A27DB-BD31-4B8C-83A1-F6EECF244321}">
                <p14:modId xmlns:p14="http://schemas.microsoft.com/office/powerpoint/2010/main" val="1645668928"/>
              </p:ext>
            </p:extLst>
          </p:nvPr>
        </p:nvGraphicFramePr>
        <p:xfrm>
          <a:off x="629842" y="1343223"/>
          <a:ext cx="8041718" cy="4948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56724"/>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042674D9E715409B97947C644B0284" ma:contentTypeVersion="9" ma:contentTypeDescription="Create a new document." ma:contentTypeScope="" ma:versionID="531f22fd2d06271f7b8c81e17e0cfc16">
  <xsd:schema xmlns:xsd="http://www.w3.org/2001/XMLSchema" xmlns:xs="http://www.w3.org/2001/XMLSchema" xmlns:p="http://schemas.microsoft.com/office/2006/metadata/properties" xmlns:ns2="74d61543-0b61-4671-82ca-38c443c70a24" xmlns:ns3="e519310d-fb73-46d5-9f91-9df25b56a055" targetNamespace="http://schemas.microsoft.com/office/2006/metadata/properties" ma:root="true" ma:fieldsID="3396ffd403d189066ce6a4e47a590ff6" ns2:_="" ns3:_="">
    <xsd:import namespace="74d61543-0b61-4671-82ca-38c443c70a24"/>
    <xsd:import namespace="e519310d-fb73-46d5-9f91-9df25b56a0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61543-0b61-4671-82ca-38c443c70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19310d-fb73-46d5-9f91-9df25b56a0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BCD0E6-A81C-4C52-86EC-914E912D1F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61543-0b61-4671-82ca-38c443c70a24"/>
    <ds:schemaRef ds:uri="e519310d-fb73-46d5-9f91-9df25b56a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CD6EE9-8A2F-4480-9F60-48FDCFF4CB3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6825A61-2932-40DD-86E7-290E8E40AF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25825</TotalTime>
  <Words>801</Words>
  <Application>Microsoft Office PowerPoint</Application>
  <PresentationFormat>On-screen Show (4:3)</PresentationFormat>
  <Paragraphs>114</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Basic Commercial</vt:lpstr>
      <vt:lpstr>Calibri</vt:lpstr>
      <vt:lpstr>Calibri Light</vt:lpstr>
      <vt:lpstr>Charter BT</vt:lpstr>
      <vt:lpstr>Trebuchet MS</vt:lpstr>
      <vt:lpstr>Office Theme</vt:lpstr>
      <vt:lpstr>2020 Natural and Working Lands Action Plan and Workgroup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Bailey.Recktenwald@nc.gov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Natural and Cultural Resources (DNCR) Budget and Finance Review</dc:title>
  <dc:creator>Dickmeyer, Erin</dc:creator>
  <cp:lastModifiedBy>Recktenwald, Bailey L</cp:lastModifiedBy>
  <cp:revision>659</cp:revision>
  <cp:lastPrinted>2021-10-25T14:11:50Z</cp:lastPrinted>
  <dcterms:created xsi:type="dcterms:W3CDTF">2017-05-11T18:28:44Z</dcterms:created>
  <dcterms:modified xsi:type="dcterms:W3CDTF">2023-10-12T22:18:51Z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0x010100F4042674D9E715409B97947C644B0284</vt:lpwstr>
  </property>
</Properties>
</file>