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48" r:id="rId4"/>
    <p:sldMasterId id="2147483665" r:id="rId5"/>
    <p:sldMasterId id="2147483718" r:id="rId6"/>
  </p:sldMasterIdLst>
  <p:notesMasterIdLst>
    <p:notesMasterId r:id="rId54"/>
  </p:notesMasterIdLst>
  <p:handoutMasterIdLst>
    <p:handoutMasterId r:id="rId55"/>
  </p:handoutMasterIdLst>
  <p:sldIdLst>
    <p:sldId id="273" r:id="rId7"/>
    <p:sldId id="257" r:id="rId8"/>
    <p:sldId id="408" r:id="rId9"/>
    <p:sldId id="278" r:id="rId10"/>
    <p:sldId id="409" r:id="rId11"/>
    <p:sldId id="507" r:id="rId12"/>
    <p:sldId id="1065" r:id="rId13"/>
    <p:sldId id="277" r:id="rId14"/>
    <p:sldId id="1074" r:id="rId15"/>
    <p:sldId id="1061" r:id="rId16"/>
    <p:sldId id="1075" r:id="rId17"/>
    <p:sldId id="1076" r:id="rId18"/>
    <p:sldId id="414" r:id="rId19"/>
    <p:sldId id="1077" r:id="rId20"/>
    <p:sldId id="415" r:id="rId21"/>
    <p:sldId id="286" r:id="rId22"/>
    <p:sldId id="522" r:id="rId23"/>
    <p:sldId id="1072" r:id="rId24"/>
    <p:sldId id="1080" r:id="rId25"/>
    <p:sldId id="1098" r:id="rId26"/>
    <p:sldId id="1099" r:id="rId27"/>
    <p:sldId id="1100" r:id="rId28"/>
    <p:sldId id="1101" r:id="rId29"/>
    <p:sldId id="1102" r:id="rId30"/>
    <p:sldId id="1083" r:id="rId31"/>
    <p:sldId id="1084" r:id="rId32"/>
    <p:sldId id="1085" r:id="rId33"/>
    <p:sldId id="1086" r:id="rId34"/>
    <p:sldId id="1087" r:id="rId35"/>
    <p:sldId id="1088" r:id="rId36"/>
    <p:sldId id="1089" r:id="rId37"/>
    <p:sldId id="276" r:id="rId38"/>
    <p:sldId id="1073" r:id="rId39"/>
    <p:sldId id="1079" r:id="rId40"/>
    <p:sldId id="1091" r:id="rId41"/>
    <p:sldId id="1097" r:id="rId42"/>
    <p:sldId id="1092" r:id="rId43"/>
    <p:sldId id="1096" r:id="rId44"/>
    <p:sldId id="1094" r:id="rId45"/>
    <p:sldId id="1093" r:id="rId46"/>
    <p:sldId id="1078" r:id="rId47"/>
    <p:sldId id="503" r:id="rId48"/>
    <p:sldId id="484" r:id="rId49"/>
    <p:sldId id="282" r:id="rId50"/>
    <p:sldId id="418" r:id="rId51"/>
    <p:sldId id="1070" r:id="rId52"/>
    <p:sldId id="1071"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8B1373-F2A6-7BB3-BA71-36FC29E5EE70}" name="Martin, Amanda" initials="MA" userId="S::amanda.martin@ncdps.gov::295a51de-583a-4280-a60d-65535ef828d5" providerId="AD"/>
  <p188:author id="{6D8198E6-86C5-BA66-2030-E41873CB02C4}" name="White, Holly B" initials="WHB" userId="S::holly.b.white@ncdps.gov::97c68577-8186-4e50-af06-c802a6893d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6F09"/>
    <a:srgbClr val="092940"/>
    <a:srgbClr val="9A722B"/>
    <a:srgbClr val="A83338"/>
    <a:srgbClr val="C05627"/>
    <a:srgbClr val="C05411"/>
    <a:srgbClr val="929DA9"/>
    <a:srgbClr val="397AAC"/>
    <a:srgbClr val="3D817E"/>
    <a:srgbClr val="701C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BAD202-AA57-45DE-1D2A-902ABD9134ED}" v="2" dt="2023-07-11T17:40:27.115"/>
    <p1510:client id="{1ECE040D-0ECE-95F1-DF8C-D175CC8D08C4}" v="443" dt="2023-07-11T21:09:24.679"/>
    <p1510:client id="{99AD57C3-96A9-A299-6D56-A8AE58BF388E}" v="1" dt="2023-07-11T15:23:21.521"/>
    <p1510:client id="{B318507E-057C-42E0-8BFB-E0758F47544A}" v="1148" dt="2023-07-12T00:46:12.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61"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499970406202102E-2"/>
          <c:y val="6.2499919763034095E-2"/>
          <c:w val="0.9125841825174994"/>
          <c:h val="0.89130431194371706"/>
        </c:manualLayout>
      </c:layout>
      <c:pieChart>
        <c:varyColors val="1"/>
        <c:ser>
          <c:idx val="0"/>
          <c:order val="0"/>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923-4A1A-A183-8FD406D3D861}"/>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923-4A1A-A183-8FD406D3D861}"/>
              </c:ext>
            </c:extLst>
          </c:dPt>
          <c:dPt>
            <c:idx val="2"/>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923-4A1A-A183-8FD406D3D861}"/>
              </c:ext>
            </c:extLst>
          </c:dPt>
          <c:dPt>
            <c:idx val="3"/>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923-4A1A-A183-8FD406D3D861}"/>
              </c:ext>
            </c:extLst>
          </c:dPt>
          <c:dPt>
            <c:idx val="4"/>
            <c:bubble3D val="0"/>
            <c:spPr>
              <a:solidFill>
                <a:srgbClr val="09294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923-4A1A-A183-8FD406D3D861}"/>
              </c:ext>
            </c:extLst>
          </c:dPt>
          <c:dLbls>
            <c:dLbl>
              <c:idx val="1"/>
              <c:layout>
                <c:manualLayout>
                  <c:x val="-4.2564344237327134E-2"/>
                  <c:y val="-1.29284117091780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923-4A1A-A183-8FD406D3D861}"/>
                </c:ext>
              </c:extLst>
            </c:dLbl>
            <c:dLbl>
              <c:idx val="2"/>
              <c:layout>
                <c:manualLayout>
                  <c:x val="-2.1781907033345368E-2"/>
                  <c:y val="-4.25080270271583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923-4A1A-A183-8FD406D3D86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Arial Black" panose="020B0A04020102020204" pitchFamily="34" charset="0"/>
                    <a:ea typeface="+mn-ea"/>
                    <a:cs typeface="+mn-cs"/>
                  </a:defRPr>
                </a:pPr>
                <a:endParaRPr lang="en-US"/>
              </a:p>
            </c:txPr>
            <c:dLblPos val="bestFit"/>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Sheet1!$K$280:$K$284</c:f>
              <c:strCache>
                <c:ptCount val="5"/>
                <c:pt idx="0">
                  <c:v>Local/Regional Government</c:v>
                </c:pt>
                <c:pt idx="1">
                  <c:v>Large Non Profit</c:v>
                </c:pt>
                <c:pt idx="2">
                  <c:v>State Government</c:v>
                </c:pt>
                <c:pt idx="3">
                  <c:v>Education</c:v>
                </c:pt>
                <c:pt idx="4">
                  <c:v>Other</c:v>
                </c:pt>
              </c:strCache>
            </c:strRef>
          </c:cat>
          <c:val>
            <c:numRef>
              <c:f>Sheet1!$L$280:$L$284</c:f>
              <c:numCache>
                <c:formatCode>General</c:formatCode>
                <c:ptCount val="5"/>
                <c:pt idx="0">
                  <c:v>138</c:v>
                </c:pt>
                <c:pt idx="1">
                  <c:v>10</c:v>
                </c:pt>
                <c:pt idx="2">
                  <c:v>9</c:v>
                </c:pt>
                <c:pt idx="3">
                  <c:v>17</c:v>
                </c:pt>
                <c:pt idx="4">
                  <c:v>39</c:v>
                </c:pt>
              </c:numCache>
            </c:numRef>
          </c:val>
          <c:extLst>
            <c:ext xmlns:c16="http://schemas.microsoft.com/office/drawing/2014/chart" uri="{C3380CC4-5D6E-409C-BE32-E72D297353CC}">
              <c16:uniqueId val="{0000000A-5923-4A1A-A183-8FD406D3D861}"/>
            </c:ext>
          </c:extLst>
        </c:ser>
        <c:dLbls>
          <c:dLblPos val="ctr"/>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75900403975415"/>
          <c:y val="5.1747183386881184E-3"/>
          <c:w val="0.72617954273057772"/>
          <c:h val="0.9948252816613119"/>
        </c:manualLayout>
      </c:layout>
      <c:doughnutChart>
        <c:varyColors val="1"/>
        <c:ser>
          <c:idx val="0"/>
          <c:order val="0"/>
          <c:explosion val="46"/>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22B-4FE3-BA62-A992A6F47D1F}"/>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22B-4FE3-BA62-A992A6F47D1F}"/>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22B-4FE3-BA62-A992A6F47D1F}"/>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322B-4FE3-BA62-A992A6F47D1F}"/>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322B-4FE3-BA62-A992A6F47D1F}"/>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322B-4FE3-BA62-A992A6F47D1F}"/>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322B-4FE3-BA62-A992A6F47D1F}"/>
              </c:ext>
            </c:extLst>
          </c:dPt>
          <c:dLbls>
            <c:dLbl>
              <c:idx val="0"/>
              <c:layout>
                <c:manualLayout>
                  <c:x val="5.7185993572877604E-2"/>
                  <c:y val="7.6568708961131434E-3"/>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0">
                  <a:spAutoFit/>
                </a:bodyPr>
                <a:lstStyle/>
                <a:p>
                  <a:pPr algn="ctr" rtl="0">
                    <a:defRPr lang="en-US" sz="1400" b="1" i="0" u="none" strike="noStrike" kern="1200" baseline="0" smtClean="0">
                      <a:solidFill>
                        <a:srgbClr val="000000">
                          <a:lumMod val="65000"/>
                          <a:lumOff val="35000"/>
                        </a:srgb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1-322B-4FE3-BA62-A992A6F47D1F}"/>
                </c:ext>
              </c:extLst>
            </c:dLbl>
            <c:dLbl>
              <c:idx val="1"/>
              <c:layout>
                <c:manualLayout>
                  <c:x val="4.9907878513974421E-2"/>
                  <c:y val="4.3388935077974387E-2"/>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0">
                  <a:spAutoFit/>
                </a:bodyPr>
                <a:lstStyle/>
                <a:p>
                  <a:pPr algn="ctr" rtl="0">
                    <a:defRPr lang="fr-FR" sz="1400" b="1" i="0" u="none" strike="noStrike" kern="1200" baseline="0" smtClean="0">
                      <a:solidFill>
                        <a:srgbClr val="000000">
                          <a:lumMod val="65000"/>
                          <a:lumOff val="35000"/>
                        </a:srgb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3-322B-4FE3-BA62-A992A6F47D1F}"/>
                </c:ext>
              </c:extLst>
            </c:dLbl>
            <c:dLbl>
              <c:idx val="2"/>
              <c:layout>
                <c:manualLayout>
                  <c:x val="-2.1593294330060952E-3"/>
                  <c:y val="5.1045805974087623E-3"/>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0">
                  <a:spAutoFit/>
                </a:bodyPr>
                <a:lstStyle/>
                <a:p>
                  <a:pPr algn="ctr" rtl="0">
                    <a:defRPr lang="en-US" sz="1400" b="1" i="0" u="none" strike="noStrike" kern="1200" baseline="0" smtClean="0">
                      <a:solidFill>
                        <a:srgbClr val="000000">
                          <a:lumMod val="65000"/>
                          <a:lumOff val="35000"/>
                        </a:srgb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5-322B-4FE3-BA62-A992A6F47D1F}"/>
                </c:ext>
              </c:extLst>
            </c:dLbl>
            <c:dLbl>
              <c:idx val="3"/>
              <c:layout>
                <c:manualLayout>
                  <c:x val="-7.8529796900594778E-2"/>
                  <c:y val="5.4874341906014222E-2"/>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noAutofit/>
                </a:bodyPr>
                <a:lstStyle/>
                <a:p>
                  <a:pPr>
                    <a:defRPr lang="en-US" sz="1400" b="1" i="0" u="none" strike="noStrike" kern="1200" baseline="0" dirty="0">
                      <a:solidFill>
                        <a:srgbClr val="000000">
                          <a:lumMod val="65000"/>
                          <a:lumOff val="35000"/>
                        </a:srgb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1573996758079931"/>
                      <c:h val="8.1208853111272003E-2"/>
                    </c:manualLayout>
                  </c15:layout>
                </c:ext>
                <c:ext xmlns:c16="http://schemas.microsoft.com/office/drawing/2014/chart" uri="{C3380CC4-5D6E-409C-BE32-E72D297353CC}">
                  <c16:uniqueId val="{00000007-322B-4FE3-BA62-A992A6F47D1F}"/>
                </c:ext>
              </c:extLst>
            </c:dLbl>
            <c:dLbl>
              <c:idx val="4"/>
              <c:layout>
                <c:manualLayout>
                  <c:x val="-0.12863253047571419"/>
                  <c:y val="1.148550731190977E-2"/>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0">
                  <a:noAutofit/>
                </a:bodyPr>
                <a:lstStyle/>
                <a:p>
                  <a:pPr algn="ctr" rtl="0">
                    <a:defRPr lang="en-US" sz="1400" b="1" i="0" u="none" strike="noStrike" kern="1200" baseline="0" smtClean="0">
                      <a:solidFill>
                        <a:srgbClr val="000000">
                          <a:lumMod val="65000"/>
                          <a:lumOff val="35000"/>
                        </a:srgb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3506958964638222"/>
                      <c:h val="0.10133396356816615"/>
                    </c:manualLayout>
                  </c15:layout>
                </c:ext>
                <c:ext xmlns:c16="http://schemas.microsoft.com/office/drawing/2014/chart" uri="{C3380CC4-5D6E-409C-BE32-E72D297353CC}">
                  <c16:uniqueId val="{00000009-322B-4FE3-BA62-A992A6F47D1F}"/>
                </c:ext>
              </c:extLst>
            </c:dLbl>
            <c:dLbl>
              <c:idx val="5"/>
              <c:layout>
                <c:manualLayout>
                  <c:x val="-0.10565566955642593"/>
                  <c:y val="-3.3179773883156953E-2"/>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0">
                  <a:spAutoFit/>
                </a:bodyPr>
                <a:lstStyle/>
                <a:p>
                  <a:pPr algn="ctr" rtl="0">
                    <a:defRPr lang="en-US" sz="1400" b="1" i="0" u="none" strike="noStrike" kern="1200" baseline="0" smtClean="0">
                      <a:solidFill>
                        <a:srgbClr val="000000">
                          <a:lumMod val="65000"/>
                          <a:lumOff val="35000"/>
                        </a:srgb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B-322B-4FE3-BA62-A992A6F47D1F}"/>
                </c:ext>
              </c:extLst>
            </c:dLbl>
            <c:dLbl>
              <c:idx val="6"/>
              <c:layout>
                <c:manualLayout>
                  <c:x val="-4.5194571526992904E-2"/>
                  <c:y val="-1.2761451493521906E-2"/>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lang="en-US" sz="1400" b="1" i="0" u="none" strike="noStrike" kern="1200" baseline="0" smtClean="0">
                      <a:solidFill>
                        <a:srgbClr val="000000">
                          <a:lumMod val="65000"/>
                          <a:lumOff val="35000"/>
                        </a:srgb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D-322B-4FE3-BA62-A992A6F47D1F}"/>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Sheet1!$K$290:$K$296</c:f>
              <c:strCache>
                <c:ptCount val="7"/>
                <c:pt idx="0">
                  <c:v>Religious</c:v>
                </c:pt>
                <c:pt idx="1">
                  <c:v>Local Environmental Non Profit</c:v>
                </c:pt>
                <c:pt idx="2">
                  <c:v>Social Vulnerability </c:v>
                </c:pt>
                <c:pt idx="3">
                  <c:v>Utility</c:v>
                </c:pt>
                <c:pt idx="4">
                  <c:v>Economic Development </c:v>
                </c:pt>
                <c:pt idx="5">
                  <c:v>Agriculture</c:v>
                </c:pt>
                <c:pt idx="6">
                  <c:v>Miscellaneous</c:v>
                </c:pt>
              </c:strCache>
            </c:strRef>
          </c:cat>
          <c:val>
            <c:numRef>
              <c:f>Sheet1!$L$290:$L$296</c:f>
              <c:numCache>
                <c:formatCode>General</c:formatCode>
                <c:ptCount val="7"/>
                <c:pt idx="0">
                  <c:v>2</c:v>
                </c:pt>
                <c:pt idx="1">
                  <c:v>10</c:v>
                </c:pt>
                <c:pt idx="2">
                  <c:v>8</c:v>
                </c:pt>
                <c:pt idx="3">
                  <c:v>2</c:v>
                </c:pt>
                <c:pt idx="4">
                  <c:v>4</c:v>
                </c:pt>
                <c:pt idx="5">
                  <c:v>2</c:v>
                </c:pt>
                <c:pt idx="6">
                  <c:v>4</c:v>
                </c:pt>
              </c:numCache>
            </c:numRef>
          </c:val>
          <c:extLst>
            <c:ext xmlns:c16="http://schemas.microsoft.com/office/drawing/2014/chart" uri="{C3380CC4-5D6E-409C-BE32-E72D297353CC}">
              <c16:uniqueId val="{0000000E-322B-4FE3-BA62-A992A6F47D1F}"/>
            </c:ext>
          </c:extLst>
        </c:ser>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hyperlink" Target="https://www.flickr.com/photos/ncdot/29757100517" TargetMode="External"/><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hyperlink" Target="https://commons.wikimedia.org/wiki/File:Market_Street_Hermann.jpg" TargetMode="External"/><Relationship Id="rId1" Type="http://schemas.openxmlformats.org/officeDocument/2006/relationships/image" Target="../media/image40.jpeg"/><Relationship Id="rId6" Type="http://schemas.openxmlformats.org/officeDocument/2006/relationships/hyperlink" Target="http://commons.wikimedia.org/wiki/File:Granville_Farmers_Market,_Granville,_Ohio.jpg" TargetMode="External"/><Relationship Id="rId5" Type="http://schemas.openxmlformats.org/officeDocument/2006/relationships/image" Target="../media/image42.jpeg"/><Relationship Id="rId4" Type="http://schemas.openxmlformats.org/officeDocument/2006/relationships/hyperlink" Target="https://commons.wikimedia.org/wiki/File:Levees,_Dikes_and_Dams_(16),_NPSPhoto,_R._Cammauf_(9247357067).jpg"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www.flickr.com/photos/ncdot/29757100517" TargetMode="External"/><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hyperlink" Target="https://commons.wikimedia.org/wiki/File:Market_Street_Hermann.jpg" TargetMode="External"/><Relationship Id="rId1" Type="http://schemas.openxmlformats.org/officeDocument/2006/relationships/image" Target="../media/image40.jpeg"/><Relationship Id="rId6" Type="http://schemas.openxmlformats.org/officeDocument/2006/relationships/hyperlink" Target="http://commons.wikimedia.org/wiki/File:Granville_Farmers_Market,_Granville,_Ohio.jpg" TargetMode="External"/><Relationship Id="rId5" Type="http://schemas.openxmlformats.org/officeDocument/2006/relationships/image" Target="../media/image42.jpeg"/><Relationship Id="rId4" Type="http://schemas.openxmlformats.org/officeDocument/2006/relationships/hyperlink" Target="https://commons.wikimedia.org/wiki/File:Levees,_Dikes_and_Dams_(16),_NPSPhoto,_R._Cammauf_(9247357067).jp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F56FF-149A-4FA7-8CDE-37FD22376D2D}"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813DCF20-E8D2-4FAE-B4AB-5889043F3D04}">
      <dgm:prSet phldrT="[Text]" custT="1"/>
      <dgm:spPr/>
      <dgm:t>
        <a:bodyPr/>
        <a:lstStyle/>
        <a:p>
          <a:r>
            <a:rPr lang="en-US" sz="2400"/>
            <a:t>land use</a:t>
          </a:r>
        </a:p>
      </dgm:t>
    </dgm:pt>
    <dgm:pt modelId="{F13D3A15-2D26-48D1-90CA-699B1D29629A}" type="parTrans" cxnId="{273A5AD1-E802-47F2-8B08-BFCE60A583F3}">
      <dgm:prSet/>
      <dgm:spPr/>
      <dgm:t>
        <a:bodyPr/>
        <a:lstStyle/>
        <a:p>
          <a:endParaRPr lang="en-US"/>
        </a:p>
      </dgm:t>
    </dgm:pt>
    <dgm:pt modelId="{7D5CEF66-6E6F-4A4F-B609-C3435B7CD4B0}" type="sibTrans" cxnId="{273A5AD1-E802-47F2-8B08-BFCE60A583F3}">
      <dgm:prSet/>
      <dgm:spPr/>
      <dgm:t>
        <a:bodyPr/>
        <a:lstStyle/>
        <a:p>
          <a:endParaRPr lang="en-US"/>
        </a:p>
      </dgm:t>
    </dgm:pt>
    <dgm:pt modelId="{436C9D99-E977-4E00-A76F-B7AD779F8A87}">
      <dgm:prSet phldrT="[Text]" custT="1"/>
      <dgm:spPr/>
      <dgm:t>
        <a:bodyPr/>
        <a:lstStyle/>
        <a:p>
          <a:r>
            <a:rPr lang="en-US" sz="2400"/>
            <a:t>infrastructure</a:t>
          </a:r>
        </a:p>
      </dgm:t>
    </dgm:pt>
    <dgm:pt modelId="{53B51476-6E8D-47D1-A472-2D16919D41F9}" type="parTrans" cxnId="{7B2F7923-D66E-4A08-A708-B467A6F2D7E0}">
      <dgm:prSet/>
      <dgm:spPr/>
      <dgm:t>
        <a:bodyPr/>
        <a:lstStyle/>
        <a:p>
          <a:endParaRPr lang="en-US"/>
        </a:p>
      </dgm:t>
    </dgm:pt>
    <dgm:pt modelId="{FC65918E-30A6-4E2B-955D-8AAF2B655FBF}" type="sibTrans" cxnId="{7B2F7923-D66E-4A08-A708-B467A6F2D7E0}">
      <dgm:prSet/>
      <dgm:spPr/>
      <dgm:t>
        <a:bodyPr/>
        <a:lstStyle/>
        <a:p>
          <a:endParaRPr lang="en-US"/>
        </a:p>
      </dgm:t>
    </dgm:pt>
    <dgm:pt modelId="{0B682AEA-D9F4-46C1-B950-F78039D34344}">
      <dgm:prSet phldrT="[Text]" custT="1"/>
      <dgm:spPr/>
      <dgm:t>
        <a:bodyPr/>
        <a:lstStyle/>
        <a:p>
          <a:r>
            <a:rPr lang="en-US" sz="2400"/>
            <a:t>social and economic connectedness; civic capacity</a:t>
          </a:r>
        </a:p>
      </dgm:t>
    </dgm:pt>
    <dgm:pt modelId="{E0A387FA-D661-427D-85DD-689D83224C3C}" type="parTrans" cxnId="{763E9AFF-A47E-49D7-9DED-2E6459CEC766}">
      <dgm:prSet/>
      <dgm:spPr/>
      <dgm:t>
        <a:bodyPr/>
        <a:lstStyle/>
        <a:p>
          <a:endParaRPr lang="en-US"/>
        </a:p>
      </dgm:t>
    </dgm:pt>
    <dgm:pt modelId="{783962C5-71A5-469A-BC10-18BCD0A89A91}" type="sibTrans" cxnId="{763E9AFF-A47E-49D7-9DED-2E6459CEC766}">
      <dgm:prSet/>
      <dgm:spPr/>
      <dgm:t>
        <a:bodyPr/>
        <a:lstStyle/>
        <a:p>
          <a:endParaRPr lang="en-US"/>
        </a:p>
      </dgm:t>
    </dgm:pt>
    <dgm:pt modelId="{3F88071B-2BDF-40C7-BEDD-509C32EAA3D0}">
      <dgm:prSet phldrT="[Text]" custT="1"/>
      <dgm:spPr/>
      <dgm:t>
        <a:bodyPr/>
        <a:lstStyle/>
        <a:p>
          <a:r>
            <a:rPr lang="en-US" sz="2400"/>
            <a:t>emergency preparedness</a:t>
          </a:r>
        </a:p>
      </dgm:t>
    </dgm:pt>
    <dgm:pt modelId="{E0E6DA21-1A69-4633-A00C-01A10E1BE476}" type="parTrans" cxnId="{C10D64BA-D53B-4F7C-93D8-743DE20FA7E4}">
      <dgm:prSet/>
      <dgm:spPr/>
      <dgm:t>
        <a:bodyPr/>
        <a:lstStyle/>
        <a:p>
          <a:endParaRPr lang="en-US"/>
        </a:p>
      </dgm:t>
    </dgm:pt>
    <dgm:pt modelId="{D279EEE4-4B87-4F9E-A412-482AE6A309C2}" type="sibTrans" cxnId="{C10D64BA-D53B-4F7C-93D8-743DE20FA7E4}">
      <dgm:prSet/>
      <dgm:spPr/>
      <dgm:t>
        <a:bodyPr/>
        <a:lstStyle/>
        <a:p>
          <a:endParaRPr lang="en-US"/>
        </a:p>
      </dgm:t>
    </dgm:pt>
    <dgm:pt modelId="{9C98BD42-08CF-4BD4-B306-FB9EEDAB873C}" type="pres">
      <dgm:prSet presAssocID="{894F56FF-149A-4FA7-8CDE-37FD22376D2D}" presName="Name0" presStyleCnt="0">
        <dgm:presLayoutVars>
          <dgm:dir/>
          <dgm:resizeHandles val="exact"/>
        </dgm:presLayoutVars>
      </dgm:prSet>
      <dgm:spPr/>
    </dgm:pt>
    <dgm:pt modelId="{60CDA187-7828-43CF-B728-B3119BE6312D}" type="pres">
      <dgm:prSet presAssocID="{813DCF20-E8D2-4FAE-B4AB-5889043F3D04}" presName="compNode" presStyleCnt="0"/>
      <dgm:spPr/>
    </dgm:pt>
    <dgm:pt modelId="{CBFB22B7-3D86-4353-9030-CC8435F02DC0}" type="pres">
      <dgm:prSet presAssocID="{813DCF20-E8D2-4FAE-B4AB-5889043F3D04}" presName="pict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DC030512-9465-4A84-BBCB-A1FB41668E96}" type="pres">
      <dgm:prSet presAssocID="{813DCF20-E8D2-4FAE-B4AB-5889043F3D04}" presName="textRect" presStyleLbl="revTx" presStyleIdx="0" presStyleCnt="4">
        <dgm:presLayoutVars>
          <dgm:bulletEnabled val="1"/>
        </dgm:presLayoutVars>
      </dgm:prSet>
      <dgm:spPr/>
    </dgm:pt>
    <dgm:pt modelId="{11CF9286-50FA-48A1-8FFA-296BC187E54D}" type="pres">
      <dgm:prSet presAssocID="{7D5CEF66-6E6F-4A4F-B609-C3435B7CD4B0}" presName="sibTrans" presStyleLbl="sibTrans2D1" presStyleIdx="0" presStyleCnt="0"/>
      <dgm:spPr/>
    </dgm:pt>
    <dgm:pt modelId="{6F53C01D-4240-41CF-B240-B5C08C87E77B}" type="pres">
      <dgm:prSet presAssocID="{436C9D99-E977-4E00-A76F-B7AD779F8A87}" presName="compNode" presStyleCnt="0"/>
      <dgm:spPr/>
    </dgm:pt>
    <dgm:pt modelId="{62C60830-5996-4FD9-9424-04A8C3E73412}" type="pres">
      <dgm:prSet presAssocID="{436C9D99-E977-4E00-A76F-B7AD779F8A87}" presName="pict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dgm:spPr>
    </dgm:pt>
    <dgm:pt modelId="{139DB898-3586-4C3F-8344-C9BF2C55B885}" type="pres">
      <dgm:prSet presAssocID="{436C9D99-E977-4E00-A76F-B7AD779F8A87}" presName="textRect" presStyleLbl="revTx" presStyleIdx="1" presStyleCnt="4">
        <dgm:presLayoutVars>
          <dgm:bulletEnabled val="1"/>
        </dgm:presLayoutVars>
      </dgm:prSet>
      <dgm:spPr/>
    </dgm:pt>
    <dgm:pt modelId="{72AA5A73-6AF1-4152-ABEC-ED14895B4C0B}" type="pres">
      <dgm:prSet presAssocID="{FC65918E-30A6-4E2B-955D-8AAF2B655FBF}" presName="sibTrans" presStyleLbl="sibTrans2D1" presStyleIdx="0" presStyleCnt="0"/>
      <dgm:spPr/>
    </dgm:pt>
    <dgm:pt modelId="{6AE4146F-C27C-4DAF-AD06-52905A14274A}" type="pres">
      <dgm:prSet presAssocID="{0B682AEA-D9F4-46C1-B950-F78039D34344}" presName="compNode" presStyleCnt="0"/>
      <dgm:spPr/>
    </dgm:pt>
    <dgm:pt modelId="{F28B5824-67B3-49C1-8F5F-6B555CB7E23B}" type="pres">
      <dgm:prSet presAssocID="{0B682AEA-D9F4-46C1-B950-F78039D34344}" presName="pict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dgm:spPr>
    </dgm:pt>
    <dgm:pt modelId="{E5BE70E6-7590-4B43-9C4D-59FD1AF96DB7}" type="pres">
      <dgm:prSet presAssocID="{0B682AEA-D9F4-46C1-B950-F78039D34344}" presName="textRect" presStyleLbl="revTx" presStyleIdx="2" presStyleCnt="4">
        <dgm:presLayoutVars>
          <dgm:bulletEnabled val="1"/>
        </dgm:presLayoutVars>
      </dgm:prSet>
      <dgm:spPr/>
    </dgm:pt>
    <dgm:pt modelId="{D8EBBA0A-B968-4C67-818A-A2B6E0CFD538}" type="pres">
      <dgm:prSet presAssocID="{783962C5-71A5-469A-BC10-18BCD0A89A91}" presName="sibTrans" presStyleLbl="sibTrans2D1" presStyleIdx="0" presStyleCnt="0"/>
      <dgm:spPr/>
    </dgm:pt>
    <dgm:pt modelId="{11DEAD30-2100-4B21-8DA3-16102F37578E}" type="pres">
      <dgm:prSet presAssocID="{3F88071B-2BDF-40C7-BEDD-509C32EAA3D0}" presName="compNode" presStyleCnt="0"/>
      <dgm:spPr/>
    </dgm:pt>
    <dgm:pt modelId="{627EF7E9-4E25-425C-A390-35CAFB4BF4C7}" type="pres">
      <dgm:prSet presAssocID="{3F88071B-2BDF-40C7-BEDD-509C32EAA3D0}" presName="pict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a:fillRect/>
          </a:stretch>
        </a:blipFill>
      </dgm:spPr>
    </dgm:pt>
    <dgm:pt modelId="{DB1EE3FF-12D2-48F6-99BB-FB004EF71282}" type="pres">
      <dgm:prSet presAssocID="{3F88071B-2BDF-40C7-BEDD-509C32EAA3D0}" presName="textRect" presStyleLbl="revTx" presStyleIdx="3" presStyleCnt="4">
        <dgm:presLayoutVars>
          <dgm:bulletEnabled val="1"/>
        </dgm:presLayoutVars>
      </dgm:prSet>
      <dgm:spPr/>
    </dgm:pt>
  </dgm:ptLst>
  <dgm:cxnLst>
    <dgm:cxn modelId="{7B2F7923-D66E-4A08-A708-B467A6F2D7E0}" srcId="{894F56FF-149A-4FA7-8CDE-37FD22376D2D}" destId="{436C9D99-E977-4E00-A76F-B7AD779F8A87}" srcOrd="1" destOrd="0" parTransId="{53B51476-6E8D-47D1-A472-2D16919D41F9}" sibTransId="{FC65918E-30A6-4E2B-955D-8AAF2B655FBF}"/>
    <dgm:cxn modelId="{ABA5D62F-F2C8-4E4D-9865-E4379622A1BB}" type="presOf" srcId="{783962C5-71A5-469A-BC10-18BCD0A89A91}" destId="{D8EBBA0A-B968-4C67-818A-A2B6E0CFD538}" srcOrd="0" destOrd="0" presId="urn:microsoft.com/office/officeart/2005/8/layout/pList1"/>
    <dgm:cxn modelId="{C7F23745-E32D-4DC8-9411-28ADF49FF888}" type="presOf" srcId="{436C9D99-E977-4E00-A76F-B7AD779F8A87}" destId="{139DB898-3586-4C3F-8344-C9BF2C55B885}" srcOrd="0" destOrd="0" presId="urn:microsoft.com/office/officeart/2005/8/layout/pList1"/>
    <dgm:cxn modelId="{2064DB6C-B24F-4331-8B3C-F05945901C69}" type="presOf" srcId="{7D5CEF66-6E6F-4A4F-B609-C3435B7CD4B0}" destId="{11CF9286-50FA-48A1-8FFA-296BC187E54D}" srcOrd="0" destOrd="0" presId="urn:microsoft.com/office/officeart/2005/8/layout/pList1"/>
    <dgm:cxn modelId="{D30B9581-E432-46C2-B482-DC136C161355}" type="presOf" srcId="{0B682AEA-D9F4-46C1-B950-F78039D34344}" destId="{E5BE70E6-7590-4B43-9C4D-59FD1AF96DB7}" srcOrd="0" destOrd="0" presId="urn:microsoft.com/office/officeart/2005/8/layout/pList1"/>
    <dgm:cxn modelId="{0826C58D-C5E9-4296-BE2A-E74A09F70897}" type="presOf" srcId="{894F56FF-149A-4FA7-8CDE-37FD22376D2D}" destId="{9C98BD42-08CF-4BD4-B306-FB9EEDAB873C}" srcOrd="0" destOrd="0" presId="urn:microsoft.com/office/officeart/2005/8/layout/pList1"/>
    <dgm:cxn modelId="{49C9C394-43F0-41C0-ABDA-F2C3CA320D94}" type="presOf" srcId="{FC65918E-30A6-4E2B-955D-8AAF2B655FBF}" destId="{72AA5A73-6AF1-4152-ABEC-ED14895B4C0B}" srcOrd="0" destOrd="0" presId="urn:microsoft.com/office/officeart/2005/8/layout/pList1"/>
    <dgm:cxn modelId="{C10D64BA-D53B-4F7C-93D8-743DE20FA7E4}" srcId="{894F56FF-149A-4FA7-8CDE-37FD22376D2D}" destId="{3F88071B-2BDF-40C7-BEDD-509C32EAA3D0}" srcOrd="3" destOrd="0" parTransId="{E0E6DA21-1A69-4633-A00C-01A10E1BE476}" sibTransId="{D279EEE4-4B87-4F9E-A412-482AE6A309C2}"/>
    <dgm:cxn modelId="{EAC8AFBC-3A58-4DF0-9F7F-6094E9A32AFF}" type="presOf" srcId="{3F88071B-2BDF-40C7-BEDD-509C32EAA3D0}" destId="{DB1EE3FF-12D2-48F6-99BB-FB004EF71282}" srcOrd="0" destOrd="0" presId="urn:microsoft.com/office/officeart/2005/8/layout/pList1"/>
    <dgm:cxn modelId="{273A5AD1-E802-47F2-8B08-BFCE60A583F3}" srcId="{894F56FF-149A-4FA7-8CDE-37FD22376D2D}" destId="{813DCF20-E8D2-4FAE-B4AB-5889043F3D04}" srcOrd="0" destOrd="0" parTransId="{F13D3A15-2D26-48D1-90CA-699B1D29629A}" sibTransId="{7D5CEF66-6E6F-4A4F-B609-C3435B7CD4B0}"/>
    <dgm:cxn modelId="{44E02CD6-E17F-40BB-8FEC-1E42DBFE74A7}" type="presOf" srcId="{813DCF20-E8D2-4FAE-B4AB-5889043F3D04}" destId="{DC030512-9465-4A84-BBCB-A1FB41668E96}" srcOrd="0" destOrd="0" presId="urn:microsoft.com/office/officeart/2005/8/layout/pList1"/>
    <dgm:cxn modelId="{763E9AFF-A47E-49D7-9DED-2E6459CEC766}" srcId="{894F56FF-149A-4FA7-8CDE-37FD22376D2D}" destId="{0B682AEA-D9F4-46C1-B950-F78039D34344}" srcOrd="2" destOrd="0" parTransId="{E0A387FA-D661-427D-85DD-689D83224C3C}" sibTransId="{783962C5-71A5-469A-BC10-18BCD0A89A91}"/>
    <dgm:cxn modelId="{D06B2189-4993-4697-BF4A-3910FAD85617}" type="presParOf" srcId="{9C98BD42-08CF-4BD4-B306-FB9EEDAB873C}" destId="{60CDA187-7828-43CF-B728-B3119BE6312D}" srcOrd="0" destOrd="0" presId="urn:microsoft.com/office/officeart/2005/8/layout/pList1"/>
    <dgm:cxn modelId="{58C9BB49-6601-4567-9EDD-F7CD205C9ACE}" type="presParOf" srcId="{60CDA187-7828-43CF-B728-B3119BE6312D}" destId="{CBFB22B7-3D86-4353-9030-CC8435F02DC0}" srcOrd="0" destOrd="0" presId="urn:microsoft.com/office/officeart/2005/8/layout/pList1"/>
    <dgm:cxn modelId="{678D52DF-973F-4E95-9C79-C64C8F61634E}" type="presParOf" srcId="{60CDA187-7828-43CF-B728-B3119BE6312D}" destId="{DC030512-9465-4A84-BBCB-A1FB41668E96}" srcOrd="1" destOrd="0" presId="urn:microsoft.com/office/officeart/2005/8/layout/pList1"/>
    <dgm:cxn modelId="{0E10291B-F9D9-432D-8CF7-74868A926173}" type="presParOf" srcId="{9C98BD42-08CF-4BD4-B306-FB9EEDAB873C}" destId="{11CF9286-50FA-48A1-8FFA-296BC187E54D}" srcOrd="1" destOrd="0" presId="urn:microsoft.com/office/officeart/2005/8/layout/pList1"/>
    <dgm:cxn modelId="{E7787BA9-F4AE-4951-BE8F-489BD5168891}" type="presParOf" srcId="{9C98BD42-08CF-4BD4-B306-FB9EEDAB873C}" destId="{6F53C01D-4240-41CF-B240-B5C08C87E77B}" srcOrd="2" destOrd="0" presId="urn:microsoft.com/office/officeart/2005/8/layout/pList1"/>
    <dgm:cxn modelId="{1C35CDB0-6400-4F2B-AB3A-882E5FF237E2}" type="presParOf" srcId="{6F53C01D-4240-41CF-B240-B5C08C87E77B}" destId="{62C60830-5996-4FD9-9424-04A8C3E73412}" srcOrd="0" destOrd="0" presId="urn:microsoft.com/office/officeart/2005/8/layout/pList1"/>
    <dgm:cxn modelId="{759B767C-1F13-403F-9F2F-888B82C2D310}" type="presParOf" srcId="{6F53C01D-4240-41CF-B240-B5C08C87E77B}" destId="{139DB898-3586-4C3F-8344-C9BF2C55B885}" srcOrd="1" destOrd="0" presId="urn:microsoft.com/office/officeart/2005/8/layout/pList1"/>
    <dgm:cxn modelId="{34FBFE90-0AD8-422F-BCDD-1BC528DC7D71}" type="presParOf" srcId="{9C98BD42-08CF-4BD4-B306-FB9EEDAB873C}" destId="{72AA5A73-6AF1-4152-ABEC-ED14895B4C0B}" srcOrd="3" destOrd="0" presId="urn:microsoft.com/office/officeart/2005/8/layout/pList1"/>
    <dgm:cxn modelId="{21083B63-B374-48D1-A6EE-ABEDC2723505}" type="presParOf" srcId="{9C98BD42-08CF-4BD4-B306-FB9EEDAB873C}" destId="{6AE4146F-C27C-4DAF-AD06-52905A14274A}" srcOrd="4" destOrd="0" presId="urn:microsoft.com/office/officeart/2005/8/layout/pList1"/>
    <dgm:cxn modelId="{059ABBF5-6926-4EE7-B769-DAB2F0C7E152}" type="presParOf" srcId="{6AE4146F-C27C-4DAF-AD06-52905A14274A}" destId="{F28B5824-67B3-49C1-8F5F-6B555CB7E23B}" srcOrd="0" destOrd="0" presId="urn:microsoft.com/office/officeart/2005/8/layout/pList1"/>
    <dgm:cxn modelId="{FB6DB050-0CFE-4815-AE7C-A70740256104}" type="presParOf" srcId="{6AE4146F-C27C-4DAF-AD06-52905A14274A}" destId="{E5BE70E6-7590-4B43-9C4D-59FD1AF96DB7}" srcOrd="1" destOrd="0" presId="urn:microsoft.com/office/officeart/2005/8/layout/pList1"/>
    <dgm:cxn modelId="{BEA63AA7-2D67-41E5-AF94-111B9A768834}" type="presParOf" srcId="{9C98BD42-08CF-4BD4-B306-FB9EEDAB873C}" destId="{D8EBBA0A-B968-4C67-818A-A2B6E0CFD538}" srcOrd="5" destOrd="0" presId="urn:microsoft.com/office/officeart/2005/8/layout/pList1"/>
    <dgm:cxn modelId="{2ADCC72D-1B9F-4079-AFC7-F18E9F63103D}" type="presParOf" srcId="{9C98BD42-08CF-4BD4-B306-FB9EEDAB873C}" destId="{11DEAD30-2100-4B21-8DA3-16102F37578E}" srcOrd="6" destOrd="0" presId="urn:microsoft.com/office/officeart/2005/8/layout/pList1"/>
    <dgm:cxn modelId="{2A7AA6FB-A448-4327-BD42-5A656C25874E}" type="presParOf" srcId="{11DEAD30-2100-4B21-8DA3-16102F37578E}" destId="{627EF7E9-4E25-425C-A390-35CAFB4BF4C7}" srcOrd="0" destOrd="0" presId="urn:microsoft.com/office/officeart/2005/8/layout/pList1"/>
    <dgm:cxn modelId="{925EFEB3-0026-4242-B924-E62B7FD81C11}" type="presParOf" srcId="{11DEAD30-2100-4B21-8DA3-16102F37578E}" destId="{DB1EE3FF-12D2-48F6-99BB-FB004EF7128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5BB898-DA1B-4EEC-9B16-1497E3C3C5C0}"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DD7B4520-3609-4C42-BA3E-2F1F923236F9}">
      <dgm:prSet phldrT="[Text]"/>
      <dgm:spPr>
        <a:xfrm>
          <a:off x="4215530" y="770766"/>
          <a:ext cx="1220399" cy="610199"/>
        </a:xfrm>
        <a:solidFill>
          <a:srgbClr val="092940"/>
        </a:solidFill>
      </dgm:spPr>
      <dgm:t>
        <a:bodyPr/>
        <a:lstStyle/>
        <a:p>
          <a:pPr>
            <a:buNone/>
          </a:pPr>
          <a:r>
            <a:rPr lang="en-US">
              <a:latin typeface="Arial" panose="020B0604020202020204"/>
              <a:ea typeface="+mn-ea"/>
              <a:cs typeface="+mn-cs"/>
            </a:rPr>
            <a:t>Resiliency </a:t>
          </a:r>
        </a:p>
      </dgm:t>
    </dgm:pt>
    <dgm:pt modelId="{2E37BB15-BDEA-408E-A01B-CC99A75A9C91}" type="parTrans" cxnId="{D1B8103C-F012-40BE-B356-64E10C9B0D19}">
      <dgm:prSet/>
      <dgm:spPr/>
      <dgm:t>
        <a:bodyPr/>
        <a:lstStyle/>
        <a:p>
          <a:endParaRPr lang="en-US"/>
        </a:p>
      </dgm:t>
    </dgm:pt>
    <dgm:pt modelId="{6622C624-DA11-4812-A462-8A7D1774E035}" type="sibTrans" cxnId="{D1B8103C-F012-40BE-B356-64E10C9B0D19}">
      <dgm:prSet/>
      <dgm:spPr/>
      <dgm:t>
        <a:bodyPr/>
        <a:lstStyle/>
        <a:p>
          <a:endParaRPr lang="en-US"/>
        </a:p>
      </dgm:t>
    </dgm:pt>
    <dgm:pt modelId="{1CD5CBBE-5FB6-448F-A14C-69A2A2953217}">
      <dgm:prSet/>
      <dgm:spPr>
        <a:solidFill>
          <a:srgbClr val="092940"/>
        </a:solidFill>
      </dgm:spPr>
      <dgm:t>
        <a:bodyPr/>
        <a:lstStyle/>
        <a:p>
          <a:r>
            <a:rPr lang="en-US"/>
            <a:t>Technical Support- RISE</a:t>
          </a:r>
        </a:p>
      </dgm:t>
    </dgm:pt>
    <dgm:pt modelId="{B8CE0A32-024F-4DF1-AC43-9BBA8C80020F}" type="parTrans" cxnId="{4BCFA317-7FC8-45D9-91EB-0A7E109B7D4F}">
      <dgm:prSet/>
      <dgm:spPr/>
      <dgm:t>
        <a:bodyPr/>
        <a:lstStyle/>
        <a:p>
          <a:endParaRPr lang="en-US"/>
        </a:p>
      </dgm:t>
    </dgm:pt>
    <dgm:pt modelId="{76A75A4B-2BA7-4C15-90C0-427CFAFE05F5}" type="sibTrans" cxnId="{4BCFA317-7FC8-45D9-91EB-0A7E109B7D4F}">
      <dgm:prSet/>
      <dgm:spPr/>
      <dgm:t>
        <a:bodyPr/>
        <a:lstStyle/>
        <a:p>
          <a:endParaRPr lang="en-US"/>
        </a:p>
      </dgm:t>
    </dgm:pt>
    <dgm:pt modelId="{EE206EE6-6AE1-488C-9E1A-3DE01B0F0A35}">
      <dgm:prSet/>
      <dgm:spPr>
        <a:solidFill>
          <a:srgbClr val="092940"/>
        </a:solidFill>
      </dgm:spPr>
      <dgm:t>
        <a:bodyPr/>
        <a:lstStyle/>
        <a:p>
          <a:r>
            <a:rPr lang="en-US"/>
            <a:t>Policy</a:t>
          </a:r>
        </a:p>
      </dgm:t>
    </dgm:pt>
    <dgm:pt modelId="{9B6AD018-A62B-465B-8726-CF819CD587FF}" type="parTrans" cxnId="{62924BB4-8BE4-469D-B813-6EFAC309EFC3}">
      <dgm:prSet/>
      <dgm:spPr/>
      <dgm:t>
        <a:bodyPr/>
        <a:lstStyle/>
        <a:p>
          <a:endParaRPr lang="en-US"/>
        </a:p>
      </dgm:t>
    </dgm:pt>
    <dgm:pt modelId="{2BFF8CEC-CB7E-4FD4-83AF-F2FA5C55C888}" type="sibTrans" cxnId="{62924BB4-8BE4-469D-B813-6EFAC309EFC3}">
      <dgm:prSet/>
      <dgm:spPr/>
      <dgm:t>
        <a:bodyPr/>
        <a:lstStyle/>
        <a:p>
          <a:endParaRPr lang="en-US"/>
        </a:p>
      </dgm:t>
    </dgm:pt>
    <dgm:pt modelId="{468A6661-C85B-4ACD-8EB5-CD701143396E}">
      <dgm:prSet/>
      <dgm:spPr>
        <a:solidFill>
          <a:srgbClr val="092940"/>
        </a:solidFill>
      </dgm:spPr>
      <dgm:t>
        <a:bodyPr/>
        <a:lstStyle/>
        <a:p>
          <a:r>
            <a:rPr lang="en-US"/>
            <a:t>Outreach </a:t>
          </a:r>
        </a:p>
        <a:p>
          <a:r>
            <a:rPr lang="en-US"/>
            <a:t>&amp; Education</a:t>
          </a:r>
        </a:p>
      </dgm:t>
    </dgm:pt>
    <dgm:pt modelId="{F1EBADF1-94D1-4C6D-AB67-CEF950E2DF30}" type="parTrans" cxnId="{8A53B17A-D289-42BE-BD70-6A089A25E5EA}">
      <dgm:prSet/>
      <dgm:spPr/>
      <dgm:t>
        <a:bodyPr/>
        <a:lstStyle/>
        <a:p>
          <a:endParaRPr lang="en-US"/>
        </a:p>
      </dgm:t>
    </dgm:pt>
    <dgm:pt modelId="{FDB44237-6462-4709-BA38-E68C6EED5DC0}" type="sibTrans" cxnId="{8A53B17A-D289-42BE-BD70-6A089A25E5EA}">
      <dgm:prSet/>
      <dgm:spPr/>
      <dgm:t>
        <a:bodyPr/>
        <a:lstStyle/>
        <a:p>
          <a:endParaRPr lang="en-US"/>
        </a:p>
      </dgm:t>
    </dgm:pt>
    <dgm:pt modelId="{24D440C5-E99B-4851-A6AD-9E46486C0032}">
      <dgm:prSet/>
      <dgm:spPr>
        <a:solidFill>
          <a:srgbClr val="092940"/>
        </a:solidFill>
      </dgm:spPr>
      <dgm:t>
        <a:bodyPr/>
        <a:lstStyle/>
        <a:p>
          <a:r>
            <a:rPr lang="en-US"/>
            <a:t>Coordination &amp; Collaboration</a:t>
          </a:r>
        </a:p>
      </dgm:t>
    </dgm:pt>
    <dgm:pt modelId="{C5362295-E3AD-4224-A496-5B50A0776B27}" type="parTrans" cxnId="{8FFD65FF-3021-4171-AD9B-0DE55C490B61}">
      <dgm:prSet/>
      <dgm:spPr/>
      <dgm:t>
        <a:bodyPr/>
        <a:lstStyle/>
        <a:p>
          <a:endParaRPr lang="en-US"/>
        </a:p>
      </dgm:t>
    </dgm:pt>
    <dgm:pt modelId="{CDBE5F2C-4EE3-4339-BE01-A9F11A03E7D5}" type="sibTrans" cxnId="{8FFD65FF-3021-4171-AD9B-0DE55C490B61}">
      <dgm:prSet/>
      <dgm:spPr/>
      <dgm:t>
        <a:bodyPr/>
        <a:lstStyle/>
        <a:p>
          <a:endParaRPr lang="en-US"/>
        </a:p>
      </dgm:t>
    </dgm:pt>
    <dgm:pt modelId="{42A48A58-86FF-4C08-B743-F5992183D2CD}">
      <dgm:prSet/>
      <dgm:spPr>
        <a:solidFill>
          <a:srgbClr val="092940"/>
        </a:solidFill>
      </dgm:spPr>
      <dgm:t>
        <a:bodyPr/>
        <a:lstStyle/>
        <a:p>
          <a:r>
            <a:rPr lang="en-US"/>
            <a:t>Implementation Support</a:t>
          </a:r>
        </a:p>
      </dgm:t>
    </dgm:pt>
    <dgm:pt modelId="{60EB09C6-D495-405E-B8D5-8B32F4DB449A}" type="parTrans" cxnId="{687369A2-1141-4D3A-ADDD-321219941425}">
      <dgm:prSet/>
      <dgm:spPr/>
      <dgm:t>
        <a:bodyPr/>
        <a:lstStyle/>
        <a:p>
          <a:endParaRPr lang="en-US"/>
        </a:p>
      </dgm:t>
    </dgm:pt>
    <dgm:pt modelId="{42D3991F-E3DA-4D2A-ABB8-2AAC54A8A0EA}" type="sibTrans" cxnId="{687369A2-1141-4D3A-ADDD-321219941425}">
      <dgm:prSet/>
      <dgm:spPr/>
      <dgm:t>
        <a:bodyPr/>
        <a:lstStyle/>
        <a:p>
          <a:endParaRPr lang="en-US"/>
        </a:p>
      </dgm:t>
    </dgm:pt>
    <dgm:pt modelId="{4B7F84F5-AD72-4665-8497-C5F3DB2A4740}" type="pres">
      <dgm:prSet presAssocID="{C05BB898-DA1B-4EEC-9B16-1497E3C3C5C0}" presName="hierChild1" presStyleCnt="0">
        <dgm:presLayoutVars>
          <dgm:orgChart val="1"/>
          <dgm:chPref val="1"/>
          <dgm:dir/>
          <dgm:animOne val="branch"/>
          <dgm:animLvl val="lvl"/>
          <dgm:resizeHandles/>
        </dgm:presLayoutVars>
      </dgm:prSet>
      <dgm:spPr/>
    </dgm:pt>
    <dgm:pt modelId="{C70A3984-F458-4A18-B5E1-13C9E2311AE5}" type="pres">
      <dgm:prSet presAssocID="{DD7B4520-3609-4C42-BA3E-2F1F923236F9}" presName="hierRoot1" presStyleCnt="0">
        <dgm:presLayoutVars>
          <dgm:hierBranch val="init"/>
        </dgm:presLayoutVars>
      </dgm:prSet>
      <dgm:spPr/>
    </dgm:pt>
    <dgm:pt modelId="{34AB486A-D894-4AF9-9DA8-6AE4BC42665F}" type="pres">
      <dgm:prSet presAssocID="{DD7B4520-3609-4C42-BA3E-2F1F923236F9}" presName="rootComposite1" presStyleCnt="0"/>
      <dgm:spPr/>
    </dgm:pt>
    <dgm:pt modelId="{9C2AEC7E-2590-4FC3-B0B8-B0D0EE0782C5}" type="pres">
      <dgm:prSet presAssocID="{DD7B4520-3609-4C42-BA3E-2F1F923236F9}" presName="rootText1" presStyleLbl="node0" presStyleIdx="0" presStyleCnt="1">
        <dgm:presLayoutVars>
          <dgm:chPref val="3"/>
        </dgm:presLayoutVars>
      </dgm:prSet>
      <dgm:spPr/>
    </dgm:pt>
    <dgm:pt modelId="{AAA5D888-1A65-4E47-A11F-26E2E3A5AEEC}" type="pres">
      <dgm:prSet presAssocID="{DD7B4520-3609-4C42-BA3E-2F1F923236F9}" presName="rootConnector1" presStyleLbl="node1" presStyleIdx="0" presStyleCnt="0"/>
      <dgm:spPr/>
    </dgm:pt>
    <dgm:pt modelId="{F58F788F-59A7-44AE-BBBA-4C52DBA4F5A1}" type="pres">
      <dgm:prSet presAssocID="{DD7B4520-3609-4C42-BA3E-2F1F923236F9}" presName="hierChild2" presStyleCnt="0"/>
      <dgm:spPr/>
    </dgm:pt>
    <dgm:pt modelId="{F8D18D65-106C-4DD2-8DCC-27987C4D37FC}" type="pres">
      <dgm:prSet presAssocID="{B8CE0A32-024F-4DF1-AC43-9BBA8C80020F}" presName="Name37" presStyleLbl="parChTrans1D2" presStyleIdx="0" presStyleCnt="4"/>
      <dgm:spPr/>
    </dgm:pt>
    <dgm:pt modelId="{74A6EDF8-D537-4C14-A45A-676A236EF2AF}" type="pres">
      <dgm:prSet presAssocID="{1CD5CBBE-5FB6-448F-A14C-69A2A2953217}" presName="hierRoot2" presStyleCnt="0">
        <dgm:presLayoutVars>
          <dgm:hierBranch val="l"/>
        </dgm:presLayoutVars>
      </dgm:prSet>
      <dgm:spPr/>
    </dgm:pt>
    <dgm:pt modelId="{3F6413B9-7063-43AD-B12D-CE9FC1558E6F}" type="pres">
      <dgm:prSet presAssocID="{1CD5CBBE-5FB6-448F-A14C-69A2A2953217}" presName="rootComposite" presStyleCnt="0"/>
      <dgm:spPr/>
    </dgm:pt>
    <dgm:pt modelId="{63520C77-A342-427B-8923-98ADC18FC51B}" type="pres">
      <dgm:prSet presAssocID="{1CD5CBBE-5FB6-448F-A14C-69A2A2953217}" presName="rootText" presStyleLbl="node2" presStyleIdx="0" presStyleCnt="4">
        <dgm:presLayoutVars>
          <dgm:chPref val="3"/>
        </dgm:presLayoutVars>
      </dgm:prSet>
      <dgm:spPr/>
    </dgm:pt>
    <dgm:pt modelId="{9198FE5D-3D43-4163-9D35-E33AE92D5AAA}" type="pres">
      <dgm:prSet presAssocID="{1CD5CBBE-5FB6-448F-A14C-69A2A2953217}" presName="rootConnector" presStyleLbl="node2" presStyleIdx="0" presStyleCnt="4"/>
      <dgm:spPr/>
    </dgm:pt>
    <dgm:pt modelId="{FFE73F83-83FB-4C04-BA9F-E00B29615EC3}" type="pres">
      <dgm:prSet presAssocID="{1CD5CBBE-5FB6-448F-A14C-69A2A2953217}" presName="hierChild4" presStyleCnt="0"/>
      <dgm:spPr/>
    </dgm:pt>
    <dgm:pt modelId="{14672F89-E0B7-439B-AFAA-86ABBF1CDFBF}" type="pres">
      <dgm:prSet presAssocID="{60EB09C6-D495-405E-B8D5-8B32F4DB449A}" presName="Name50" presStyleLbl="parChTrans1D3" presStyleIdx="0" presStyleCnt="1"/>
      <dgm:spPr/>
    </dgm:pt>
    <dgm:pt modelId="{879C447C-7E74-4CA6-A9BA-76CF9B83E011}" type="pres">
      <dgm:prSet presAssocID="{42A48A58-86FF-4C08-B743-F5992183D2CD}" presName="hierRoot2" presStyleCnt="0">
        <dgm:presLayoutVars>
          <dgm:hierBranch val="init"/>
        </dgm:presLayoutVars>
      </dgm:prSet>
      <dgm:spPr/>
    </dgm:pt>
    <dgm:pt modelId="{C7DE0BDF-70F5-49DB-B899-4EB18BF551B7}" type="pres">
      <dgm:prSet presAssocID="{42A48A58-86FF-4C08-B743-F5992183D2CD}" presName="rootComposite" presStyleCnt="0"/>
      <dgm:spPr/>
    </dgm:pt>
    <dgm:pt modelId="{859B0CCB-A2A4-4782-ADD9-E3AFB7DA2D6A}" type="pres">
      <dgm:prSet presAssocID="{42A48A58-86FF-4C08-B743-F5992183D2CD}" presName="rootText" presStyleLbl="node3" presStyleIdx="0" presStyleCnt="1">
        <dgm:presLayoutVars>
          <dgm:chPref val="3"/>
        </dgm:presLayoutVars>
      </dgm:prSet>
      <dgm:spPr/>
    </dgm:pt>
    <dgm:pt modelId="{059D66D9-80CF-438B-A25A-2ADAD7B52CB6}" type="pres">
      <dgm:prSet presAssocID="{42A48A58-86FF-4C08-B743-F5992183D2CD}" presName="rootConnector" presStyleLbl="node3" presStyleIdx="0" presStyleCnt="1"/>
      <dgm:spPr/>
    </dgm:pt>
    <dgm:pt modelId="{548C2BAF-CA72-4C52-87E6-DD4E15575D87}" type="pres">
      <dgm:prSet presAssocID="{42A48A58-86FF-4C08-B743-F5992183D2CD}" presName="hierChild4" presStyleCnt="0"/>
      <dgm:spPr/>
    </dgm:pt>
    <dgm:pt modelId="{1FDD40DF-0364-4CD6-B67C-570D5EE1E8AE}" type="pres">
      <dgm:prSet presAssocID="{42A48A58-86FF-4C08-B743-F5992183D2CD}" presName="hierChild5" presStyleCnt="0"/>
      <dgm:spPr/>
    </dgm:pt>
    <dgm:pt modelId="{D41ED487-4F89-43AE-B4B6-4FC72151D4AB}" type="pres">
      <dgm:prSet presAssocID="{1CD5CBBE-5FB6-448F-A14C-69A2A2953217}" presName="hierChild5" presStyleCnt="0"/>
      <dgm:spPr/>
    </dgm:pt>
    <dgm:pt modelId="{6B00ED97-CD58-4214-A772-A58AFCBCE3BB}" type="pres">
      <dgm:prSet presAssocID="{9B6AD018-A62B-465B-8726-CF819CD587FF}" presName="Name37" presStyleLbl="parChTrans1D2" presStyleIdx="1" presStyleCnt="4"/>
      <dgm:spPr/>
    </dgm:pt>
    <dgm:pt modelId="{1EAEF95C-43ED-4EBB-BEDA-9611C9C4823B}" type="pres">
      <dgm:prSet presAssocID="{EE206EE6-6AE1-488C-9E1A-3DE01B0F0A35}" presName="hierRoot2" presStyleCnt="0">
        <dgm:presLayoutVars>
          <dgm:hierBranch val="l"/>
        </dgm:presLayoutVars>
      </dgm:prSet>
      <dgm:spPr/>
    </dgm:pt>
    <dgm:pt modelId="{F883697E-DBBA-404F-BB9A-F1149CA92F8A}" type="pres">
      <dgm:prSet presAssocID="{EE206EE6-6AE1-488C-9E1A-3DE01B0F0A35}" presName="rootComposite" presStyleCnt="0"/>
      <dgm:spPr/>
    </dgm:pt>
    <dgm:pt modelId="{A235DA2B-DBCB-4D73-9D04-ED5C8CE092AC}" type="pres">
      <dgm:prSet presAssocID="{EE206EE6-6AE1-488C-9E1A-3DE01B0F0A35}" presName="rootText" presStyleLbl="node2" presStyleIdx="1" presStyleCnt="4">
        <dgm:presLayoutVars>
          <dgm:chPref val="3"/>
        </dgm:presLayoutVars>
      </dgm:prSet>
      <dgm:spPr/>
    </dgm:pt>
    <dgm:pt modelId="{5BF9BFAD-44EC-42CF-A27C-3CD52DC4790D}" type="pres">
      <dgm:prSet presAssocID="{EE206EE6-6AE1-488C-9E1A-3DE01B0F0A35}" presName="rootConnector" presStyleLbl="node2" presStyleIdx="1" presStyleCnt="4"/>
      <dgm:spPr/>
    </dgm:pt>
    <dgm:pt modelId="{82F8C9E1-FA11-4DFB-89F8-DF7932CAD36A}" type="pres">
      <dgm:prSet presAssocID="{EE206EE6-6AE1-488C-9E1A-3DE01B0F0A35}" presName="hierChild4" presStyleCnt="0"/>
      <dgm:spPr/>
    </dgm:pt>
    <dgm:pt modelId="{3E5F3CF7-62DB-481A-AEBB-6F1A790AD1B0}" type="pres">
      <dgm:prSet presAssocID="{EE206EE6-6AE1-488C-9E1A-3DE01B0F0A35}" presName="hierChild5" presStyleCnt="0"/>
      <dgm:spPr/>
    </dgm:pt>
    <dgm:pt modelId="{8DFD7E38-865B-4C5B-A173-E29600AF3E9C}" type="pres">
      <dgm:prSet presAssocID="{F1EBADF1-94D1-4C6D-AB67-CEF950E2DF30}" presName="Name37" presStyleLbl="parChTrans1D2" presStyleIdx="2" presStyleCnt="4"/>
      <dgm:spPr/>
    </dgm:pt>
    <dgm:pt modelId="{E67AE4A0-7AB3-46B3-89E9-40EFBBDFC26C}" type="pres">
      <dgm:prSet presAssocID="{468A6661-C85B-4ACD-8EB5-CD701143396E}" presName="hierRoot2" presStyleCnt="0">
        <dgm:presLayoutVars>
          <dgm:hierBranch val="l"/>
        </dgm:presLayoutVars>
      </dgm:prSet>
      <dgm:spPr/>
    </dgm:pt>
    <dgm:pt modelId="{7F6D221D-B3CD-4005-BF05-A30C1B73D261}" type="pres">
      <dgm:prSet presAssocID="{468A6661-C85B-4ACD-8EB5-CD701143396E}" presName="rootComposite" presStyleCnt="0"/>
      <dgm:spPr/>
    </dgm:pt>
    <dgm:pt modelId="{89408605-894B-41BB-9FC0-C4080215A55C}" type="pres">
      <dgm:prSet presAssocID="{468A6661-C85B-4ACD-8EB5-CD701143396E}" presName="rootText" presStyleLbl="node2" presStyleIdx="2" presStyleCnt="4">
        <dgm:presLayoutVars>
          <dgm:chPref val="3"/>
        </dgm:presLayoutVars>
      </dgm:prSet>
      <dgm:spPr/>
    </dgm:pt>
    <dgm:pt modelId="{00DF9412-C1E1-4723-B8C5-BED44548839E}" type="pres">
      <dgm:prSet presAssocID="{468A6661-C85B-4ACD-8EB5-CD701143396E}" presName="rootConnector" presStyleLbl="node2" presStyleIdx="2" presStyleCnt="4"/>
      <dgm:spPr/>
    </dgm:pt>
    <dgm:pt modelId="{04540AAE-2289-4F95-81C0-CA4620301503}" type="pres">
      <dgm:prSet presAssocID="{468A6661-C85B-4ACD-8EB5-CD701143396E}" presName="hierChild4" presStyleCnt="0"/>
      <dgm:spPr/>
    </dgm:pt>
    <dgm:pt modelId="{F642153F-61D3-4F7A-B811-B06C100A83FB}" type="pres">
      <dgm:prSet presAssocID="{468A6661-C85B-4ACD-8EB5-CD701143396E}" presName="hierChild5" presStyleCnt="0"/>
      <dgm:spPr/>
    </dgm:pt>
    <dgm:pt modelId="{A730C08F-E68C-4A00-B597-09920F0967A2}" type="pres">
      <dgm:prSet presAssocID="{C5362295-E3AD-4224-A496-5B50A0776B27}" presName="Name37" presStyleLbl="parChTrans1D2" presStyleIdx="3" presStyleCnt="4"/>
      <dgm:spPr/>
    </dgm:pt>
    <dgm:pt modelId="{A3C67BF8-91AC-4DFA-80F8-54383A1C3693}" type="pres">
      <dgm:prSet presAssocID="{24D440C5-E99B-4851-A6AD-9E46486C0032}" presName="hierRoot2" presStyleCnt="0">
        <dgm:presLayoutVars>
          <dgm:hierBranch val="l"/>
        </dgm:presLayoutVars>
      </dgm:prSet>
      <dgm:spPr/>
    </dgm:pt>
    <dgm:pt modelId="{5A5BE1AE-B9B1-4CED-8338-B1BBC0FD334D}" type="pres">
      <dgm:prSet presAssocID="{24D440C5-E99B-4851-A6AD-9E46486C0032}" presName="rootComposite" presStyleCnt="0"/>
      <dgm:spPr/>
    </dgm:pt>
    <dgm:pt modelId="{BB018FE1-BE17-4004-B25D-D799D5B20BD9}" type="pres">
      <dgm:prSet presAssocID="{24D440C5-E99B-4851-A6AD-9E46486C0032}" presName="rootText" presStyleLbl="node2" presStyleIdx="3" presStyleCnt="4">
        <dgm:presLayoutVars>
          <dgm:chPref val="3"/>
        </dgm:presLayoutVars>
      </dgm:prSet>
      <dgm:spPr/>
    </dgm:pt>
    <dgm:pt modelId="{DE04CBD2-7FEC-4CD4-AD27-905BB07E8BE8}" type="pres">
      <dgm:prSet presAssocID="{24D440C5-E99B-4851-A6AD-9E46486C0032}" presName="rootConnector" presStyleLbl="node2" presStyleIdx="3" presStyleCnt="4"/>
      <dgm:spPr/>
    </dgm:pt>
    <dgm:pt modelId="{FA203DF6-3D3C-4084-B63F-97BC83859BE1}" type="pres">
      <dgm:prSet presAssocID="{24D440C5-E99B-4851-A6AD-9E46486C0032}" presName="hierChild4" presStyleCnt="0"/>
      <dgm:spPr/>
    </dgm:pt>
    <dgm:pt modelId="{9D3E0721-5083-4188-9C2A-EB346D04F4E2}" type="pres">
      <dgm:prSet presAssocID="{24D440C5-E99B-4851-A6AD-9E46486C0032}" presName="hierChild5" presStyleCnt="0"/>
      <dgm:spPr/>
    </dgm:pt>
    <dgm:pt modelId="{6F8B3E61-5CCB-4E45-AFF8-C9BE35908B36}" type="pres">
      <dgm:prSet presAssocID="{DD7B4520-3609-4C42-BA3E-2F1F923236F9}" presName="hierChild3" presStyleCnt="0"/>
      <dgm:spPr/>
    </dgm:pt>
  </dgm:ptLst>
  <dgm:cxnLst>
    <dgm:cxn modelId="{2E04B305-EDC4-47B3-85A3-458C12AE3373}" type="presOf" srcId="{24D440C5-E99B-4851-A6AD-9E46486C0032}" destId="{DE04CBD2-7FEC-4CD4-AD27-905BB07E8BE8}" srcOrd="1" destOrd="0" presId="urn:microsoft.com/office/officeart/2005/8/layout/orgChart1"/>
    <dgm:cxn modelId="{4BCFA317-7FC8-45D9-91EB-0A7E109B7D4F}" srcId="{DD7B4520-3609-4C42-BA3E-2F1F923236F9}" destId="{1CD5CBBE-5FB6-448F-A14C-69A2A2953217}" srcOrd="0" destOrd="0" parTransId="{B8CE0A32-024F-4DF1-AC43-9BBA8C80020F}" sibTransId="{76A75A4B-2BA7-4C15-90C0-427CFAFE05F5}"/>
    <dgm:cxn modelId="{24526523-FDDF-4388-9C27-8A56CC964D53}" type="presOf" srcId="{42A48A58-86FF-4C08-B743-F5992183D2CD}" destId="{859B0CCB-A2A4-4782-ADD9-E3AFB7DA2D6A}" srcOrd="0" destOrd="0" presId="urn:microsoft.com/office/officeart/2005/8/layout/orgChart1"/>
    <dgm:cxn modelId="{16A30725-7BBF-4D7A-A253-5037BBD254D8}" type="presOf" srcId="{C05BB898-DA1B-4EEC-9B16-1497E3C3C5C0}" destId="{4B7F84F5-AD72-4665-8497-C5F3DB2A4740}" srcOrd="0" destOrd="0" presId="urn:microsoft.com/office/officeart/2005/8/layout/orgChart1"/>
    <dgm:cxn modelId="{9EB24430-59C5-4766-959C-B378790F55A1}" type="presOf" srcId="{1CD5CBBE-5FB6-448F-A14C-69A2A2953217}" destId="{63520C77-A342-427B-8923-98ADC18FC51B}" srcOrd="0" destOrd="0" presId="urn:microsoft.com/office/officeart/2005/8/layout/orgChart1"/>
    <dgm:cxn modelId="{D1B8103C-F012-40BE-B356-64E10C9B0D19}" srcId="{C05BB898-DA1B-4EEC-9B16-1497E3C3C5C0}" destId="{DD7B4520-3609-4C42-BA3E-2F1F923236F9}" srcOrd="0" destOrd="0" parTransId="{2E37BB15-BDEA-408E-A01B-CC99A75A9C91}" sibTransId="{6622C624-DA11-4812-A462-8A7D1774E035}"/>
    <dgm:cxn modelId="{0236FD79-3C55-4793-8375-DC93B03C57AB}" type="presOf" srcId="{F1EBADF1-94D1-4C6D-AB67-CEF950E2DF30}" destId="{8DFD7E38-865B-4C5B-A173-E29600AF3E9C}" srcOrd="0" destOrd="0" presId="urn:microsoft.com/office/officeart/2005/8/layout/orgChart1"/>
    <dgm:cxn modelId="{8A53B17A-D289-42BE-BD70-6A089A25E5EA}" srcId="{DD7B4520-3609-4C42-BA3E-2F1F923236F9}" destId="{468A6661-C85B-4ACD-8EB5-CD701143396E}" srcOrd="2" destOrd="0" parTransId="{F1EBADF1-94D1-4C6D-AB67-CEF950E2DF30}" sibTransId="{FDB44237-6462-4709-BA38-E68C6EED5DC0}"/>
    <dgm:cxn modelId="{75934290-9525-4FC8-9B03-A304B300BBDB}" type="presOf" srcId="{24D440C5-E99B-4851-A6AD-9E46486C0032}" destId="{BB018FE1-BE17-4004-B25D-D799D5B20BD9}" srcOrd="0" destOrd="0" presId="urn:microsoft.com/office/officeart/2005/8/layout/orgChart1"/>
    <dgm:cxn modelId="{98807E90-E930-4EA6-90A5-77DA5FBB5412}" type="presOf" srcId="{C5362295-E3AD-4224-A496-5B50A0776B27}" destId="{A730C08F-E68C-4A00-B597-09920F0967A2}" srcOrd="0" destOrd="0" presId="urn:microsoft.com/office/officeart/2005/8/layout/orgChart1"/>
    <dgm:cxn modelId="{5547AB9E-6510-4459-9056-0A7F703A8AD1}" type="presOf" srcId="{DD7B4520-3609-4C42-BA3E-2F1F923236F9}" destId="{AAA5D888-1A65-4E47-A11F-26E2E3A5AEEC}" srcOrd="1" destOrd="0" presId="urn:microsoft.com/office/officeart/2005/8/layout/orgChart1"/>
    <dgm:cxn modelId="{687369A2-1141-4D3A-ADDD-321219941425}" srcId="{1CD5CBBE-5FB6-448F-A14C-69A2A2953217}" destId="{42A48A58-86FF-4C08-B743-F5992183D2CD}" srcOrd="0" destOrd="0" parTransId="{60EB09C6-D495-405E-B8D5-8B32F4DB449A}" sibTransId="{42D3991F-E3DA-4D2A-ABB8-2AAC54A8A0EA}"/>
    <dgm:cxn modelId="{70C5D3A2-78D6-4554-A388-939B065358BB}" type="presOf" srcId="{60EB09C6-D495-405E-B8D5-8B32F4DB449A}" destId="{14672F89-E0B7-439B-AFAA-86ABBF1CDFBF}" srcOrd="0" destOrd="0" presId="urn:microsoft.com/office/officeart/2005/8/layout/orgChart1"/>
    <dgm:cxn modelId="{6CCBC4AB-77BC-454A-9D2A-C1D31B4B4DCB}" type="presOf" srcId="{468A6661-C85B-4ACD-8EB5-CD701143396E}" destId="{89408605-894B-41BB-9FC0-C4080215A55C}" srcOrd="0" destOrd="0" presId="urn:microsoft.com/office/officeart/2005/8/layout/orgChart1"/>
    <dgm:cxn modelId="{62924BB4-8BE4-469D-B813-6EFAC309EFC3}" srcId="{DD7B4520-3609-4C42-BA3E-2F1F923236F9}" destId="{EE206EE6-6AE1-488C-9E1A-3DE01B0F0A35}" srcOrd="1" destOrd="0" parTransId="{9B6AD018-A62B-465B-8726-CF819CD587FF}" sibTransId="{2BFF8CEC-CB7E-4FD4-83AF-F2FA5C55C888}"/>
    <dgm:cxn modelId="{E6828CB6-CBF9-48C3-A214-8B9C973E7E58}" type="presOf" srcId="{DD7B4520-3609-4C42-BA3E-2F1F923236F9}" destId="{9C2AEC7E-2590-4FC3-B0B8-B0D0EE0782C5}" srcOrd="0" destOrd="0" presId="urn:microsoft.com/office/officeart/2005/8/layout/orgChart1"/>
    <dgm:cxn modelId="{5704CBB6-2AA2-49D0-A4F6-2EBB98858BB3}" type="presOf" srcId="{EE206EE6-6AE1-488C-9E1A-3DE01B0F0A35}" destId="{A235DA2B-DBCB-4D73-9D04-ED5C8CE092AC}" srcOrd="0" destOrd="0" presId="urn:microsoft.com/office/officeart/2005/8/layout/orgChart1"/>
    <dgm:cxn modelId="{643BC8CE-46F8-4FC7-B747-59B67F37F6A6}" type="presOf" srcId="{468A6661-C85B-4ACD-8EB5-CD701143396E}" destId="{00DF9412-C1E1-4723-B8C5-BED44548839E}" srcOrd="1" destOrd="0" presId="urn:microsoft.com/office/officeart/2005/8/layout/orgChart1"/>
    <dgm:cxn modelId="{79767FD0-298D-4CFF-BC34-99C8E0502097}" type="presOf" srcId="{EE206EE6-6AE1-488C-9E1A-3DE01B0F0A35}" destId="{5BF9BFAD-44EC-42CF-A27C-3CD52DC4790D}" srcOrd="1" destOrd="0" presId="urn:microsoft.com/office/officeart/2005/8/layout/orgChart1"/>
    <dgm:cxn modelId="{A165C7D0-CBC0-4786-A787-022AA8DB5057}" type="presOf" srcId="{42A48A58-86FF-4C08-B743-F5992183D2CD}" destId="{059D66D9-80CF-438B-A25A-2ADAD7B52CB6}" srcOrd="1" destOrd="0" presId="urn:microsoft.com/office/officeart/2005/8/layout/orgChart1"/>
    <dgm:cxn modelId="{D1F986E0-4DA2-449A-90B8-D7C3E5460239}" type="presOf" srcId="{B8CE0A32-024F-4DF1-AC43-9BBA8C80020F}" destId="{F8D18D65-106C-4DD2-8DCC-27987C4D37FC}" srcOrd="0" destOrd="0" presId="urn:microsoft.com/office/officeart/2005/8/layout/orgChart1"/>
    <dgm:cxn modelId="{F9F15DE9-E6FF-4BEE-8611-2B93491C7A4B}" type="presOf" srcId="{9B6AD018-A62B-465B-8726-CF819CD587FF}" destId="{6B00ED97-CD58-4214-A772-A58AFCBCE3BB}" srcOrd="0" destOrd="0" presId="urn:microsoft.com/office/officeart/2005/8/layout/orgChart1"/>
    <dgm:cxn modelId="{CC8735EC-7DBD-48CD-9991-D0C4843A074F}" type="presOf" srcId="{1CD5CBBE-5FB6-448F-A14C-69A2A2953217}" destId="{9198FE5D-3D43-4163-9D35-E33AE92D5AAA}" srcOrd="1" destOrd="0" presId="urn:microsoft.com/office/officeart/2005/8/layout/orgChart1"/>
    <dgm:cxn modelId="{8FFD65FF-3021-4171-AD9B-0DE55C490B61}" srcId="{DD7B4520-3609-4C42-BA3E-2F1F923236F9}" destId="{24D440C5-E99B-4851-A6AD-9E46486C0032}" srcOrd="3" destOrd="0" parTransId="{C5362295-E3AD-4224-A496-5B50A0776B27}" sibTransId="{CDBE5F2C-4EE3-4339-BE01-A9F11A03E7D5}"/>
    <dgm:cxn modelId="{80B3465A-671E-4152-A57B-96E4A8606252}" type="presParOf" srcId="{4B7F84F5-AD72-4665-8497-C5F3DB2A4740}" destId="{C70A3984-F458-4A18-B5E1-13C9E2311AE5}" srcOrd="0" destOrd="0" presId="urn:microsoft.com/office/officeart/2005/8/layout/orgChart1"/>
    <dgm:cxn modelId="{419AA9E5-4823-4152-8989-15BB15CF9B04}" type="presParOf" srcId="{C70A3984-F458-4A18-B5E1-13C9E2311AE5}" destId="{34AB486A-D894-4AF9-9DA8-6AE4BC42665F}" srcOrd="0" destOrd="0" presId="urn:microsoft.com/office/officeart/2005/8/layout/orgChart1"/>
    <dgm:cxn modelId="{102AB0AE-FA0E-40E0-9298-C465CA3A9CCF}" type="presParOf" srcId="{34AB486A-D894-4AF9-9DA8-6AE4BC42665F}" destId="{9C2AEC7E-2590-4FC3-B0B8-B0D0EE0782C5}" srcOrd="0" destOrd="0" presId="urn:microsoft.com/office/officeart/2005/8/layout/orgChart1"/>
    <dgm:cxn modelId="{F0908F72-BF42-4801-9616-E20ED519A369}" type="presParOf" srcId="{34AB486A-D894-4AF9-9DA8-6AE4BC42665F}" destId="{AAA5D888-1A65-4E47-A11F-26E2E3A5AEEC}" srcOrd="1" destOrd="0" presId="urn:microsoft.com/office/officeart/2005/8/layout/orgChart1"/>
    <dgm:cxn modelId="{CC8EF057-6FC0-4177-8B4F-D95F1FA4008E}" type="presParOf" srcId="{C70A3984-F458-4A18-B5E1-13C9E2311AE5}" destId="{F58F788F-59A7-44AE-BBBA-4C52DBA4F5A1}" srcOrd="1" destOrd="0" presId="urn:microsoft.com/office/officeart/2005/8/layout/orgChart1"/>
    <dgm:cxn modelId="{C21E85AA-ED48-45EB-B152-0C4E222E26A4}" type="presParOf" srcId="{F58F788F-59A7-44AE-BBBA-4C52DBA4F5A1}" destId="{F8D18D65-106C-4DD2-8DCC-27987C4D37FC}" srcOrd="0" destOrd="0" presId="urn:microsoft.com/office/officeart/2005/8/layout/orgChart1"/>
    <dgm:cxn modelId="{9783A7A5-2EEC-4407-90C8-A8F36BAE7EB8}" type="presParOf" srcId="{F58F788F-59A7-44AE-BBBA-4C52DBA4F5A1}" destId="{74A6EDF8-D537-4C14-A45A-676A236EF2AF}" srcOrd="1" destOrd="0" presId="urn:microsoft.com/office/officeart/2005/8/layout/orgChart1"/>
    <dgm:cxn modelId="{50AEAB4E-1D2F-4831-A8DA-C687346951ED}" type="presParOf" srcId="{74A6EDF8-D537-4C14-A45A-676A236EF2AF}" destId="{3F6413B9-7063-43AD-B12D-CE9FC1558E6F}" srcOrd="0" destOrd="0" presId="urn:microsoft.com/office/officeart/2005/8/layout/orgChart1"/>
    <dgm:cxn modelId="{C617856F-FE0C-4DCF-997D-8C4977259F86}" type="presParOf" srcId="{3F6413B9-7063-43AD-B12D-CE9FC1558E6F}" destId="{63520C77-A342-427B-8923-98ADC18FC51B}" srcOrd="0" destOrd="0" presId="urn:microsoft.com/office/officeart/2005/8/layout/orgChart1"/>
    <dgm:cxn modelId="{9C9859EF-9235-4CF5-838B-4D1FCD9D2D11}" type="presParOf" srcId="{3F6413B9-7063-43AD-B12D-CE9FC1558E6F}" destId="{9198FE5D-3D43-4163-9D35-E33AE92D5AAA}" srcOrd="1" destOrd="0" presId="urn:microsoft.com/office/officeart/2005/8/layout/orgChart1"/>
    <dgm:cxn modelId="{8F29B7E4-E07D-43F8-8884-5AE37CE77144}" type="presParOf" srcId="{74A6EDF8-D537-4C14-A45A-676A236EF2AF}" destId="{FFE73F83-83FB-4C04-BA9F-E00B29615EC3}" srcOrd="1" destOrd="0" presId="urn:microsoft.com/office/officeart/2005/8/layout/orgChart1"/>
    <dgm:cxn modelId="{8BBDCB62-5031-43F9-B3FE-19B49E86F162}" type="presParOf" srcId="{FFE73F83-83FB-4C04-BA9F-E00B29615EC3}" destId="{14672F89-E0B7-439B-AFAA-86ABBF1CDFBF}" srcOrd="0" destOrd="0" presId="urn:microsoft.com/office/officeart/2005/8/layout/orgChart1"/>
    <dgm:cxn modelId="{7E631370-9F9C-4E6E-A968-2766CC1935A9}" type="presParOf" srcId="{FFE73F83-83FB-4C04-BA9F-E00B29615EC3}" destId="{879C447C-7E74-4CA6-A9BA-76CF9B83E011}" srcOrd="1" destOrd="0" presId="urn:microsoft.com/office/officeart/2005/8/layout/orgChart1"/>
    <dgm:cxn modelId="{CF9D9E87-CAAF-4453-B706-8A1408358874}" type="presParOf" srcId="{879C447C-7E74-4CA6-A9BA-76CF9B83E011}" destId="{C7DE0BDF-70F5-49DB-B899-4EB18BF551B7}" srcOrd="0" destOrd="0" presId="urn:microsoft.com/office/officeart/2005/8/layout/orgChart1"/>
    <dgm:cxn modelId="{248A8A98-F187-438C-B3DF-3F4D2358C50E}" type="presParOf" srcId="{C7DE0BDF-70F5-49DB-B899-4EB18BF551B7}" destId="{859B0CCB-A2A4-4782-ADD9-E3AFB7DA2D6A}" srcOrd="0" destOrd="0" presId="urn:microsoft.com/office/officeart/2005/8/layout/orgChart1"/>
    <dgm:cxn modelId="{1FA77D8A-3E0B-4F8D-B3AE-AD2D108AEE19}" type="presParOf" srcId="{C7DE0BDF-70F5-49DB-B899-4EB18BF551B7}" destId="{059D66D9-80CF-438B-A25A-2ADAD7B52CB6}" srcOrd="1" destOrd="0" presId="urn:microsoft.com/office/officeart/2005/8/layout/orgChart1"/>
    <dgm:cxn modelId="{1F79D358-2A39-446D-A59F-07B7DBF22F39}" type="presParOf" srcId="{879C447C-7E74-4CA6-A9BA-76CF9B83E011}" destId="{548C2BAF-CA72-4C52-87E6-DD4E15575D87}" srcOrd="1" destOrd="0" presId="urn:microsoft.com/office/officeart/2005/8/layout/orgChart1"/>
    <dgm:cxn modelId="{533A90D7-E302-4F7E-AB45-861C6835CB4D}" type="presParOf" srcId="{879C447C-7E74-4CA6-A9BA-76CF9B83E011}" destId="{1FDD40DF-0364-4CD6-B67C-570D5EE1E8AE}" srcOrd="2" destOrd="0" presId="urn:microsoft.com/office/officeart/2005/8/layout/orgChart1"/>
    <dgm:cxn modelId="{0DAA3E5A-AB36-4E24-A87E-DC82AD0C1EE5}" type="presParOf" srcId="{74A6EDF8-D537-4C14-A45A-676A236EF2AF}" destId="{D41ED487-4F89-43AE-B4B6-4FC72151D4AB}" srcOrd="2" destOrd="0" presId="urn:microsoft.com/office/officeart/2005/8/layout/orgChart1"/>
    <dgm:cxn modelId="{3788F2B2-47C1-4FB4-9C02-8E87AA4B36F5}" type="presParOf" srcId="{F58F788F-59A7-44AE-BBBA-4C52DBA4F5A1}" destId="{6B00ED97-CD58-4214-A772-A58AFCBCE3BB}" srcOrd="2" destOrd="0" presId="urn:microsoft.com/office/officeart/2005/8/layout/orgChart1"/>
    <dgm:cxn modelId="{E77CBF63-25D7-4824-AC27-E92761F3769D}" type="presParOf" srcId="{F58F788F-59A7-44AE-BBBA-4C52DBA4F5A1}" destId="{1EAEF95C-43ED-4EBB-BEDA-9611C9C4823B}" srcOrd="3" destOrd="0" presId="urn:microsoft.com/office/officeart/2005/8/layout/orgChart1"/>
    <dgm:cxn modelId="{FAD207F0-05E7-459E-9F15-CC50A4F790CB}" type="presParOf" srcId="{1EAEF95C-43ED-4EBB-BEDA-9611C9C4823B}" destId="{F883697E-DBBA-404F-BB9A-F1149CA92F8A}" srcOrd="0" destOrd="0" presId="urn:microsoft.com/office/officeart/2005/8/layout/orgChart1"/>
    <dgm:cxn modelId="{8727FA22-EFEA-4C53-8486-BF611BB5985F}" type="presParOf" srcId="{F883697E-DBBA-404F-BB9A-F1149CA92F8A}" destId="{A235DA2B-DBCB-4D73-9D04-ED5C8CE092AC}" srcOrd="0" destOrd="0" presId="urn:microsoft.com/office/officeart/2005/8/layout/orgChart1"/>
    <dgm:cxn modelId="{8D592A39-FEC2-4BA9-BA79-311E653C6DFB}" type="presParOf" srcId="{F883697E-DBBA-404F-BB9A-F1149CA92F8A}" destId="{5BF9BFAD-44EC-42CF-A27C-3CD52DC4790D}" srcOrd="1" destOrd="0" presId="urn:microsoft.com/office/officeart/2005/8/layout/orgChart1"/>
    <dgm:cxn modelId="{7974798D-041A-45FF-9989-8EEF9E882C7B}" type="presParOf" srcId="{1EAEF95C-43ED-4EBB-BEDA-9611C9C4823B}" destId="{82F8C9E1-FA11-4DFB-89F8-DF7932CAD36A}" srcOrd="1" destOrd="0" presId="urn:microsoft.com/office/officeart/2005/8/layout/orgChart1"/>
    <dgm:cxn modelId="{9279A0B9-C052-45D4-A3DE-CA61B3C1505A}" type="presParOf" srcId="{1EAEF95C-43ED-4EBB-BEDA-9611C9C4823B}" destId="{3E5F3CF7-62DB-481A-AEBB-6F1A790AD1B0}" srcOrd="2" destOrd="0" presId="urn:microsoft.com/office/officeart/2005/8/layout/orgChart1"/>
    <dgm:cxn modelId="{8D53AFEE-37C3-40EA-85D3-352786BB312C}" type="presParOf" srcId="{F58F788F-59A7-44AE-BBBA-4C52DBA4F5A1}" destId="{8DFD7E38-865B-4C5B-A173-E29600AF3E9C}" srcOrd="4" destOrd="0" presId="urn:microsoft.com/office/officeart/2005/8/layout/orgChart1"/>
    <dgm:cxn modelId="{C36E43A1-2E2D-4453-9C31-2CF86CC1CC6D}" type="presParOf" srcId="{F58F788F-59A7-44AE-BBBA-4C52DBA4F5A1}" destId="{E67AE4A0-7AB3-46B3-89E9-40EFBBDFC26C}" srcOrd="5" destOrd="0" presId="urn:microsoft.com/office/officeart/2005/8/layout/orgChart1"/>
    <dgm:cxn modelId="{76D8D0A0-149D-4713-A95F-AB1C76B3EB08}" type="presParOf" srcId="{E67AE4A0-7AB3-46B3-89E9-40EFBBDFC26C}" destId="{7F6D221D-B3CD-4005-BF05-A30C1B73D261}" srcOrd="0" destOrd="0" presId="urn:microsoft.com/office/officeart/2005/8/layout/orgChart1"/>
    <dgm:cxn modelId="{7767E326-9BC9-4832-8DC4-56AC45160CE8}" type="presParOf" srcId="{7F6D221D-B3CD-4005-BF05-A30C1B73D261}" destId="{89408605-894B-41BB-9FC0-C4080215A55C}" srcOrd="0" destOrd="0" presId="urn:microsoft.com/office/officeart/2005/8/layout/orgChart1"/>
    <dgm:cxn modelId="{5E7BBEFC-0379-44C7-A71B-4327F8060DFF}" type="presParOf" srcId="{7F6D221D-B3CD-4005-BF05-A30C1B73D261}" destId="{00DF9412-C1E1-4723-B8C5-BED44548839E}" srcOrd="1" destOrd="0" presId="urn:microsoft.com/office/officeart/2005/8/layout/orgChart1"/>
    <dgm:cxn modelId="{93F99342-4DE9-415F-BA6D-8072FA41851C}" type="presParOf" srcId="{E67AE4A0-7AB3-46B3-89E9-40EFBBDFC26C}" destId="{04540AAE-2289-4F95-81C0-CA4620301503}" srcOrd="1" destOrd="0" presId="urn:microsoft.com/office/officeart/2005/8/layout/orgChart1"/>
    <dgm:cxn modelId="{57DCD463-F781-4CCC-8019-3A1777F406F8}" type="presParOf" srcId="{E67AE4A0-7AB3-46B3-89E9-40EFBBDFC26C}" destId="{F642153F-61D3-4F7A-B811-B06C100A83FB}" srcOrd="2" destOrd="0" presId="urn:microsoft.com/office/officeart/2005/8/layout/orgChart1"/>
    <dgm:cxn modelId="{143C6840-D6BF-44AB-AF6E-93E71723C5DC}" type="presParOf" srcId="{F58F788F-59A7-44AE-BBBA-4C52DBA4F5A1}" destId="{A730C08F-E68C-4A00-B597-09920F0967A2}" srcOrd="6" destOrd="0" presId="urn:microsoft.com/office/officeart/2005/8/layout/orgChart1"/>
    <dgm:cxn modelId="{374BBEE8-A6CA-41BE-BF99-B5C1F4C459D2}" type="presParOf" srcId="{F58F788F-59A7-44AE-BBBA-4C52DBA4F5A1}" destId="{A3C67BF8-91AC-4DFA-80F8-54383A1C3693}" srcOrd="7" destOrd="0" presId="urn:microsoft.com/office/officeart/2005/8/layout/orgChart1"/>
    <dgm:cxn modelId="{F91DCC15-8A4F-49B0-B2E5-EBA8D5F7DC22}" type="presParOf" srcId="{A3C67BF8-91AC-4DFA-80F8-54383A1C3693}" destId="{5A5BE1AE-B9B1-4CED-8338-B1BBC0FD334D}" srcOrd="0" destOrd="0" presId="urn:microsoft.com/office/officeart/2005/8/layout/orgChart1"/>
    <dgm:cxn modelId="{29A70E00-99E2-404D-96ED-B12037702E81}" type="presParOf" srcId="{5A5BE1AE-B9B1-4CED-8338-B1BBC0FD334D}" destId="{BB018FE1-BE17-4004-B25D-D799D5B20BD9}" srcOrd="0" destOrd="0" presId="urn:microsoft.com/office/officeart/2005/8/layout/orgChart1"/>
    <dgm:cxn modelId="{398165DD-ACE6-4407-B646-CD216CA3FC9B}" type="presParOf" srcId="{5A5BE1AE-B9B1-4CED-8338-B1BBC0FD334D}" destId="{DE04CBD2-7FEC-4CD4-AD27-905BB07E8BE8}" srcOrd="1" destOrd="0" presId="urn:microsoft.com/office/officeart/2005/8/layout/orgChart1"/>
    <dgm:cxn modelId="{AE610154-2C7A-4912-B31A-D0F2A36F9F1A}" type="presParOf" srcId="{A3C67BF8-91AC-4DFA-80F8-54383A1C3693}" destId="{FA203DF6-3D3C-4084-B63F-97BC83859BE1}" srcOrd="1" destOrd="0" presId="urn:microsoft.com/office/officeart/2005/8/layout/orgChart1"/>
    <dgm:cxn modelId="{7AC32538-7DDA-47C4-B020-42DAE976A3C4}" type="presParOf" srcId="{A3C67BF8-91AC-4DFA-80F8-54383A1C3693}" destId="{9D3E0721-5083-4188-9C2A-EB346D04F4E2}" srcOrd="2" destOrd="0" presId="urn:microsoft.com/office/officeart/2005/8/layout/orgChart1"/>
    <dgm:cxn modelId="{5818444F-00E5-4C64-9B80-3F18AA1BA4A9}" type="presParOf" srcId="{C70A3984-F458-4A18-B5E1-13C9E2311AE5}" destId="{6F8B3E61-5CCB-4E45-AFF8-C9BE35908B3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98257E-DF99-4CC5-A1C5-4FE0EDD73178}"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US"/>
        </a:p>
      </dgm:t>
    </dgm:pt>
    <dgm:pt modelId="{84CC3AE6-BC52-4CE2-8362-ED96531499D7}">
      <dgm:prSet phldrT="[Text]"/>
      <dgm:spPr/>
      <dgm:t>
        <a:bodyPr/>
        <a:lstStyle/>
        <a:p>
          <a:pPr rtl="0"/>
          <a:r>
            <a:rPr lang="en-US" b="1" cap="none" spc="0">
              <a:ln w="0"/>
              <a:solidFill>
                <a:schemeClr val="tx1"/>
              </a:solidFill>
              <a:effectLst/>
            </a:rPr>
            <a:t>Hazard Mitigation Plan Update (NCEM) -</a:t>
          </a:r>
          <a:r>
            <a:rPr lang="en-US" b="1" cap="none" spc="0">
              <a:ln w="0"/>
              <a:solidFill>
                <a:schemeClr val="tx1"/>
              </a:solidFill>
              <a:effectLst/>
              <a:latin typeface="Arial" panose="020B0604020202020204"/>
            </a:rPr>
            <a:t> </a:t>
          </a:r>
          <a:r>
            <a:rPr lang="en-US" b="1" cap="none" spc="0">
              <a:ln w="0"/>
              <a:solidFill>
                <a:schemeClr val="tx1"/>
              </a:solidFill>
              <a:effectLst/>
            </a:rPr>
            <a:t> Integrating climate change into HMP</a:t>
          </a:r>
        </a:p>
      </dgm:t>
    </dgm:pt>
    <dgm:pt modelId="{7F2C35F0-C6AC-44B6-BA8B-06DCCB0D4978}" type="parTrans" cxnId="{7D2A72BF-6A29-47CD-BBA3-507782D4FB00}">
      <dgm:prSet/>
      <dgm:spPr/>
      <dgm:t>
        <a:bodyPr/>
        <a:lstStyle/>
        <a:p>
          <a:endParaRPr lang="en-US" b="1" cap="none" spc="0">
            <a:ln w="0"/>
            <a:solidFill>
              <a:schemeClr val="tx1"/>
            </a:solidFill>
            <a:effectLst/>
          </a:endParaRPr>
        </a:p>
      </dgm:t>
    </dgm:pt>
    <dgm:pt modelId="{63BA237E-50AD-4B52-9605-5E5F31396DBD}" type="sibTrans" cxnId="{7D2A72BF-6A29-47CD-BBA3-507782D4FB00}">
      <dgm:prSet/>
      <dgm:spPr/>
      <dgm:t>
        <a:bodyPr/>
        <a:lstStyle/>
        <a:p>
          <a:endParaRPr lang="en-US" b="1" cap="none" spc="0">
            <a:ln w="0"/>
            <a:solidFill>
              <a:schemeClr val="tx1"/>
            </a:solidFill>
            <a:effectLst/>
          </a:endParaRPr>
        </a:p>
      </dgm:t>
    </dgm:pt>
    <dgm:pt modelId="{855240F1-5BD4-41BB-B12E-381876120452}">
      <dgm:prSet/>
      <dgm:spPr/>
      <dgm:t>
        <a:bodyPr/>
        <a:lstStyle/>
        <a:p>
          <a:r>
            <a:rPr lang="en-US" b="1" cap="none" spc="0">
              <a:ln w="0"/>
              <a:solidFill>
                <a:schemeClr val="tx1"/>
              </a:solidFill>
              <a:effectLst/>
            </a:rPr>
            <a:t>Building Resilient Infrastructure and Communities Grant (BRIC) Program (NCEM) – Review panel</a:t>
          </a:r>
        </a:p>
      </dgm:t>
    </dgm:pt>
    <dgm:pt modelId="{CD33CAE1-FDAD-4E9B-88E2-18DDE0F1D73F}" type="parTrans" cxnId="{C2F24A1C-50BB-402E-A1D4-FFADD4FC13B1}">
      <dgm:prSet/>
      <dgm:spPr/>
      <dgm:t>
        <a:bodyPr/>
        <a:lstStyle/>
        <a:p>
          <a:endParaRPr lang="en-US" b="1" cap="none" spc="0">
            <a:ln w="0"/>
            <a:solidFill>
              <a:schemeClr val="tx1"/>
            </a:solidFill>
            <a:effectLst/>
          </a:endParaRPr>
        </a:p>
      </dgm:t>
    </dgm:pt>
    <dgm:pt modelId="{C5D6922F-8D03-4710-B730-0B2E751BA3CA}" type="sibTrans" cxnId="{C2F24A1C-50BB-402E-A1D4-FFADD4FC13B1}">
      <dgm:prSet/>
      <dgm:spPr/>
      <dgm:t>
        <a:bodyPr/>
        <a:lstStyle/>
        <a:p>
          <a:endParaRPr lang="en-US" b="1" cap="none" spc="0">
            <a:ln w="0"/>
            <a:solidFill>
              <a:schemeClr val="tx1"/>
            </a:solidFill>
            <a:effectLst/>
          </a:endParaRPr>
        </a:p>
      </dgm:t>
    </dgm:pt>
    <dgm:pt modelId="{1D9AE677-47DE-4418-A90D-673EF8181952}">
      <dgm:prSet phldrT="[Text]"/>
      <dgm:spPr/>
      <dgm:t>
        <a:bodyPr/>
        <a:lstStyle/>
        <a:p>
          <a:r>
            <a:rPr lang="en-US" b="1" cap="none" spc="0">
              <a:ln w="0"/>
              <a:solidFill>
                <a:schemeClr val="tx1"/>
              </a:solidFill>
              <a:effectLst/>
            </a:rPr>
            <a:t>US Army Corps of Engineers River Basin Studies (NCDEQ, State lead) </a:t>
          </a:r>
        </a:p>
      </dgm:t>
    </dgm:pt>
    <dgm:pt modelId="{5CC36C5F-8545-47BA-9F75-A3BA3DDAE922}" type="sibTrans" cxnId="{78ACD13E-D697-48DF-BB4C-BDBB3B323970}">
      <dgm:prSet/>
      <dgm:spPr/>
      <dgm:t>
        <a:bodyPr/>
        <a:lstStyle/>
        <a:p>
          <a:endParaRPr lang="en-US" b="1" cap="none" spc="0">
            <a:ln w="0"/>
            <a:solidFill>
              <a:schemeClr val="tx1"/>
            </a:solidFill>
            <a:effectLst/>
          </a:endParaRPr>
        </a:p>
      </dgm:t>
    </dgm:pt>
    <dgm:pt modelId="{F5BF4338-CC37-4B82-81F1-E10385AEC072}" type="parTrans" cxnId="{78ACD13E-D697-48DF-BB4C-BDBB3B323970}">
      <dgm:prSet/>
      <dgm:spPr/>
      <dgm:t>
        <a:bodyPr/>
        <a:lstStyle/>
        <a:p>
          <a:endParaRPr lang="en-US" b="1" cap="none" spc="0">
            <a:ln w="0"/>
            <a:solidFill>
              <a:schemeClr val="tx1"/>
            </a:solidFill>
            <a:effectLst/>
          </a:endParaRPr>
        </a:p>
      </dgm:t>
    </dgm:pt>
    <dgm:pt modelId="{3BFD8682-6DF1-45C0-9681-BCB5B1C77D22}">
      <dgm:prSet/>
      <dgm:spPr/>
      <dgm:t>
        <a:bodyPr/>
        <a:lstStyle/>
        <a:p>
          <a:r>
            <a:rPr lang="en-US" b="1" cap="none" spc="0">
              <a:ln w="0"/>
              <a:solidFill>
                <a:schemeClr val="tx1"/>
              </a:solidFill>
              <a:effectLst/>
            </a:rPr>
            <a:t>Updating State Floodplain Construction Standards (NCDOA)</a:t>
          </a:r>
        </a:p>
      </dgm:t>
    </dgm:pt>
    <dgm:pt modelId="{BED6914B-C645-43D0-A791-30DB2DA2B826}" type="parTrans" cxnId="{650F8A30-520C-474A-B413-1A4BB1A7ADDE}">
      <dgm:prSet/>
      <dgm:spPr/>
      <dgm:t>
        <a:bodyPr/>
        <a:lstStyle/>
        <a:p>
          <a:endParaRPr lang="en-US" b="1" cap="none" spc="0">
            <a:ln w="0"/>
            <a:solidFill>
              <a:schemeClr val="tx1"/>
            </a:solidFill>
            <a:effectLst/>
          </a:endParaRPr>
        </a:p>
      </dgm:t>
    </dgm:pt>
    <dgm:pt modelId="{A6E3FE89-173D-43ED-AF67-46DA968E8882}" type="sibTrans" cxnId="{650F8A30-520C-474A-B413-1A4BB1A7ADDE}">
      <dgm:prSet/>
      <dgm:spPr/>
      <dgm:t>
        <a:bodyPr/>
        <a:lstStyle/>
        <a:p>
          <a:endParaRPr lang="en-US" b="1" cap="none" spc="0">
            <a:ln w="0"/>
            <a:solidFill>
              <a:schemeClr val="tx1"/>
            </a:solidFill>
            <a:effectLst/>
          </a:endParaRPr>
        </a:p>
      </dgm:t>
    </dgm:pt>
    <dgm:pt modelId="{EF68C82F-73A9-4201-91F9-3A09DF13D9E1}">
      <dgm:prSet/>
      <dgm:spPr/>
      <dgm:t>
        <a:bodyPr/>
        <a:lstStyle/>
        <a:p>
          <a:r>
            <a:rPr lang="en-US" b="1" cap="none" spc="0">
              <a:ln w="0"/>
              <a:solidFill>
                <a:schemeClr val="tx1"/>
              </a:solidFill>
              <a:effectLst/>
            </a:rPr>
            <a:t>Flood Resilience Blueprint (NCDEQ)</a:t>
          </a:r>
        </a:p>
      </dgm:t>
    </dgm:pt>
    <dgm:pt modelId="{0EE8731D-0997-48E8-84C7-FEA7AAE71AA4}" type="parTrans" cxnId="{AB022E32-BA2D-4CCC-9B7E-3D0F3DBE43F2}">
      <dgm:prSet/>
      <dgm:spPr/>
      <dgm:t>
        <a:bodyPr/>
        <a:lstStyle/>
        <a:p>
          <a:endParaRPr lang="en-US" b="1" cap="none" spc="0">
            <a:ln w="0"/>
            <a:solidFill>
              <a:schemeClr val="tx1"/>
            </a:solidFill>
            <a:effectLst/>
          </a:endParaRPr>
        </a:p>
      </dgm:t>
    </dgm:pt>
    <dgm:pt modelId="{CA85E8B6-3903-4E8A-8CE9-497554D823EC}" type="sibTrans" cxnId="{AB022E32-BA2D-4CCC-9B7E-3D0F3DBE43F2}">
      <dgm:prSet/>
      <dgm:spPr/>
      <dgm:t>
        <a:bodyPr/>
        <a:lstStyle/>
        <a:p>
          <a:endParaRPr lang="en-US" b="1" cap="none" spc="0">
            <a:ln w="0"/>
            <a:solidFill>
              <a:schemeClr val="tx1"/>
            </a:solidFill>
            <a:effectLst/>
          </a:endParaRPr>
        </a:p>
      </dgm:t>
    </dgm:pt>
    <dgm:pt modelId="{42146637-F802-42C4-9980-A3F24621C04A}">
      <dgm:prSet phldrT="[Text]"/>
      <dgm:spPr/>
      <dgm:t>
        <a:bodyPr/>
        <a:lstStyle/>
        <a:p>
          <a:r>
            <a:rPr lang="en-US" b="1" cap="none" spc="0">
              <a:ln w="0"/>
              <a:solidFill>
                <a:schemeClr val="tx1"/>
              </a:solidFill>
              <a:effectLst/>
            </a:rPr>
            <a:t>Climate Change Interagency Council (NCDEQ)</a:t>
          </a:r>
        </a:p>
      </dgm:t>
    </dgm:pt>
    <dgm:pt modelId="{62571424-D382-4A00-BBCB-6D428B8225B2}" type="parTrans" cxnId="{342FD341-D7F2-4AF4-934F-7F2409BB00C1}">
      <dgm:prSet/>
      <dgm:spPr/>
      <dgm:t>
        <a:bodyPr/>
        <a:lstStyle/>
        <a:p>
          <a:endParaRPr lang="en-US" b="1">
            <a:effectLst/>
          </a:endParaRPr>
        </a:p>
      </dgm:t>
    </dgm:pt>
    <dgm:pt modelId="{95B9A0A3-A6E0-45D3-A5A7-A0D9F825EEB0}" type="sibTrans" cxnId="{342FD341-D7F2-4AF4-934F-7F2409BB00C1}">
      <dgm:prSet/>
      <dgm:spPr/>
      <dgm:t>
        <a:bodyPr/>
        <a:lstStyle/>
        <a:p>
          <a:endParaRPr lang="en-US" b="1">
            <a:effectLst/>
          </a:endParaRPr>
        </a:p>
      </dgm:t>
    </dgm:pt>
    <dgm:pt modelId="{B9B1A41E-4BBE-4BCD-88F1-3671A7C8C3A1}">
      <dgm:prSet/>
      <dgm:spPr/>
      <dgm:t>
        <a:bodyPr/>
        <a:lstStyle/>
        <a:p>
          <a:r>
            <a:rPr lang="en-US" b="1" cap="none" spc="0">
              <a:ln w="0"/>
              <a:solidFill>
                <a:schemeClr val="tx1"/>
              </a:solidFill>
              <a:effectLst/>
            </a:rPr>
            <a:t>Natural Infrastructure Flood Mitigation Advisory Board (NCDEQ)</a:t>
          </a:r>
        </a:p>
      </dgm:t>
    </dgm:pt>
    <dgm:pt modelId="{50580781-971B-4038-B56E-79403EC97035}" type="parTrans" cxnId="{5C005EBC-7B0D-4942-BC8E-E5FCBD97E854}">
      <dgm:prSet/>
      <dgm:spPr/>
      <dgm:t>
        <a:bodyPr/>
        <a:lstStyle/>
        <a:p>
          <a:endParaRPr lang="en-US" b="1">
            <a:effectLst/>
          </a:endParaRPr>
        </a:p>
      </dgm:t>
    </dgm:pt>
    <dgm:pt modelId="{4BBB2AE8-AD83-47DE-B848-68547A90015C}" type="sibTrans" cxnId="{5C005EBC-7B0D-4942-BC8E-E5FCBD97E854}">
      <dgm:prSet/>
      <dgm:spPr/>
      <dgm:t>
        <a:bodyPr/>
        <a:lstStyle/>
        <a:p>
          <a:endParaRPr lang="en-US" b="1">
            <a:effectLst/>
          </a:endParaRPr>
        </a:p>
      </dgm:t>
    </dgm:pt>
    <dgm:pt modelId="{F4A3E2DC-8F11-4FD9-B7C1-C8F7BF8D0913}">
      <dgm:prSet phldrT="[Text]"/>
      <dgm:spPr/>
      <dgm:t>
        <a:bodyPr/>
        <a:lstStyle/>
        <a:p>
          <a:r>
            <a:rPr lang="en-US" b="1" cap="none" spc="0">
              <a:ln w="0"/>
              <a:solidFill>
                <a:schemeClr val="tx1"/>
              </a:solidFill>
              <a:effectLst/>
            </a:rPr>
            <a:t>Resilient Coastal Communities Program Steering Committee (NCDEQ)</a:t>
          </a:r>
        </a:p>
      </dgm:t>
    </dgm:pt>
    <dgm:pt modelId="{B87A93C4-0864-43D4-95FE-A7FE5A8B5048}" type="parTrans" cxnId="{89F3767D-DA70-42EA-9D50-1F62C8716540}">
      <dgm:prSet/>
      <dgm:spPr/>
      <dgm:t>
        <a:bodyPr/>
        <a:lstStyle/>
        <a:p>
          <a:endParaRPr lang="en-US" b="1">
            <a:effectLst/>
          </a:endParaRPr>
        </a:p>
      </dgm:t>
    </dgm:pt>
    <dgm:pt modelId="{607093BF-6749-458F-9996-A1C98904A416}" type="sibTrans" cxnId="{89F3767D-DA70-42EA-9D50-1F62C8716540}">
      <dgm:prSet/>
      <dgm:spPr/>
      <dgm:t>
        <a:bodyPr/>
        <a:lstStyle/>
        <a:p>
          <a:endParaRPr lang="en-US" b="1">
            <a:effectLst/>
          </a:endParaRPr>
        </a:p>
      </dgm:t>
    </dgm:pt>
    <dgm:pt modelId="{F4DB1EDA-1AAB-4AE4-8224-287266FB0261}">
      <dgm:prSet/>
      <dgm:spPr/>
      <dgm:t>
        <a:bodyPr/>
        <a:lstStyle/>
        <a:p>
          <a:r>
            <a:rPr lang="en-US" b="1" cap="none" spc="0">
              <a:ln w="0"/>
              <a:solidFill>
                <a:schemeClr val="tx1"/>
              </a:solidFill>
              <a:effectLst/>
            </a:rPr>
            <a:t>Natural and Working Lands Stakeholder Group (NCDNCR)</a:t>
          </a:r>
        </a:p>
      </dgm:t>
    </dgm:pt>
    <dgm:pt modelId="{C7029830-5790-4703-A385-DD6CC65AC49A}" type="parTrans" cxnId="{4698BCC6-A38A-48BE-AE8A-26805BD3605E}">
      <dgm:prSet/>
      <dgm:spPr/>
      <dgm:t>
        <a:bodyPr/>
        <a:lstStyle/>
        <a:p>
          <a:endParaRPr lang="en-US" b="1">
            <a:effectLst/>
          </a:endParaRPr>
        </a:p>
      </dgm:t>
    </dgm:pt>
    <dgm:pt modelId="{A272DA30-0402-4D37-95CD-74796B7705CD}" type="sibTrans" cxnId="{4698BCC6-A38A-48BE-AE8A-26805BD3605E}">
      <dgm:prSet/>
      <dgm:spPr/>
      <dgm:t>
        <a:bodyPr/>
        <a:lstStyle/>
        <a:p>
          <a:endParaRPr lang="en-US" b="1">
            <a:effectLst/>
          </a:endParaRPr>
        </a:p>
      </dgm:t>
    </dgm:pt>
    <dgm:pt modelId="{9F4B3ED7-DCDD-416B-9063-0035DD2FC773}">
      <dgm:prSet phldrT="[Text]"/>
      <dgm:spPr/>
      <dgm:t>
        <a:bodyPr/>
        <a:lstStyle/>
        <a:p>
          <a:r>
            <a:rPr lang="en-US" b="1" cap="none" spc="0">
              <a:ln w="0"/>
              <a:solidFill>
                <a:schemeClr val="tx1"/>
              </a:solidFill>
              <a:effectLst/>
            </a:rPr>
            <a:t>Transportation Corridor Risk and Resiliency Vulnerability Working Groups (NCDOT)</a:t>
          </a:r>
        </a:p>
      </dgm:t>
    </dgm:pt>
    <dgm:pt modelId="{ECC279D2-9B9B-4B02-8FC5-09086C9D7848}" type="parTrans" cxnId="{6FE50538-85CA-4025-ACE3-ACAEDC142C2B}">
      <dgm:prSet/>
      <dgm:spPr/>
      <dgm:t>
        <a:bodyPr/>
        <a:lstStyle/>
        <a:p>
          <a:endParaRPr lang="en-US" b="1">
            <a:effectLst/>
          </a:endParaRPr>
        </a:p>
      </dgm:t>
    </dgm:pt>
    <dgm:pt modelId="{3537B63B-F105-43AD-97CB-7B83C20430CE}" type="sibTrans" cxnId="{6FE50538-85CA-4025-ACE3-ACAEDC142C2B}">
      <dgm:prSet/>
      <dgm:spPr/>
      <dgm:t>
        <a:bodyPr/>
        <a:lstStyle/>
        <a:p>
          <a:endParaRPr lang="en-US" b="1">
            <a:effectLst/>
          </a:endParaRPr>
        </a:p>
      </dgm:t>
    </dgm:pt>
    <dgm:pt modelId="{6D1DD030-14D6-4627-B1CC-02B8EA9541BD}" type="pres">
      <dgm:prSet presAssocID="{8498257E-DF99-4CC5-A1C5-4FE0EDD73178}" presName="diagram" presStyleCnt="0">
        <dgm:presLayoutVars>
          <dgm:dir/>
          <dgm:resizeHandles val="exact"/>
        </dgm:presLayoutVars>
      </dgm:prSet>
      <dgm:spPr/>
    </dgm:pt>
    <dgm:pt modelId="{EB1B9CEF-0439-422E-BBE0-A11390C7AC19}" type="pres">
      <dgm:prSet presAssocID="{84CC3AE6-BC52-4CE2-8362-ED96531499D7}" presName="node" presStyleLbl="node1" presStyleIdx="0" presStyleCnt="10">
        <dgm:presLayoutVars>
          <dgm:bulletEnabled val="1"/>
        </dgm:presLayoutVars>
      </dgm:prSet>
      <dgm:spPr/>
    </dgm:pt>
    <dgm:pt modelId="{8F266EF9-3A56-445A-8058-CD6761DE45A0}" type="pres">
      <dgm:prSet presAssocID="{63BA237E-50AD-4B52-9605-5E5F31396DBD}" presName="sibTrans" presStyleCnt="0"/>
      <dgm:spPr/>
    </dgm:pt>
    <dgm:pt modelId="{45B9D625-64A4-49C1-8DCB-8AABFB821833}" type="pres">
      <dgm:prSet presAssocID="{855240F1-5BD4-41BB-B12E-381876120452}" presName="node" presStyleLbl="node1" presStyleIdx="1" presStyleCnt="10">
        <dgm:presLayoutVars>
          <dgm:bulletEnabled val="1"/>
        </dgm:presLayoutVars>
      </dgm:prSet>
      <dgm:spPr/>
    </dgm:pt>
    <dgm:pt modelId="{D9FBD8B3-F692-47D3-B5B5-A051BA66C7B6}" type="pres">
      <dgm:prSet presAssocID="{C5D6922F-8D03-4710-B730-0B2E751BA3CA}" presName="sibTrans" presStyleCnt="0"/>
      <dgm:spPr/>
    </dgm:pt>
    <dgm:pt modelId="{D2B1116D-4FB6-4357-B46D-E4634FC4BFB2}" type="pres">
      <dgm:prSet presAssocID="{1D9AE677-47DE-4418-A90D-673EF8181952}" presName="node" presStyleLbl="node1" presStyleIdx="2" presStyleCnt="10">
        <dgm:presLayoutVars>
          <dgm:bulletEnabled val="1"/>
        </dgm:presLayoutVars>
      </dgm:prSet>
      <dgm:spPr/>
    </dgm:pt>
    <dgm:pt modelId="{E2CBA364-E164-41E9-A78C-06310109B526}" type="pres">
      <dgm:prSet presAssocID="{5CC36C5F-8545-47BA-9F75-A3BA3DDAE922}" presName="sibTrans" presStyleCnt="0"/>
      <dgm:spPr/>
    </dgm:pt>
    <dgm:pt modelId="{56E87B10-9159-467C-A39D-1A98D434FD98}" type="pres">
      <dgm:prSet presAssocID="{3BFD8682-6DF1-45C0-9681-BCB5B1C77D22}" presName="node" presStyleLbl="node1" presStyleIdx="3" presStyleCnt="10">
        <dgm:presLayoutVars>
          <dgm:bulletEnabled val="1"/>
        </dgm:presLayoutVars>
      </dgm:prSet>
      <dgm:spPr/>
    </dgm:pt>
    <dgm:pt modelId="{B8B25F38-20C1-40F8-B626-4BDDF92D5B37}" type="pres">
      <dgm:prSet presAssocID="{A6E3FE89-173D-43ED-AF67-46DA968E8882}" presName="sibTrans" presStyleCnt="0"/>
      <dgm:spPr/>
    </dgm:pt>
    <dgm:pt modelId="{664E9B7E-028F-42C6-AAC5-0B1ADE4BC4CD}" type="pres">
      <dgm:prSet presAssocID="{EF68C82F-73A9-4201-91F9-3A09DF13D9E1}" presName="node" presStyleLbl="node1" presStyleIdx="4" presStyleCnt="10">
        <dgm:presLayoutVars>
          <dgm:bulletEnabled val="1"/>
        </dgm:presLayoutVars>
      </dgm:prSet>
      <dgm:spPr/>
    </dgm:pt>
    <dgm:pt modelId="{612F72F6-23BE-450A-AEB1-25E69F40E716}" type="pres">
      <dgm:prSet presAssocID="{CA85E8B6-3903-4E8A-8CE9-497554D823EC}" presName="sibTrans" presStyleCnt="0"/>
      <dgm:spPr/>
    </dgm:pt>
    <dgm:pt modelId="{1B5244D4-05CB-48DE-9232-0FFA47D29D19}" type="pres">
      <dgm:prSet presAssocID="{42146637-F802-42C4-9980-A3F24621C04A}" presName="node" presStyleLbl="node1" presStyleIdx="5" presStyleCnt="10">
        <dgm:presLayoutVars>
          <dgm:bulletEnabled val="1"/>
        </dgm:presLayoutVars>
      </dgm:prSet>
      <dgm:spPr/>
    </dgm:pt>
    <dgm:pt modelId="{0FF8EEDD-D8C3-47B2-A6E6-684D81BF3DAE}" type="pres">
      <dgm:prSet presAssocID="{95B9A0A3-A6E0-45D3-A5A7-A0D9F825EEB0}" presName="sibTrans" presStyleCnt="0"/>
      <dgm:spPr/>
    </dgm:pt>
    <dgm:pt modelId="{FB90279B-D8BC-47DE-B99A-E1F34CB23D19}" type="pres">
      <dgm:prSet presAssocID="{B9B1A41E-4BBE-4BCD-88F1-3671A7C8C3A1}" presName="node" presStyleLbl="node1" presStyleIdx="6" presStyleCnt="10">
        <dgm:presLayoutVars>
          <dgm:bulletEnabled val="1"/>
        </dgm:presLayoutVars>
      </dgm:prSet>
      <dgm:spPr/>
    </dgm:pt>
    <dgm:pt modelId="{E3EFA0A6-63F4-49B6-A710-81563A90E375}" type="pres">
      <dgm:prSet presAssocID="{4BBB2AE8-AD83-47DE-B848-68547A90015C}" presName="sibTrans" presStyleCnt="0"/>
      <dgm:spPr/>
    </dgm:pt>
    <dgm:pt modelId="{7E6675F0-23E8-465B-8198-F95AF18D5CC1}" type="pres">
      <dgm:prSet presAssocID="{F4A3E2DC-8F11-4FD9-B7C1-C8F7BF8D0913}" presName="node" presStyleLbl="node1" presStyleIdx="7" presStyleCnt="10">
        <dgm:presLayoutVars>
          <dgm:bulletEnabled val="1"/>
        </dgm:presLayoutVars>
      </dgm:prSet>
      <dgm:spPr/>
    </dgm:pt>
    <dgm:pt modelId="{277B5BDD-A42D-4B89-BDD2-8FDE56390618}" type="pres">
      <dgm:prSet presAssocID="{607093BF-6749-458F-9996-A1C98904A416}" presName="sibTrans" presStyleCnt="0"/>
      <dgm:spPr/>
    </dgm:pt>
    <dgm:pt modelId="{9C857613-EFC4-4AAA-83D6-5EEF271BB9E5}" type="pres">
      <dgm:prSet presAssocID="{F4DB1EDA-1AAB-4AE4-8224-287266FB0261}" presName="node" presStyleLbl="node1" presStyleIdx="8" presStyleCnt="10">
        <dgm:presLayoutVars>
          <dgm:bulletEnabled val="1"/>
        </dgm:presLayoutVars>
      </dgm:prSet>
      <dgm:spPr/>
    </dgm:pt>
    <dgm:pt modelId="{C97FBF3E-EF70-4FBC-BAD4-69AEA63589C2}" type="pres">
      <dgm:prSet presAssocID="{A272DA30-0402-4D37-95CD-74796B7705CD}" presName="sibTrans" presStyleCnt="0"/>
      <dgm:spPr/>
    </dgm:pt>
    <dgm:pt modelId="{DCFD4736-3135-42F8-ACEC-957F460248BA}" type="pres">
      <dgm:prSet presAssocID="{9F4B3ED7-DCDD-416B-9063-0035DD2FC773}" presName="node" presStyleLbl="node1" presStyleIdx="9" presStyleCnt="10">
        <dgm:presLayoutVars>
          <dgm:bulletEnabled val="1"/>
        </dgm:presLayoutVars>
      </dgm:prSet>
      <dgm:spPr/>
    </dgm:pt>
  </dgm:ptLst>
  <dgm:cxnLst>
    <dgm:cxn modelId="{C2F24A1C-50BB-402E-A1D4-FFADD4FC13B1}" srcId="{8498257E-DF99-4CC5-A1C5-4FE0EDD73178}" destId="{855240F1-5BD4-41BB-B12E-381876120452}" srcOrd="1" destOrd="0" parTransId="{CD33CAE1-FDAD-4E9B-88E2-18DDE0F1D73F}" sibTransId="{C5D6922F-8D03-4710-B730-0B2E751BA3CA}"/>
    <dgm:cxn modelId="{650F8A30-520C-474A-B413-1A4BB1A7ADDE}" srcId="{8498257E-DF99-4CC5-A1C5-4FE0EDD73178}" destId="{3BFD8682-6DF1-45C0-9681-BCB5B1C77D22}" srcOrd="3" destOrd="0" parTransId="{BED6914B-C645-43D0-A791-30DB2DA2B826}" sibTransId="{A6E3FE89-173D-43ED-AF67-46DA968E8882}"/>
    <dgm:cxn modelId="{0408E730-18CF-49FB-AA95-E005B805158E}" type="presOf" srcId="{42146637-F802-42C4-9980-A3F24621C04A}" destId="{1B5244D4-05CB-48DE-9232-0FFA47D29D19}" srcOrd="0" destOrd="0" presId="urn:microsoft.com/office/officeart/2005/8/layout/default"/>
    <dgm:cxn modelId="{AB022E32-BA2D-4CCC-9B7E-3D0F3DBE43F2}" srcId="{8498257E-DF99-4CC5-A1C5-4FE0EDD73178}" destId="{EF68C82F-73A9-4201-91F9-3A09DF13D9E1}" srcOrd="4" destOrd="0" parTransId="{0EE8731D-0997-48E8-84C7-FEA7AAE71AA4}" sibTransId="{CA85E8B6-3903-4E8A-8CE9-497554D823EC}"/>
    <dgm:cxn modelId="{6FE50538-85CA-4025-ACE3-ACAEDC142C2B}" srcId="{8498257E-DF99-4CC5-A1C5-4FE0EDD73178}" destId="{9F4B3ED7-DCDD-416B-9063-0035DD2FC773}" srcOrd="9" destOrd="0" parTransId="{ECC279D2-9B9B-4B02-8FC5-09086C9D7848}" sibTransId="{3537B63B-F105-43AD-97CB-7B83C20430CE}"/>
    <dgm:cxn modelId="{78ACD13E-D697-48DF-BB4C-BDBB3B323970}" srcId="{8498257E-DF99-4CC5-A1C5-4FE0EDD73178}" destId="{1D9AE677-47DE-4418-A90D-673EF8181952}" srcOrd="2" destOrd="0" parTransId="{F5BF4338-CC37-4B82-81F1-E10385AEC072}" sibTransId="{5CC36C5F-8545-47BA-9F75-A3BA3DDAE922}"/>
    <dgm:cxn modelId="{247A3D40-21E8-4504-B29B-955B38C12900}" type="presOf" srcId="{84CC3AE6-BC52-4CE2-8362-ED96531499D7}" destId="{EB1B9CEF-0439-422E-BBE0-A11390C7AC19}" srcOrd="0" destOrd="0" presId="urn:microsoft.com/office/officeart/2005/8/layout/default"/>
    <dgm:cxn modelId="{342FD341-D7F2-4AF4-934F-7F2409BB00C1}" srcId="{8498257E-DF99-4CC5-A1C5-4FE0EDD73178}" destId="{42146637-F802-42C4-9980-A3F24621C04A}" srcOrd="5" destOrd="0" parTransId="{62571424-D382-4A00-BBCB-6D428B8225B2}" sibTransId="{95B9A0A3-A6E0-45D3-A5A7-A0D9F825EEB0}"/>
    <dgm:cxn modelId="{1691B443-DACC-4877-8EE0-5C18B32409A9}" type="presOf" srcId="{1D9AE677-47DE-4418-A90D-673EF8181952}" destId="{D2B1116D-4FB6-4357-B46D-E4634FC4BFB2}" srcOrd="0" destOrd="0" presId="urn:microsoft.com/office/officeart/2005/8/layout/default"/>
    <dgm:cxn modelId="{89F3767D-DA70-42EA-9D50-1F62C8716540}" srcId="{8498257E-DF99-4CC5-A1C5-4FE0EDD73178}" destId="{F4A3E2DC-8F11-4FD9-B7C1-C8F7BF8D0913}" srcOrd="7" destOrd="0" parTransId="{B87A93C4-0864-43D4-95FE-A7FE5A8B5048}" sibTransId="{607093BF-6749-458F-9996-A1C98904A416}"/>
    <dgm:cxn modelId="{2123407E-1BB1-48A9-8BCF-55B42F1600F4}" type="presOf" srcId="{F4A3E2DC-8F11-4FD9-B7C1-C8F7BF8D0913}" destId="{7E6675F0-23E8-465B-8198-F95AF18D5CC1}" srcOrd="0" destOrd="0" presId="urn:microsoft.com/office/officeart/2005/8/layout/default"/>
    <dgm:cxn modelId="{7168E991-2EC5-4029-88BB-9B94653B8F99}" type="presOf" srcId="{3BFD8682-6DF1-45C0-9681-BCB5B1C77D22}" destId="{56E87B10-9159-467C-A39D-1A98D434FD98}" srcOrd="0" destOrd="0" presId="urn:microsoft.com/office/officeart/2005/8/layout/default"/>
    <dgm:cxn modelId="{AAD2E1A9-8F2D-4CC4-BF13-E90931915F18}" type="presOf" srcId="{9F4B3ED7-DCDD-416B-9063-0035DD2FC773}" destId="{DCFD4736-3135-42F8-ACEC-957F460248BA}" srcOrd="0" destOrd="0" presId="urn:microsoft.com/office/officeart/2005/8/layout/default"/>
    <dgm:cxn modelId="{6C01FEB0-B746-498C-9091-C231FC3EDA8A}" type="presOf" srcId="{855240F1-5BD4-41BB-B12E-381876120452}" destId="{45B9D625-64A4-49C1-8DCB-8AABFB821833}" srcOrd="0" destOrd="0" presId="urn:microsoft.com/office/officeart/2005/8/layout/default"/>
    <dgm:cxn modelId="{5C005EBC-7B0D-4942-BC8E-E5FCBD97E854}" srcId="{8498257E-DF99-4CC5-A1C5-4FE0EDD73178}" destId="{B9B1A41E-4BBE-4BCD-88F1-3671A7C8C3A1}" srcOrd="6" destOrd="0" parTransId="{50580781-971B-4038-B56E-79403EC97035}" sibTransId="{4BBB2AE8-AD83-47DE-B848-68547A90015C}"/>
    <dgm:cxn modelId="{CC6134BD-BF3B-4091-9E8D-6F903E8FE203}" type="presOf" srcId="{B9B1A41E-4BBE-4BCD-88F1-3671A7C8C3A1}" destId="{FB90279B-D8BC-47DE-B99A-E1F34CB23D19}" srcOrd="0" destOrd="0" presId="urn:microsoft.com/office/officeart/2005/8/layout/default"/>
    <dgm:cxn modelId="{7D2A72BF-6A29-47CD-BBA3-507782D4FB00}" srcId="{8498257E-DF99-4CC5-A1C5-4FE0EDD73178}" destId="{84CC3AE6-BC52-4CE2-8362-ED96531499D7}" srcOrd="0" destOrd="0" parTransId="{7F2C35F0-C6AC-44B6-BA8B-06DCCB0D4978}" sibTransId="{63BA237E-50AD-4B52-9605-5E5F31396DBD}"/>
    <dgm:cxn modelId="{B83303C4-84A5-497A-AE85-31DF573E6B81}" type="presOf" srcId="{8498257E-DF99-4CC5-A1C5-4FE0EDD73178}" destId="{6D1DD030-14D6-4627-B1CC-02B8EA9541BD}" srcOrd="0" destOrd="0" presId="urn:microsoft.com/office/officeart/2005/8/layout/default"/>
    <dgm:cxn modelId="{4698BCC6-A38A-48BE-AE8A-26805BD3605E}" srcId="{8498257E-DF99-4CC5-A1C5-4FE0EDD73178}" destId="{F4DB1EDA-1AAB-4AE4-8224-287266FB0261}" srcOrd="8" destOrd="0" parTransId="{C7029830-5790-4703-A385-DD6CC65AC49A}" sibTransId="{A272DA30-0402-4D37-95CD-74796B7705CD}"/>
    <dgm:cxn modelId="{AEEF73CE-B591-464D-881D-2013D97D1910}" type="presOf" srcId="{EF68C82F-73A9-4201-91F9-3A09DF13D9E1}" destId="{664E9B7E-028F-42C6-AAC5-0B1ADE4BC4CD}" srcOrd="0" destOrd="0" presId="urn:microsoft.com/office/officeart/2005/8/layout/default"/>
    <dgm:cxn modelId="{A6ECD8E6-2AD8-4AF5-80F9-55295CB5954D}" type="presOf" srcId="{F4DB1EDA-1AAB-4AE4-8224-287266FB0261}" destId="{9C857613-EFC4-4AAA-83D6-5EEF271BB9E5}" srcOrd="0" destOrd="0" presId="urn:microsoft.com/office/officeart/2005/8/layout/default"/>
    <dgm:cxn modelId="{EF2F5E82-1892-45DF-9F3D-36A407CE6154}" type="presParOf" srcId="{6D1DD030-14D6-4627-B1CC-02B8EA9541BD}" destId="{EB1B9CEF-0439-422E-BBE0-A11390C7AC19}" srcOrd="0" destOrd="0" presId="urn:microsoft.com/office/officeart/2005/8/layout/default"/>
    <dgm:cxn modelId="{C942BA80-D2C6-43A6-AE97-7CDFF5DADEA3}" type="presParOf" srcId="{6D1DD030-14D6-4627-B1CC-02B8EA9541BD}" destId="{8F266EF9-3A56-445A-8058-CD6761DE45A0}" srcOrd="1" destOrd="0" presId="urn:microsoft.com/office/officeart/2005/8/layout/default"/>
    <dgm:cxn modelId="{03549DFC-CDC9-4515-9360-8439F51AFA31}" type="presParOf" srcId="{6D1DD030-14D6-4627-B1CC-02B8EA9541BD}" destId="{45B9D625-64A4-49C1-8DCB-8AABFB821833}" srcOrd="2" destOrd="0" presId="urn:microsoft.com/office/officeart/2005/8/layout/default"/>
    <dgm:cxn modelId="{E38FEBEA-D04A-4F6B-8F61-3A4345A0891C}" type="presParOf" srcId="{6D1DD030-14D6-4627-B1CC-02B8EA9541BD}" destId="{D9FBD8B3-F692-47D3-B5B5-A051BA66C7B6}" srcOrd="3" destOrd="0" presId="urn:microsoft.com/office/officeart/2005/8/layout/default"/>
    <dgm:cxn modelId="{AF518685-C0A9-4EB9-A813-FAF697437023}" type="presParOf" srcId="{6D1DD030-14D6-4627-B1CC-02B8EA9541BD}" destId="{D2B1116D-4FB6-4357-B46D-E4634FC4BFB2}" srcOrd="4" destOrd="0" presId="urn:microsoft.com/office/officeart/2005/8/layout/default"/>
    <dgm:cxn modelId="{E73A63CD-AC49-426F-A065-0676A315A73B}" type="presParOf" srcId="{6D1DD030-14D6-4627-B1CC-02B8EA9541BD}" destId="{E2CBA364-E164-41E9-A78C-06310109B526}" srcOrd="5" destOrd="0" presId="urn:microsoft.com/office/officeart/2005/8/layout/default"/>
    <dgm:cxn modelId="{F4404ECE-8EC0-494B-8456-BC443E92D97D}" type="presParOf" srcId="{6D1DD030-14D6-4627-B1CC-02B8EA9541BD}" destId="{56E87B10-9159-467C-A39D-1A98D434FD98}" srcOrd="6" destOrd="0" presId="urn:microsoft.com/office/officeart/2005/8/layout/default"/>
    <dgm:cxn modelId="{1398968A-A6FA-44D1-B6C4-4D8B402C2815}" type="presParOf" srcId="{6D1DD030-14D6-4627-B1CC-02B8EA9541BD}" destId="{B8B25F38-20C1-40F8-B626-4BDDF92D5B37}" srcOrd="7" destOrd="0" presId="urn:microsoft.com/office/officeart/2005/8/layout/default"/>
    <dgm:cxn modelId="{EB202DAC-F57E-404A-85F0-48FFFE04DBFC}" type="presParOf" srcId="{6D1DD030-14D6-4627-B1CC-02B8EA9541BD}" destId="{664E9B7E-028F-42C6-AAC5-0B1ADE4BC4CD}" srcOrd="8" destOrd="0" presId="urn:microsoft.com/office/officeart/2005/8/layout/default"/>
    <dgm:cxn modelId="{D5345E01-8E09-4850-988F-B0A1E8BF6A3E}" type="presParOf" srcId="{6D1DD030-14D6-4627-B1CC-02B8EA9541BD}" destId="{612F72F6-23BE-450A-AEB1-25E69F40E716}" srcOrd="9" destOrd="0" presId="urn:microsoft.com/office/officeart/2005/8/layout/default"/>
    <dgm:cxn modelId="{3BA9D1A6-F3DE-4B9F-A111-9ED89B32EECD}" type="presParOf" srcId="{6D1DD030-14D6-4627-B1CC-02B8EA9541BD}" destId="{1B5244D4-05CB-48DE-9232-0FFA47D29D19}" srcOrd="10" destOrd="0" presId="urn:microsoft.com/office/officeart/2005/8/layout/default"/>
    <dgm:cxn modelId="{1FDC02DA-03EA-447B-9B7A-3993502456F9}" type="presParOf" srcId="{6D1DD030-14D6-4627-B1CC-02B8EA9541BD}" destId="{0FF8EEDD-D8C3-47B2-A6E6-684D81BF3DAE}" srcOrd="11" destOrd="0" presId="urn:microsoft.com/office/officeart/2005/8/layout/default"/>
    <dgm:cxn modelId="{48E09AF6-AC03-4850-B2DD-A134E5483353}" type="presParOf" srcId="{6D1DD030-14D6-4627-B1CC-02B8EA9541BD}" destId="{FB90279B-D8BC-47DE-B99A-E1F34CB23D19}" srcOrd="12" destOrd="0" presId="urn:microsoft.com/office/officeart/2005/8/layout/default"/>
    <dgm:cxn modelId="{252E695D-A359-4FF6-8B9B-164EC9B3363E}" type="presParOf" srcId="{6D1DD030-14D6-4627-B1CC-02B8EA9541BD}" destId="{E3EFA0A6-63F4-49B6-A710-81563A90E375}" srcOrd="13" destOrd="0" presId="urn:microsoft.com/office/officeart/2005/8/layout/default"/>
    <dgm:cxn modelId="{2E05E24E-1AFA-45FB-8804-1438E8FEC329}" type="presParOf" srcId="{6D1DD030-14D6-4627-B1CC-02B8EA9541BD}" destId="{7E6675F0-23E8-465B-8198-F95AF18D5CC1}" srcOrd="14" destOrd="0" presId="urn:microsoft.com/office/officeart/2005/8/layout/default"/>
    <dgm:cxn modelId="{0D5D34AC-17FE-4457-B328-04F13193DE3C}" type="presParOf" srcId="{6D1DD030-14D6-4627-B1CC-02B8EA9541BD}" destId="{277B5BDD-A42D-4B89-BDD2-8FDE56390618}" srcOrd="15" destOrd="0" presId="urn:microsoft.com/office/officeart/2005/8/layout/default"/>
    <dgm:cxn modelId="{3BDE9AF3-1FDE-4BEE-8459-274DDD006797}" type="presParOf" srcId="{6D1DD030-14D6-4627-B1CC-02B8EA9541BD}" destId="{9C857613-EFC4-4AAA-83D6-5EEF271BB9E5}" srcOrd="16" destOrd="0" presId="urn:microsoft.com/office/officeart/2005/8/layout/default"/>
    <dgm:cxn modelId="{28381466-898A-49BF-A456-50E16968378D}" type="presParOf" srcId="{6D1DD030-14D6-4627-B1CC-02B8EA9541BD}" destId="{C97FBF3E-EF70-4FBC-BAD4-69AEA63589C2}" srcOrd="17" destOrd="0" presId="urn:microsoft.com/office/officeart/2005/8/layout/default"/>
    <dgm:cxn modelId="{7FC2719E-919E-4B60-9DA9-C35BAC12D487}" type="presParOf" srcId="{6D1DD030-14D6-4627-B1CC-02B8EA9541BD}" destId="{DCFD4736-3135-42F8-ACEC-957F460248BA}" srcOrd="18" destOrd="0" presId="urn:microsoft.com/office/officeart/2005/8/layout/default"/>
  </dgm:cxnLst>
  <dgm:bg>
    <a:effect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F38BD6-DAED-4640-9BB9-7C53992E994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69DFBB3-8E14-4C7A-A9E7-04639D93E009}">
      <dgm:prSet phldrT="[Text]"/>
      <dgm:spPr>
        <a:solidFill>
          <a:schemeClr val="accent2">
            <a:lumMod val="40000"/>
            <a:lumOff val="60000"/>
          </a:schemeClr>
        </a:solidFill>
      </dgm:spPr>
      <dgm:t>
        <a:bodyPr/>
        <a:lstStyle/>
        <a:p>
          <a:r>
            <a:rPr lang="en-US" b="1" cap="none" spc="0">
              <a:ln w="0"/>
              <a:solidFill>
                <a:schemeClr val="tx1"/>
              </a:solidFill>
              <a:effectLst>
                <a:outerShdw blurRad="38100" dist="19050" dir="2700000" algn="tl" rotWithShape="0">
                  <a:schemeClr val="dk1">
                    <a:alpha val="40000"/>
                  </a:schemeClr>
                </a:outerShdw>
              </a:effectLst>
            </a:rPr>
            <a:t>Development of the Natural Infrastructure Flood Mitigation Program and Modeling of Nature-Based Solutions for Flooding</a:t>
          </a:r>
        </a:p>
        <a:p>
          <a:r>
            <a:rPr lang="en-US" b="0" cap="none" spc="0">
              <a:ln w="0"/>
              <a:solidFill>
                <a:schemeClr val="tx1"/>
              </a:solidFill>
              <a:effectLst>
                <a:outerShdw blurRad="38100" dist="19050" dir="2700000" algn="tl" rotWithShape="0">
                  <a:schemeClr val="dk1">
                    <a:alpha val="40000"/>
                  </a:schemeClr>
                </a:outerShdw>
              </a:effectLst>
            </a:rPr>
            <a:t>DEQ, Division of Mitigation Services</a:t>
          </a:r>
        </a:p>
        <a:p>
          <a:r>
            <a:rPr lang="en-US" b="0" cap="none" spc="0">
              <a:ln w="0"/>
              <a:solidFill>
                <a:schemeClr val="tx1"/>
              </a:solidFill>
              <a:effectLst>
                <a:outerShdw blurRad="38100" dist="19050" dir="2700000" algn="tl" rotWithShape="0">
                  <a:schemeClr val="dk1">
                    <a:alpha val="40000"/>
                  </a:schemeClr>
                </a:outerShdw>
              </a:effectLst>
            </a:rPr>
            <a:t>$340,800</a:t>
          </a:r>
        </a:p>
      </dgm:t>
    </dgm:pt>
    <dgm:pt modelId="{00B97F07-7B29-4B9F-A370-C0228473E6C7}" type="parTrans" cxnId="{24CC0E0E-45CC-439C-A12F-CEA91AD9FD46}">
      <dgm:prSet/>
      <dgm:spPr/>
      <dgm:t>
        <a:bodyPr/>
        <a:lstStyle/>
        <a:p>
          <a:endParaRPr lang="en-US"/>
        </a:p>
      </dgm:t>
    </dgm:pt>
    <dgm:pt modelId="{AA1799F0-5E92-4F32-9156-26E9A6B2E0D8}" type="sibTrans" cxnId="{24CC0E0E-45CC-439C-A12F-CEA91AD9FD46}">
      <dgm:prSet/>
      <dgm:spPr/>
      <dgm:t>
        <a:bodyPr/>
        <a:lstStyle/>
        <a:p>
          <a:endParaRPr lang="en-US"/>
        </a:p>
      </dgm:t>
    </dgm:pt>
    <dgm:pt modelId="{1D0D0CC5-8976-444B-9F20-F28206071FD6}">
      <dgm:prSet/>
      <dgm:spPr>
        <a:solidFill>
          <a:schemeClr val="accent2">
            <a:lumMod val="40000"/>
            <a:lumOff val="60000"/>
          </a:schemeClr>
        </a:solidFill>
      </dgm:spPr>
      <dgm:t>
        <a:bodyPr/>
        <a:lstStyle/>
        <a:p>
          <a:r>
            <a:rPr lang="en-US" b="1" cap="none" spc="0">
              <a:ln w="0"/>
              <a:solidFill>
                <a:schemeClr val="tx1"/>
              </a:solidFill>
              <a:effectLst>
                <a:outerShdw blurRad="38100" dist="19050" dir="2700000" algn="tl" rotWithShape="0">
                  <a:schemeClr val="dk1">
                    <a:alpha val="40000"/>
                  </a:schemeClr>
                </a:outerShdw>
              </a:effectLst>
            </a:rPr>
            <a:t>NC Resilient Coastal Communities Program </a:t>
          </a:r>
        </a:p>
        <a:p>
          <a:r>
            <a:rPr lang="en-US" b="0" cap="none" spc="0">
              <a:ln w="0"/>
              <a:solidFill>
                <a:schemeClr val="tx1"/>
              </a:solidFill>
              <a:effectLst>
                <a:outerShdw blurRad="38100" dist="19050" dir="2700000" algn="tl" rotWithShape="0">
                  <a:schemeClr val="dk1">
                    <a:alpha val="40000"/>
                  </a:schemeClr>
                </a:outerShdw>
              </a:effectLst>
            </a:rPr>
            <a:t>DEQ, Division of Coastal Management</a:t>
          </a:r>
        </a:p>
        <a:p>
          <a:r>
            <a:rPr lang="en-US" b="0" cap="none" spc="0">
              <a:ln w="0"/>
              <a:solidFill>
                <a:schemeClr val="tx1"/>
              </a:solidFill>
              <a:effectLst>
                <a:outerShdw blurRad="38100" dist="19050" dir="2700000" algn="tl" rotWithShape="0">
                  <a:schemeClr val="dk1">
                    <a:alpha val="40000"/>
                  </a:schemeClr>
                </a:outerShdw>
              </a:effectLst>
            </a:rPr>
            <a:t>$500,000</a:t>
          </a:r>
        </a:p>
      </dgm:t>
    </dgm:pt>
    <dgm:pt modelId="{4C89426A-C358-4045-B3F4-EB3D646D2B48}" type="parTrans" cxnId="{5C27670A-ACB0-4266-AA91-FF4929AF9CAD}">
      <dgm:prSet/>
      <dgm:spPr/>
      <dgm:t>
        <a:bodyPr/>
        <a:lstStyle/>
        <a:p>
          <a:endParaRPr lang="en-US"/>
        </a:p>
      </dgm:t>
    </dgm:pt>
    <dgm:pt modelId="{C83166F9-4396-4C26-B130-9769B1493A6B}" type="sibTrans" cxnId="{5C27670A-ACB0-4266-AA91-FF4929AF9CAD}">
      <dgm:prSet/>
      <dgm:spPr/>
      <dgm:t>
        <a:bodyPr/>
        <a:lstStyle/>
        <a:p>
          <a:endParaRPr lang="en-US"/>
        </a:p>
      </dgm:t>
    </dgm:pt>
    <dgm:pt modelId="{5229EFDD-79C2-45CC-9AA6-44D7EE053DB1}">
      <dgm:prSet/>
      <dgm:spPr>
        <a:solidFill>
          <a:schemeClr val="accent2">
            <a:lumMod val="40000"/>
            <a:lumOff val="60000"/>
          </a:schemeClr>
        </a:solidFill>
      </dgm:spPr>
      <dgm:t>
        <a:bodyPr/>
        <a:lstStyle/>
        <a:p>
          <a:r>
            <a:rPr lang="en-US" b="1" cap="none" spc="0">
              <a:ln w="0"/>
              <a:solidFill>
                <a:schemeClr val="tx1"/>
              </a:solidFill>
              <a:effectLst>
                <a:outerShdw blurRad="38100" dist="19050" dir="2700000" algn="tl" rotWithShape="0">
                  <a:schemeClr val="dk1">
                    <a:alpha val="40000"/>
                  </a:schemeClr>
                </a:outerShdw>
              </a:effectLst>
            </a:rPr>
            <a:t>Statewide Probable Maximum Precipitation Study </a:t>
          </a:r>
        </a:p>
        <a:p>
          <a:r>
            <a:rPr lang="en-US" b="0" cap="none" spc="0">
              <a:ln w="0"/>
              <a:solidFill>
                <a:schemeClr val="tx1"/>
              </a:solidFill>
              <a:effectLst>
                <a:outerShdw blurRad="38100" dist="19050" dir="2700000" algn="tl" rotWithShape="0">
                  <a:schemeClr val="dk1">
                    <a:alpha val="40000"/>
                  </a:schemeClr>
                </a:outerShdw>
              </a:effectLst>
            </a:rPr>
            <a:t> DEQ, Division of Energy, Mineral, and Land Resources</a:t>
          </a:r>
        </a:p>
        <a:p>
          <a:r>
            <a:rPr lang="en-US" b="0" cap="none" spc="0">
              <a:ln w="0"/>
              <a:solidFill>
                <a:schemeClr val="tx1"/>
              </a:solidFill>
              <a:effectLst>
                <a:outerShdw blurRad="38100" dist="19050" dir="2700000" algn="tl" rotWithShape="0">
                  <a:schemeClr val="dk1">
                    <a:alpha val="40000"/>
                  </a:schemeClr>
                </a:outerShdw>
              </a:effectLst>
            </a:rPr>
            <a:t>$500,000</a:t>
          </a:r>
        </a:p>
      </dgm:t>
    </dgm:pt>
    <dgm:pt modelId="{F35F0265-8F01-4D88-802E-7B4A936D6AFB}" type="parTrans" cxnId="{251343F7-B683-4A86-BA0E-DB8499ACEA88}">
      <dgm:prSet/>
      <dgm:spPr/>
      <dgm:t>
        <a:bodyPr/>
        <a:lstStyle/>
        <a:p>
          <a:endParaRPr lang="en-US"/>
        </a:p>
      </dgm:t>
    </dgm:pt>
    <dgm:pt modelId="{F9F0825A-13A9-445C-A978-EDDC087B8BA0}" type="sibTrans" cxnId="{251343F7-B683-4A86-BA0E-DB8499ACEA88}">
      <dgm:prSet/>
      <dgm:spPr/>
      <dgm:t>
        <a:bodyPr/>
        <a:lstStyle/>
        <a:p>
          <a:endParaRPr lang="en-US"/>
        </a:p>
      </dgm:t>
    </dgm:pt>
    <dgm:pt modelId="{1AE017F3-53B1-480F-94A4-D1DD0DA0730D}">
      <dgm:prSet/>
      <dgm:spPr>
        <a:solidFill>
          <a:schemeClr val="accent2">
            <a:lumMod val="40000"/>
            <a:lumOff val="60000"/>
          </a:schemeClr>
        </a:solidFill>
      </dgm:spPr>
      <dgm:t>
        <a:bodyPr/>
        <a:lstStyle/>
        <a:p>
          <a:r>
            <a:rPr lang="en-US" b="1" cap="none" spc="0">
              <a:ln w="0"/>
              <a:solidFill>
                <a:schemeClr val="tx1"/>
              </a:solidFill>
              <a:effectLst>
                <a:outerShdw blurRad="38100" dist="19050" dir="2700000" algn="tl" rotWithShape="0">
                  <a:schemeClr val="dk1">
                    <a:alpha val="40000"/>
                  </a:schemeClr>
                </a:outerShdw>
              </a:effectLst>
            </a:rPr>
            <a:t>Low Flow Statistics Re-Evaluation and Public Water Supply Boundary Area Assessment</a:t>
          </a:r>
        </a:p>
        <a:p>
          <a:r>
            <a:rPr lang="en-US" b="0" cap="none" spc="0">
              <a:ln w="0"/>
              <a:solidFill>
                <a:schemeClr val="tx1"/>
              </a:solidFill>
              <a:effectLst>
                <a:outerShdw blurRad="38100" dist="19050" dir="2700000" algn="tl" rotWithShape="0">
                  <a:schemeClr val="dk1">
                    <a:alpha val="40000"/>
                  </a:schemeClr>
                </a:outerShdw>
              </a:effectLst>
            </a:rPr>
            <a:t>DEQ, Division of Water Resources</a:t>
          </a:r>
        </a:p>
        <a:p>
          <a:r>
            <a:rPr lang="en-US" b="0" cap="none" spc="0">
              <a:ln w="0"/>
              <a:solidFill>
                <a:schemeClr val="tx1"/>
              </a:solidFill>
              <a:effectLst>
                <a:outerShdw blurRad="38100" dist="19050" dir="2700000" algn="tl" rotWithShape="0">
                  <a:schemeClr val="dk1">
                    <a:alpha val="40000"/>
                  </a:schemeClr>
                </a:outerShdw>
              </a:effectLst>
            </a:rPr>
            <a:t>$740,700</a:t>
          </a:r>
        </a:p>
      </dgm:t>
    </dgm:pt>
    <dgm:pt modelId="{36862104-210C-4437-A6C0-7468B22D9499}" type="parTrans" cxnId="{BBC5DDEC-CAC3-4E40-8BC8-D76B53DAA5F1}">
      <dgm:prSet/>
      <dgm:spPr/>
      <dgm:t>
        <a:bodyPr/>
        <a:lstStyle/>
        <a:p>
          <a:endParaRPr lang="en-US"/>
        </a:p>
      </dgm:t>
    </dgm:pt>
    <dgm:pt modelId="{EC49B643-707A-4665-BA99-7C5E03364986}" type="sibTrans" cxnId="{BBC5DDEC-CAC3-4E40-8BC8-D76B53DAA5F1}">
      <dgm:prSet/>
      <dgm:spPr/>
      <dgm:t>
        <a:bodyPr/>
        <a:lstStyle/>
        <a:p>
          <a:endParaRPr lang="en-US"/>
        </a:p>
      </dgm:t>
    </dgm:pt>
    <dgm:pt modelId="{A4278BAE-7911-484F-AB70-A4088D1631EE}">
      <dgm:prSet/>
      <dgm:spPr>
        <a:solidFill>
          <a:schemeClr val="accent2">
            <a:lumMod val="40000"/>
            <a:lumOff val="60000"/>
          </a:schemeClr>
        </a:solidFill>
      </dgm:spPr>
      <dgm:t>
        <a:bodyPr/>
        <a:lstStyle/>
        <a:p>
          <a:r>
            <a:rPr lang="en-US" b="1" cap="none" spc="0">
              <a:ln w="0"/>
              <a:solidFill>
                <a:schemeClr val="tx1"/>
              </a:solidFill>
              <a:effectLst>
                <a:outerShdw blurRad="38100" dist="19050" dir="2700000" algn="tl" rotWithShape="0">
                  <a:schemeClr val="dk1">
                    <a:alpha val="40000"/>
                  </a:schemeClr>
                </a:outerShdw>
              </a:effectLst>
            </a:rPr>
            <a:t>Establishing Future Rainfall Statistics (IDF curves) with Climate Data</a:t>
          </a:r>
        </a:p>
        <a:p>
          <a:r>
            <a:rPr lang="en-US" b="0" cap="none" spc="0">
              <a:ln w="0"/>
              <a:solidFill>
                <a:schemeClr val="tx1"/>
              </a:solidFill>
              <a:effectLst>
                <a:outerShdw blurRad="38100" dist="19050" dir="2700000" algn="tl" rotWithShape="0">
                  <a:schemeClr val="dk1">
                    <a:alpha val="40000"/>
                  </a:schemeClr>
                </a:outerShdw>
              </a:effectLst>
            </a:rPr>
            <a:t>State Climate Office and NCDOT</a:t>
          </a:r>
        </a:p>
        <a:p>
          <a:r>
            <a:rPr lang="en-US" b="0" cap="none" spc="0">
              <a:ln w="0"/>
              <a:solidFill>
                <a:schemeClr val="tx1"/>
              </a:solidFill>
              <a:effectLst>
                <a:outerShdw blurRad="38100" dist="19050" dir="2700000" algn="tl" rotWithShape="0">
                  <a:schemeClr val="dk1">
                    <a:alpha val="40000"/>
                  </a:schemeClr>
                </a:outerShdw>
              </a:effectLst>
            </a:rPr>
            <a:t>$350,000 (TBD)</a:t>
          </a:r>
        </a:p>
        <a:p>
          <a:endParaRPr lang="en-US" b="0" cap="none" spc="0">
            <a:ln w="0"/>
            <a:solidFill>
              <a:schemeClr val="tx1"/>
            </a:solidFill>
            <a:effectLst>
              <a:outerShdw blurRad="38100" dist="19050" dir="2700000" algn="tl" rotWithShape="0">
                <a:schemeClr val="dk1">
                  <a:alpha val="40000"/>
                </a:schemeClr>
              </a:outerShdw>
            </a:effectLst>
          </a:endParaRPr>
        </a:p>
      </dgm:t>
    </dgm:pt>
    <dgm:pt modelId="{BB7398F3-1EDC-49D0-BEB7-C4430CB0D076}" type="parTrans" cxnId="{42752034-0D38-465F-BC1A-EBF5DA0451C8}">
      <dgm:prSet/>
      <dgm:spPr/>
      <dgm:t>
        <a:bodyPr/>
        <a:lstStyle/>
        <a:p>
          <a:endParaRPr lang="en-US"/>
        </a:p>
      </dgm:t>
    </dgm:pt>
    <dgm:pt modelId="{77AD1B59-1234-4066-A969-EE81A31051A6}" type="sibTrans" cxnId="{42752034-0D38-465F-BC1A-EBF5DA0451C8}">
      <dgm:prSet/>
      <dgm:spPr/>
      <dgm:t>
        <a:bodyPr/>
        <a:lstStyle/>
        <a:p>
          <a:endParaRPr lang="en-US"/>
        </a:p>
      </dgm:t>
    </dgm:pt>
    <dgm:pt modelId="{F249FA72-A76C-417E-8048-46AC6EAD6601}">
      <dgm:prSet/>
      <dgm:spPr>
        <a:solidFill>
          <a:schemeClr val="accent2">
            <a:lumMod val="40000"/>
            <a:lumOff val="60000"/>
          </a:schemeClr>
        </a:solidFill>
      </dgm:spPr>
      <dgm:t>
        <a:bodyPr/>
        <a:lstStyle/>
        <a:p>
          <a:r>
            <a:rPr lang="en-US" b="1" cap="none" spc="0">
              <a:ln w="0"/>
              <a:solidFill>
                <a:schemeClr val="tx1"/>
              </a:solidFill>
              <a:effectLst>
                <a:outerShdw blurRad="38100" dist="19050" dir="2700000" algn="tl" rotWithShape="0">
                  <a:schemeClr val="dk1">
                    <a:alpha val="40000"/>
                  </a:schemeClr>
                </a:outerShdw>
              </a:effectLst>
            </a:rPr>
            <a:t>Updating NOAA’s Atlas 14 data for precipitation frequency</a:t>
          </a:r>
        </a:p>
        <a:p>
          <a:r>
            <a:rPr lang="en-US" b="0" cap="none" spc="0">
              <a:ln w="0"/>
              <a:solidFill>
                <a:schemeClr val="tx1"/>
              </a:solidFill>
              <a:effectLst>
                <a:outerShdw blurRad="38100" dist="19050" dir="2700000" algn="tl" rotWithShape="0">
                  <a:schemeClr val="dk1">
                    <a:alpha val="40000"/>
                  </a:schemeClr>
                </a:outerShdw>
              </a:effectLst>
            </a:rPr>
            <a:t>NCDOT &gt; FHA</a:t>
          </a:r>
        </a:p>
        <a:p>
          <a:r>
            <a:rPr lang="en-US" b="0" cap="none" spc="0">
              <a:ln w="0"/>
              <a:solidFill>
                <a:schemeClr val="tx1"/>
              </a:solidFill>
              <a:effectLst>
                <a:outerShdw blurRad="38100" dist="19050" dir="2700000" algn="tl" rotWithShape="0">
                  <a:schemeClr val="dk1">
                    <a:alpha val="40000"/>
                  </a:schemeClr>
                </a:outerShdw>
              </a:effectLst>
            </a:rPr>
            <a:t>$470,000 (TBD)</a:t>
          </a:r>
        </a:p>
      </dgm:t>
    </dgm:pt>
    <dgm:pt modelId="{21FF80AF-6DAB-420B-A8A3-44928107C87B}" type="parTrans" cxnId="{189344EE-5314-4979-91B5-AE0D7FEA1018}">
      <dgm:prSet/>
      <dgm:spPr/>
      <dgm:t>
        <a:bodyPr/>
        <a:lstStyle/>
        <a:p>
          <a:endParaRPr lang="en-US"/>
        </a:p>
      </dgm:t>
    </dgm:pt>
    <dgm:pt modelId="{412AF728-03EF-4F15-9907-335E386D56E6}" type="sibTrans" cxnId="{189344EE-5314-4979-91B5-AE0D7FEA1018}">
      <dgm:prSet/>
      <dgm:spPr/>
      <dgm:t>
        <a:bodyPr/>
        <a:lstStyle/>
        <a:p>
          <a:endParaRPr lang="en-US"/>
        </a:p>
      </dgm:t>
    </dgm:pt>
    <dgm:pt modelId="{41EF12C6-1977-405C-8C88-FBD5269FBBF1}" type="pres">
      <dgm:prSet presAssocID="{7DF38BD6-DAED-4640-9BB9-7C53992E994A}" presName="diagram" presStyleCnt="0">
        <dgm:presLayoutVars>
          <dgm:dir/>
          <dgm:resizeHandles val="exact"/>
        </dgm:presLayoutVars>
      </dgm:prSet>
      <dgm:spPr/>
    </dgm:pt>
    <dgm:pt modelId="{1CBB8E47-D373-40A6-A272-EB675D488144}" type="pres">
      <dgm:prSet presAssocID="{1D0D0CC5-8976-444B-9F20-F28206071FD6}" presName="node" presStyleLbl="node1" presStyleIdx="0" presStyleCnt="6">
        <dgm:presLayoutVars>
          <dgm:bulletEnabled val="1"/>
        </dgm:presLayoutVars>
      </dgm:prSet>
      <dgm:spPr>
        <a:prstGeom prst="roundRect">
          <a:avLst/>
        </a:prstGeom>
      </dgm:spPr>
    </dgm:pt>
    <dgm:pt modelId="{2E4199D0-ECE5-4C0F-93E9-2DE6BA96AAED}" type="pres">
      <dgm:prSet presAssocID="{C83166F9-4396-4C26-B130-9769B1493A6B}" presName="sibTrans" presStyleCnt="0"/>
      <dgm:spPr/>
    </dgm:pt>
    <dgm:pt modelId="{A192B86E-4458-40DD-A28D-FD34D66FCE8E}" type="pres">
      <dgm:prSet presAssocID="{5229EFDD-79C2-45CC-9AA6-44D7EE053DB1}" presName="node" presStyleLbl="node1" presStyleIdx="1" presStyleCnt="6">
        <dgm:presLayoutVars>
          <dgm:bulletEnabled val="1"/>
        </dgm:presLayoutVars>
      </dgm:prSet>
      <dgm:spPr>
        <a:prstGeom prst="roundRect">
          <a:avLst/>
        </a:prstGeom>
      </dgm:spPr>
    </dgm:pt>
    <dgm:pt modelId="{EBAACCC6-28AC-4685-9BB7-934AFC241F9E}" type="pres">
      <dgm:prSet presAssocID="{F9F0825A-13A9-445C-A978-EDDC087B8BA0}" presName="sibTrans" presStyleCnt="0"/>
      <dgm:spPr/>
    </dgm:pt>
    <dgm:pt modelId="{754147A4-CD06-4B9B-A5E2-5A8078F2F916}" type="pres">
      <dgm:prSet presAssocID="{1AE017F3-53B1-480F-94A4-D1DD0DA0730D}" presName="node" presStyleLbl="node1" presStyleIdx="2" presStyleCnt="6" custLinFactNeighborX="-521" custLinFactNeighborY="-28">
        <dgm:presLayoutVars>
          <dgm:bulletEnabled val="1"/>
        </dgm:presLayoutVars>
      </dgm:prSet>
      <dgm:spPr>
        <a:prstGeom prst="roundRect">
          <a:avLst/>
        </a:prstGeom>
      </dgm:spPr>
    </dgm:pt>
    <dgm:pt modelId="{4BFFAF3F-67C4-49A1-B57D-728FB1B3D7CC}" type="pres">
      <dgm:prSet presAssocID="{EC49B643-707A-4665-BA99-7C5E03364986}" presName="sibTrans" presStyleCnt="0"/>
      <dgm:spPr/>
    </dgm:pt>
    <dgm:pt modelId="{E9B42FC3-5B82-4A7C-9DA2-3E7F2D3DC0C9}" type="pres">
      <dgm:prSet presAssocID="{669DFBB3-8E14-4C7A-A9E7-04639D93E009}" presName="node" presStyleLbl="node1" presStyleIdx="3" presStyleCnt="6" custLinFactNeighborX="592" custLinFactNeighborY="192">
        <dgm:presLayoutVars>
          <dgm:bulletEnabled val="1"/>
        </dgm:presLayoutVars>
      </dgm:prSet>
      <dgm:spPr>
        <a:prstGeom prst="roundRect">
          <a:avLst/>
        </a:prstGeom>
      </dgm:spPr>
    </dgm:pt>
    <dgm:pt modelId="{807C5869-081A-47D4-B188-F0C2A884F16F}" type="pres">
      <dgm:prSet presAssocID="{AA1799F0-5E92-4F32-9156-26E9A6B2E0D8}" presName="sibTrans" presStyleCnt="0"/>
      <dgm:spPr/>
    </dgm:pt>
    <dgm:pt modelId="{83C71EEB-5FD4-4CF7-84DF-83FDACA8497E}" type="pres">
      <dgm:prSet presAssocID="{F249FA72-A76C-417E-8048-46AC6EAD6601}" presName="node" presStyleLbl="node1" presStyleIdx="4" presStyleCnt="6">
        <dgm:presLayoutVars>
          <dgm:bulletEnabled val="1"/>
        </dgm:presLayoutVars>
      </dgm:prSet>
      <dgm:spPr>
        <a:prstGeom prst="roundRect">
          <a:avLst/>
        </a:prstGeom>
      </dgm:spPr>
    </dgm:pt>
    <dgm:pt modelId="{612D2191-C778-4B7D-BCCE-C4B5467A6709}" type="pres">
      <dgm:prSet presAssocID="{412AF728-03EF-4F15-9907-335E386D56E6}" presName="sibTrans" presStyleCnt="0"/>
      <dgm:spPr/>
    </dgm:pt>
    <dgm:pt modelId="{92153F7B-6343-45EE-9874-7ADE70B9F7FF}" type="pres">
      <dgm:prSet presAssocID="{A4278BAE-7911-484F-AB70-A4088D1631EE}" presName="node" presStyleLbl="node1" presStyleIdx="5" presStyleCnt="6">
        <dgm:presLayoutVars>
          <dgm:bulletEnabled val="1"/>
        </dgm:presLayoutVars>
      </dgm:prSet>
      <dgm:spPr>
        <a:prstGeom prst="roundRect">
          <a:avLst/>
        </a:prstGeom>
      </dgm:spPr>
    </dgm:pt>
  </dgm:ptLst>
  <dgm:cxnLst>
    <dgm:cxn modelId="{5C27670A-ACB0-4266-AA91-FF4929AF9CAD}" srcId="{7DF38BD6-DAED-4640-9BB9-7C53992E994A}" destId="{1D0D0CC5-8976-444B-9F20-F28206071FD6}" srcOrd="0" destOrd="0" parTransId="{4C89426A-C358-4045-B3F4-EB3D646D2B48}" sibTransId="{C83166F9-4396-4C26-B130-9769B1493A6B}"/>
    <dgm:cxn modelId="{24CC0E0E-45CC-439C-A12F-CEA91AD9FD46}" srcId="{7DF38BD6-DAED-4640-9BB9-7C53992E994A}" destId="{669DFBB3-8E14-4C7A-A9E7-04639D93E009}" srcOrd="3" destOrd="0" parTransId="{00B97F07-7B29-4B9F-A370-C0228473E6C7}" sibTransId="{AA1799F0-5E92-4F32-9156-26E9A6B2E0D8}"/>
    <dgm:cxn modelId="{63EE2A0E-D012-44F6-A546-13FE5D45D4E7}" type="presOf" srcId="{669DFBB3-8E14-4C7A-A9E7-04639D93E009}" destId="{E9B42FC3-5B82-4A7C-9DA2-3E7F2D3DC0C9}" srcOrd="0" destOrd="0" presId="urn:microsoft.com/office/officeart/2005/8/layout/default"/>
    <dgm:cxn modelId="{21405012-8F55-4BA8-BB8A-FF43E2826FB6}" type="presOf" srcId="{A4278BAE-7911-484F-AB70-A4088D1631EE}" destId="{92153F7B-6343-45EE-9874-7ADE70B9F7FF}" srcOrd="0" destOrd="0" presId="urn:microsoft.com/office/officeart/2005/8/layout/default"/>
    <dgm:cxn modelId="{42752034-0D38-465F-BC1A-EBF5DA0451C8}" srcId="{7DF38BD6-DAED-4640-9BB9-7C53992E994A}" destId="{A4278BAE-7911-484F-AB70-A4088D1631EE}" srcOrd="5" destOrd="0" parTransId="{BB7398F3-1EDC-49D0-BEB7-C4430CB0D076}" sibTransId="{77AD1B59-1234-4066-A969-EE81A31051A6}"/>
    <dgm:cxn modelId="{7F307276-8A92-4BF5-A6C1-AC1C6C0FB513}" type="presOf" srcId="{7DF38BD6-DAED-4640-9BB9-7C53992E994A}" destId="{41EF12C6-1977-405C-8C88-FBD5269FBBF1}" srcOrd="0" destOrd="0" presId="urn:microsoft.com/office/officeart/2005/8/layout/default"/>
    <dgm:cxn modelId="{8211577F-1DD7-445A-B5A4-7525ACB90AF9}" type="presOf" srcId="{1AE017F3-53B1-480F-94A4-D1DD0DA0730D}" destId="{754147A4-CD06-4B9B-A5E2-5A8078F2F916}" srcOrd="0" destOrd="0" presId="urn:microsoft.com/office/officeart/2005/8/layout/default"/>
    <dgm:cxn modelId="{EDCA8284-93FC-4196-BA9F-3DB25AEBDEED}" type="presOf" srcId="{F249FA72-A76C-417E-8048-46AC6EAD6601}" destId="{83C71EEB-5FD4-4CF7-84DF-83FDACA8497E}" srcOrd="0" destOrd="0" presId="urn:microsoft.com/office/officeart/2005/8/layout/default"/>
    <dgm:cxn modelId="{9B1708AC-A99D-48F0-B780-D3C520C8CA9E}" type="presOf" srcId="{1D0D0CC5-8976-444B-9F20-F28206071FD6}" destId="{1CBB8E47-D373-40A6-A272-EB675D488144}" srcOrd="0" destOrd="0" presId="urn:microsoft.com/office/officeart/2005/8/layout/default"/>
    <dgm:cxn modelId="{BBC5DDEC-CAC3-4E40-8BC8-D76B53DAA5F1}" srcId="{7DF38BD6-DAED-4640-9BB9-7C53992E994A}" destId="{1AE017F3-53B1-480F-94A4-D1DD0DA0730D}" srcOrd="2" destOrd="0" parTransId="{36862104-210C-4437-A6C0-7468B22D9499}" sibTransId="{EC49B643-707A-4665-BA99-7C5E03364986}"/>
    <dgm:cxn modelId="{82220AEE-D92B-47A0-8271-E5D906D3D0EE}" type="presOf" srcId="{5229EFDD-79C2-45CC-9AA6-44D7EE053DB1}" destId="{A192B86E-4458-40DD-A28D-FD34D66FCE8E}" srcOrd="0" destOrd="0" presId="urn:microsoft.com/office/officeart/2005/8/layout/default"/>
    <dgm:cxn modelId="{189344EE-5314-4979-91B5-AE0D7FEA1018}" srcId="{7DF38BD6-DAED-4640-9BB9-7C53992E994A}" destId="{F249FA72-A76C-417E-8048-46AC6EAD6601}" srcOrd="4" destOrd="0" parTransId="{21FF80AF-6DAB-420B-A8A3-44928107C87B}" sibTransId="{412AF728-03EF-4F15-9907-335E386D56E6}"/>
    <dgm:cxn modelId="{251343F7-B683-4A86-BA0E-DB8499ACEA88}" srcId="{7DF38BD6-DAED-4640-9BB9-7C53992E994A}" destId="{5229EFDD-79C2-45CC-9AA6-44D7EE053DB1}" srcOrd="1" destOrd="0" parTransId="{F35F0265-8F01-4D88-802E-7B4A936D6AFB}" sibTransId="{F9F0825A-13A9-445C-A978-EDDC087B8BA0}"/>
    <dgm:cxn modelId="{BE18944B-C706-4478-A9D9-5FCCD0C65EB0}" type="presParOf" srcId="{41EF12C6-1977-405C-8C88-FBD5269FBBF1}" destId="{1CBB8E47-D373-40A6-A272-EB675D488144}" srcOrd="0" destOrd="0" presId="urn:microsoft.com/office/officeart/2005/8/layout/default"/>
    <dgm:cxn modelId="{FB41C103-2A48-4A25-824C-6FFE219F1ACC}" type="presParOf" srcId="{41EF12C6-1977-405C-8C88-FBD5269FBBF1}" destId="{2E4199D0-ECE5-4C0F-93E9-2DE6BA96AAED}" srcOrd="1" destOrd="0" presId="urn:microsoft.com/office/officeart/2005/8/layout/default"/>
    <dgm:cxn modelId="{C7F6015F-602B-4E8D-8FA7-16940A244259}" type="presParOf" srcId="{41EF12C6-1977-405C-8C88-FBD5269FBBF1}" destId="{A192B86E-4458-40DD-A28D-FD34D66FCE8E}" srcOrd="2" destOrd="0" presId="urn:microsoft.com/office/officeart/2005/8/layout/default"/>
    <dgm:cxn modelId="{8D87F83C-9549-4EC0-98E0-D897407CDD1D}" type="presParOf" srcId="{41EF12C6-1977-405C-8C88-FBD5269FBBF1}" destId="{EBAACCC6-28AC-4685-9BB7-934AFC241F9E}" srcOrd="3" destOrd="0" presId="urn:microsoft.com/office/officeart/2005/8/layout/default"/>
    <dgm:cxn modelId="{50E19B6D-E172-4FD9-97E4-33CA8156D340}" type="presParOf" srcId="{41EF12C6-1977-405C-8C88-FBD5269FBBF1}" destId="{754147A4-CD06-4B9B-A5E2-5A8078F2F916}" srcOrd="4" destOrd="0" presId="urn:microsoft.com/office/officeart/2005/8/layout/default"/>
    <dgm:cxn modelId="{4A9A8295-5994-44B2-86E4-1872FC47F13E}" type="presParOf" srcId="{41EF12C6-1977-405C-8C88-FBD5269FBBF1}" destId="{4BFFAF3F-67C4-49A1-B57D-728FB1B3D7CC}" srcOrd="5" destOrd="0" presId="urn:microsoft.com/office/officeart/2005/8/layout/default"/>
    <dgm:cxn modelId="{CF6F581E-1684-454B-950D-15F09945E94B}" type="presParOf" srcId="{41EF12C6-1977-405C-8C88-FBD5269FBBF1}" destId="{E9B42FC3-5B82-4A7C-9DA2-3E7F2D3DC0C9}" srcOrd="6" destOrd="0" presId="urn:microsoft.com/office/officeart/2005/8/layout/default"/>
    <dgm:cxn modelId="{A9EBE7EC-345C-436D-A891-2E65BB02F65A}" type="presParOf" srcId="{41EF12C6-1977-405C-8C88-FBD5269FBBF1}" destId="{807C5869-081A-47D4-B188-F0C2A884F16F}" srcOrd="7" destOrd="0" presId="urn:microsoft.com/office/officeart/2005/8/layout/default"/>
    <dgm:cxn modelId="{472AA6AB-C253-45D5-8CD4-40A654ABA5F8}" type="presParOf" srcId="{41EF12C6-1977-405C-8C88-FBD5269FBBF1}" destId="{83C71EEB-5FD4-4CF7-84DF-83FDACA8497E}" srcOrd="8" destOrd="0" presId="urn:microsoft.com/office/officeart/2005/8/layout/default"/>
    <dgm:cxn modelId="{C258B933-7ADB-46DD-9F26-D22E35F681DC}" type="presParOf" srcId="{41EF12C6-1977-405C-8C88-FBD5269FBBF1}" destId="{612D2191-C778-4B7D-BCCE-C4B5467A6709}" srcOrd="9" destOrd="0" presId="urn:microsoft.com/office/officeart/2005/8/layout/default"/>
    <dgm:cxn modelId="{138760B5-8E6C-45CB-8310-D19DF338ED21}" type="presParOf" srcId="{41EF12C6-1977-405C-8C88-FBD5269FBBF1}" destId="{92153F7B-6343-45EE-9874-7ADE70B9F7F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F0CC14-7902-4E7E-B0AC-CD2738265AD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8E27054-3402-474A-83A9-C325B909D68D}">
      <dgm:prSet/>
      <dgm:spPr>
        <a:solidFill>
          <a:srgbClr val="092940"/>
        </a:solidFill>
      </dgm:spPr>
      <dgm:t>
        <a:bodyPr/>
        <a:lstStyle/>
        <a:p>
          <a:r>
            <a:rPr lang="en-US" b="1" i="0">
              <a:solidFill>
                <a:srgbClr val="9A6F09"/>
              </a:solidFill>
            </a:rPr>
            <a:t>Build local capacity </a:t>
          </a:r>
          <a:r>
            <a:rPr lang="en-US" b="0" i="0"/>
            <a:t>for resilience analysis, planning, and implementation activities</a:t>
          </a:r>
          <a:endParaRPr lang="en-US"/>
        </a:p>
      </dgm:t>
    </dgm:pt>
    <dgm:pt modelId="{26608934-2AED-4D66-AA8D-5E6B11366AB8}" type="parTrans" cxnId="{51392285-E9D6-44FA-A6D9-5D397B3FB340}">
      <dgm:prSet/>
      <dgm:spPr/>
      <dgm:t>
        <a:bodyPr/>
        <a:lstStyle/>
        <a:p>
          <a:endParaRPr lang="en-US"/>
        </a:p>
      </dgm:t>
    </dgm:pt>
    <dgm:pt modelId="{A595663B-517C-4BD3-AC60-2D949CB8D131}" type="sibTrans" cxnId="{51392285-E9D6-44FA-A6D9-5D397B3FB340}">
      <dgm:prSet/>
      <dgm:spPr>
        <a:ln>
          <a:solidFill>
            <a:schemeClr val="bg2">
              <a:lumMod val="75000"/>
            </a:schemeClr>
          </a:solidFill>
        </a:ln>
      </dgm:spPr>
      <dgm:t>
        <a:bodyPr/>
        <a:lstStyle/>
        <a:p>
          <a:endParaRPr lang="en-US"/>
        </a:p>
      </dgm:t>
    </dgm:pt>
    <dgm:pt modelId="{D727655B-2D47-41C6-A161-C415AEDCAFB0}">
      <dgm:prSet/>
      <dgm:spPr>
        <a:solidFill>
          <a:srgbClr val="092940"/>
        </a:solidFill>
      </dgm:spPr>
      <dgm:t>
        <a:bodyPr/>
        <a:lstStyle/>
        <a:p>
          <a:r>
            <a:rPr lang="en-US" b="1" i="0">
              <a:solidFill>
                <a:srgbClr val="9A6F09"/>
              </a:solidFill>
            </a:rPr>
            <a:t>Provide technical assistance </a:t>
          </a:r>
          <a:r>
            <a:rPr lang="en-US" b="0" i="0"/>
            <a:t>for vulnerability assessments, planning, project/program identification, design and implementation support</a:t>
          </a:r>
          <a:endParaRPr lang="en-US"/>
        </a:p>
      </dgm:t>
    </dgm:pt>
    <dgm:pt modelId="{3E38827D-211A-439F-A2DD-9EEE543F78C6}" type="parTrans" cxnId="{7946FED8-01C0-4EED-A0D4-65E4E600F1DB}">
      <dgm:prSet/>
      <dgm:spPr/>
      <dgm:t>
        <a:bodyPr/>
        <a:lstStyle/>
        <a:p>
          <a:endParaRPr lang="en-US"/>
        </a:p>
      </dgm:t>
    </dgm:pt>
    <dgm:pt modelId="{52C79879-7FB9-496B-89E0-029CD907C4D2}" type="sibTrans" cxnId="{7946FED8-01C0-4EED-A0D4-65E4E600F1DB}">
      <dgm:prSet/>
      <dgm:spPr/>
      <dgm:t>
        <a:bodyPr/>
        <a:lstStyle/>
        <a:p>
          <a:endParaRPr lang="en-US"/>
        </a:p>
      </dgm:t>
    </dgm:pt>
    <dgm:pt modelId="{41218DCA-A90D-46ED-A183-BA4DF17A367D}">
      <dgm:prSet/>
      <dgm:spPr>
        <a:solidFill>
          <a:srgbClr val="092940"/>
        </a:solidFill>
      </dgm:spPr>
      <dgm:t>
        <a:bodyPr/>
        <a:lstStyle/>
        <a:p>
          <a:r>
            <a:rPr lang="en-US" b="1" i="0"/>
            <a:t>Help </a:t>
          </a:r>
          <a:r>
            <a:rPr lang="en-US" b="1" i="0">
              <a:solidFill>
                <a:srgbClr val="9A6F09"/>
              </a:solidFill>
            </a:rPr>
            <a:t>identify funds</a:t>
          </a:r>
          <a:r>
            <a:rPr lang="en-US" b="0" i="0">
              <a:solidFill>
                <a:srgbClr val="9A6F09"/>
              </a:solidFill>
            </a:rPr>
            <a:t> </a:t>
          </a:r>
          <a:r>
            <a:rPr lang="en-US" b="0" i="0"/>
            <a:t>to plan and implement resilience projects and programs</a:t>
          </a:r>
          <a:endParaRPr lang="en-US"/>
        </a:p>
      </dgm:t>
    </dgm:pt>
    <dgm:pt modelId="{6A7BD0AF-4976-4907-BBA8-568248F20997}" type="parTrans" cxnId="{B82C1C62-A9D9-4286-B788-3920AEC06267}">
      <dgm:prSet/>
      <dgm:spPr/>
      <dgm:t>
        <a:bodyPr/>
        <a:lstStyle/>
        <a:p>
          <a:endParaRPr lang="en-US"/>
        </a:p>
      </dgm:t>
    </dgm:pt>
    <dgm:pt modelId="{7CA32C79-2F1E-401B-A48D-C5EE01378D51}" type="sibTrans" cxnId="{B82C1C62-A9D9-4286-B788-3920AEC06267}">
      <dgm:prSet/>
      <dgm:spPr/>
      <dgm:t>
        <a:bodyPr/>
        <a:lstStyle/>
        <a:p>
          <a:endParaRPr lang="en-US"/>
        </a:p>
      </dgm:t>
    </dgm:pt>
    <dgm:pt modelId="{30A8CB8A-E29D-4543-B0D8-77F015B2B8E5}" type="pres">
      <dgm:prSet presAssocID="{6DF0CC14-7902-4E7E-B0AC-CD2738265AD5}" presName="Name0" presStyleCnt="0">
        <dgm:presLayoutVars>
          <dgm:chMax val="7"/>
          <dgm:chPref val="7"/>
          <dgm:dir/>
        </dgm:presLayoutVars>
      </dgm:prSet>
      <dgm:spPr/>
    </dgm:pt>
    <dgm:pt modelId="{0180D28A-DCCA-4930-99DC-7B753D023982}" type="pres">
      <dgm:prSet presAssocID="{6DF0CC14-7902-4E7E-B0AC-CD2738265AD5}" presName="Name1" presStyleCnt="0"/>
      <dgm:spPr/>
    </dgm:pt>
    <dgm:pt modelId="{C5DC97B9-AC33-4F2B-BD39-0615D8088C3B}" type="pres">
      <dgm:prSet presAssocID="{6DF0CC14-7902-4E7E-B0AC-CD2738265AD5}" presName="cycle" presStyleCnt="0"/>
      <dgm:spPr/>
    </dgm:pt>
    <dgm:pt modelId="{E5F3885A-5ECB-406C-832D-A77285B89EB2}" type="pres">
      <dgm:prSet presAssocID="{6DF0CC14-7902-4E7E-B0AC-CD2738265AD5}" presName="srcNode" presStyleLbl="node1" presStyleIdx="0" presStyleCnt="3"/>
      <dgm:spPr/>
    </dgm:pt>
    <dgm:pt modelId="{43FF91D1-E47B-4656-A5E4-A7040D0461D2}" type="pres">
      <dgm:prSet presAssocID="{6DF0CC14-7902-4E7E-B0AC-CD2738265AD5}" presName="conn" presStyleLbl="parChTrans1D2" presStyleIdx="0" presStyleCnt="1"/>
      <dgm:spPr/>
    </dgm:pt>
    <dgm:pt modelId="{2EB64809-D2B6-4C99-9412-3E094232616E}" type="pres">
      <dgm:prSet presAssocID="{6DF0CC14-7902-4E7E-B0AC-CD2738265AD5}" presName="extraNode" presStyleLbl="node1" presStyleIdx="0" presStyleCnt="3"/>
      <dgm:spPr/>
    </dgm:pt>
    <dgm:pt modelId="{DB5D8FAF-875E-4CA9-AB6E-32276F9912AC}" type="pres">
      <dgm:prSet presAssocID="{6DF0CC14-7902-4E7E-B0AC-CD2738265AD5}" presName="dstNode" presStyleLbl="node1" presStyleIdx="0" presStyleCnt="3"/>
      <dgm:spPr/>
    </dgm:pt>
    <dgm:pt modelId="{607F282B-93AC-4374-8A26-7B817CB531C5}" type="pres">
      <dgm:prSet presAssocID="{58E27054-3402-474A-83A9-C325B909D68D}" presName="text_1" presStyleLbl="node1" presStyleIdx="0" presStyleCnt="3">
        <dgm:presLayoutVars>
          <dgm:bulletEnabled val="1"/>
        </dgm:presLayoutVars>
      </dgm:prSet>
      <dgm:spPr/>
    </dgm:pt>
    <dgm:pt modelId="{21E5F936-37CF-4E87-B104-56B705E419CB}" type="pres">
      <dgm:prSet presAssocID="{58E27054-3402-474A-83A9-C325B909D68D}" presName="accent_1" presStyleCnt="0"/>
      <dgm:spPr/>
    </dgm:pt>
    <dgm:pt modelId="{C4BD7C67-4858-49B5-9E4B-C73CA3596712}" type="pres">
      <dgm:prSet presAssocID="{58E27054-3402-474A-83A9-C325B909D68D}" presName="accentRepeatNode" presStyleLbl="solidFgAcc1" presStyleIdx="0" presStyleCnt="3"/>
      <dgm:spPr>
        <a:ln>
          <a:solidFill>
            <a:schemeClr val="bg2">
              <a:lumMod val="75000"/>
            </a:schemeClr>
          </a:solidFill>
        </a:ln>
      </dgm:spPr>
    </dgm:pt>
    <dgm:pt modelId="{DE96C9AF-067E-461C-8938-2E58257CF6BB}" type="pres">
      <dgm:prSet presAssocID="{D727655B-2D47-41C6-A161-C415AEDCAFB0}" presName="text_2" presStyleLbl="node1" presStyleIdx="1" presStyleCnt="3">
        <dgm:presLayoutVars>
          <dgm:bulletEnabled val="1"/>
        </dgm:presLayoutVars>
      </dgm:prSet>
      <dgm:spPr/>
    </dgm:pt>
    <dgm:pt modelId="{B00572D4-9BD1-47D1-8809-9C08A55FE3BB}" type="pres">
      <dgm:prSet presAssocID="{D727655B-2D47-41C6-A161-C415AEDCAFB0}" presName="accent_2" presStyleCnt="0"/>
      <dgm:spPr/>
    </dgm:pt>
    <dgm:pt modelId="{A9F0342B-3257-433A-9315-1115C6287A8F}" type="pres">
      <dgm:prSet presAssocID="{D727655B-2D47-41C6-A161-C415AEDCAFB0}" presName="accentRepeatNode" presStyleLbl="solidFgAcc1" presStyleIdx="1" presStyleCnt="3"/>
      <dgm:spPr>
        <a:ln>
          <a:solidFill>
            <a:schemeClr val="bg2">
              <a:lumMod val="75000"/>
            </a:schemeClr>
          </a:solidFill>
        </a:ln>
      </dgm:spPr>
    </dgm:pt>
    <dgm:pt modelId="{143505DC-5B59-4D8B-AC40-887AB6FCEED9}" type="pres">
      <dgm:prSet presAssocID="{41218DCA-A90D-46ED-A183-BA4DF17A367D}" presName="text_3" presStyleLbl="node1" presStyleIdx="2" presStyleCnt="3">
        <dgm:presLayoutVars>
          <dgm:bulletEnabled val="1"/>
        </dgm:presLayoutVars>
      </dgm:prSet>
      <dgm:spPr/>
    </dgm:pt>
    <dgm:pt modelId="{08295347-FC89-4AA9-BA76-AE62E26DAE42}" type="pres">
      <dgm:prSet presAssocID="{41218DCA-A90D-46ED-A183-BA4DF17A367D}" presName="accent_3" presStyleCnt="0"/>
      <dgm:spPr/>
    </dgm:pt>
    <dgm:pt modelId="{DDD393C8-6735-4AA3-8990-C3F7DFC465CC}" type="pres">
      <dgm:prSet presAssocID="{41218DCA-A90D-46ED-A183-BA4DF17A367D}" presName="accentRepeatNode" presStyleLbl="solidFgAcc1" presStyleIdx="2" presStyleCnt="3"/>
      <dgm:spPr>
        <a:ln>
          <a:solidFill>
            <a:schemeClr val="bg2">
              <a:lumMod val="75000"/>
            </a:schemeClr>
          </a:solidFill>
        </a:ln>
      </dgm:spPr>
    </dgm:pt>
  </dgm:ptLst>
  <dgm:cxnLst>
    <dgm:cxn modelId="{A1FF8921-5B5E-4B34-AC65-BABBD16EB911}" type="presOf" srcId="{58E27054-3402-474A-83A9-C325B909D68D}" destId="{607F282B-93AC-4374-8A26-7B817CB531C5}" srcOrd="0" destOrd="0" presId="urn:microsoft.com/office/officeart/2008/layout/VerticalCurvedList"/>
    <dgm:cxn modelId="{B82C1C62-A9D9-4286-B788-3920AEC06267}" srcId="{6DF0CC14-7902-4E7E-B0AC-CD2738265AD5}" destId="{41218DCA-A90D-46ED-A183-BA4DF17A367D}" srcOrd="2" destOrd="0" parTransId="{6A7BD0AF-4976-4907-BBA8-568248F20997}" sibTransId="{7CA32C79-2F1E-401B-A48D-C5EE01378D51}"/>
    <dgm:cxn modelId="{FB40D669-858B-4553-B335-25595D53A007}" type="presOf" srcId="{D727655B-2D47-41C6-A161-C415AEDCAFB0}" destId="{DE96C9AF-067E-461C-8938-2E58257CF6BB}" srcOrd="0" destOrd="0" presId="urn:microsoft.com/office/officeart/2008/layout/VerticalCurvedList"/>
    <dgm:cxn modelId="{51392285-E9D6-44FA-A6D9-5D397B3FB340}" srcId="{6DF0CC14-7902-4E7E-B0AC-CD2738265AD5}" destId="{58E27054-3402-474A-83A9-C325B909D68D}" srcOrd="0" destOrd="0" parTransId="{26608934-2AED-4D66-AA8D-5E6B11366AB8}" sibTransId="{A595663B-517C-4BD3-AC60-2D949CB8D131}"/>
    <dgm:cxn modelId="{4CD0BC91-79DF-48F2-8714-45F61E46976A}" type="presOf" srcId="{A595663B-517C-4BD3-AC60-2D949CB8D131}" destId="{43FF91D1-E47B-4656-A5E4-A7040D0461D2}" srcOrd="0" destOrd="0" presId="urn:microsoft.com/office/officeart/2008/layout/VerticalCurvedList"/>
    <dgm:cxn modelId="{0E020BC1-EC68-4C3D-92CF-9EE12B30E8CD}" type="presOf" srcId="{6DF0CC14-7902-4E7E-B0AC-CD2738265AD5}" destId="{30A8CB8A-E29D-4543-B0D8-77F015B2B8E5}" srcOrd="0" destOrd="0" presId="urn:microsoft.com/office/officeart/2008/layout/VerticalCurvedList"/>
    <dgm:cxn modelId="{F8BBF6C2-6659-4BBD-9D32-814E3FE1A754}" type="presOf" srcId="{41218DCA-A90D-46ED-A183-BA4DF17A367D}" destId="{143505DC-5B59-4D8B-AC40-887AB6FCEED9}" srcOrd="0" destOrd="0" presId="urn:microsoft.com/office/officeart/2008/layout/VerticalCurvedList"/>
    <dgm:cxn modelId="{7946FED8-01C0-4EED-A0D4-65E4E600F1DB}" srcId="{6DF0CC14-7902-4E7E-B0AC-CD2738265AD5}" destId="{D727655B-2D47-41C6-A161-C415AEDCAFB0}" srcOrd="1" destOrd="0" parTransId="{3E38827D-211A-439F-A2DD-9EEE543F78C6}" sibTransId="{52C79879-7FB9-496B-89E0-029CD907C4D2}"/>
    <dgm:cxn modelId="{921D9C39-FF40-4D3E-929B-E55C0DB8C839}" type="presParOf" srcId="{30A8CB8A-E29D-4543-B0D8-77F015B2B8E5}" destId="{0180D28A-DCCA-4930-99DC-7B753D023982}" srcOrd="0" destOrd="0" presId="urn:microsoft.com/office/officeart/2008/layout/VerticalCurvedList"/>
    <dgm:cxn modelId="{C94E6441-8E3F-4E1F-B0AC-A9791024BA61}" type="presParOf" srcId="{0180D28A-DCCA-4930-99DC-7B753D023982}" destId="{C5DC97B9-AC33-4F2B-BD39-0615D8088C3B}" srcOrd="0" destOrd="0" presId="urn:microsoft.com/office/officeart/2008/layout/VerticalCurvedList"/>
    <dgm:cxn modelId="{CD8B0390-A757-4969-B5D1-7EDC173C6119}" type="presParOf" srcId="{C5DC97B9-AC33-4F2B-BD39-0615D8088C3B}" destId="{E5F3885A-5ECB-406C-832D-A77285B89EB2}" srcOrd="0" destOrd="0" presId="urn:microsoft.com/office/officeart/2008/layout/VerticalCurvedList"/>
    <dgm:cxn modelId="{C6B13B35-1A1C-4DE4-B2E8-FCB83CA2E538}" type="presParOf" srcId="{C5DC97B9-AC33-4F2B-BD39-0615D8088C3B}" destId="{43FF91D1-E47B-4656-A5E4-A7040D0461D2}" srcOrd="1" destOrd="0" presId="urn:microsoft.com/office/officeart/2008/layout/VerticalCurvedList"/>
    <dgm:cxn modelId="{5610AB44-D234-47D8-87B5-3303096639C1}" type="presParOf" srcId="{C5DC97B9-AC33-4F2B-BD39-0615D8088C3B}" destId="{2EB64809-D2B6-4C99-9412-3E094232616E}" srcOrd="2" destOrd="0" presId="urn:microsoft.com/office/officeart/2008/layout/VerticalCurvedList"/>
    <dgm:cxn modelId="{4960716B-98E7-495D-97FC-35CA6F06EA65}" type="presParOf" srcId="{C5DC97B9-AC33-4F2B-BD39-0615D8088C3B}" destId="{DB5D8FAF-875E-4CA9-AB6E-32276F9912AC}" srcOrd="3" destOrd="0" presId="urn:microsoft.com/office/officeart/2008/layout/VerticalCurvedList"/>
    <dgm:cxn modelId="{AED58ADD-E44F-45C3-BEFF-9D1EE729E817}" type="presParOf" srcId="{0180D28A-DCCA-4930-99DC-7B753D023982}" destId="{607F282B-93AC-4374-8A26-7B817CB531C5}" srcOrd="1" destOrd="0" presId="urn:microsoft.com/office/officeart/2008/layout/VerticalCurvedList"/>
    <dgm:cxn modelId="{04AACE65-5389-46B4-A6AC-AFB5E59B6432}" type="presParOf" srcId="{0180D28A-DCCA-4930-99DC-7B753D023982}" destId="{21E5F936-37CF-4E87-B104-56B705E419CB}" srcOrd="2" destOrd="0" presId="urn:microsoft.com/office/officeart/2008/layout/VerticalCurvedList"/>
    <dgm:cxn modelId="{78F87FD2-29EA-4DD9-8336-E45DCD7160AA}" type="presParOf" srcId="{21E5F936-37CF-4E87-B104-56B705E419CB}" destId="{C4BD7C67-4858-49B5-9E4B-C73CA3596712}" srcOrd="0" destOrd="0" presId="urn:microsoft.com/office/officeart/2008/layout/VerticalCurvedList"/>
    <dgm:cxn modelId="{A8092E29-9669-4E13-BE24-B046FD10C6B7}" type="presParOf" srcId="{0180D28A-DCCA-4930-99DC-7B753D023982}" destId="{DE96C9AF-067E-461C-8938-2E58257CF6BB}" srcOrd="3" destOrd="0" presId="urn:microsoft.com/office/officeart/2008/layout/VerticalCurvedList"/>
    <dgm:cxn modelId="{4D74B08D-9A1B-4188-8A8E-FB23DD5C6409}" type="presParOf" srcId="{0180D28A-DCCA-4930-99DC-7B753D023982}" destId="{B00572D4-9BD1-47D1-8809-9C08A55FE3BB}" srcOrd="4" destOrd="0" presId="urn:microsoft.com/office/officeart/2008/layout/VerticalCurvedList"/>
    <dgm:cxn modelId="{F4183E8D-8358-415E-BAEB-D0994A3600FC}" type="presParOf" srcId="{B00572D4-9BD1-47D1-8809-9C08A55FE3BB}" destId="{A9F0342B-3257-433A-9315-1115C6287A8F}" srcOrd="0" destOrd="0" presId="urn:microsoft.com/office/officeart/2008/layout/VerticalCurvedList"/>
    <dgm:cxn modelId="{B76D90DB-5729-486A-B23E-AEEFBE88D61B}" type="presParOf" srcId="{0180D28A-DCCA-4930-99DC-7B753D023982}" destId="{143505DC-5B59-4D8B-AC40-887AB6FCEED9}" srcOrd="5" destOrd="0" presId="urn:microsoft.com/office/officeart/2008/layout/VerticalCurvedList"/>
    <dgm:cxn modelId="{0313B738-249D-4A1F-93F6-FFF3075A26BA}" type="presParOf" srcId="{0180D28A-DCCA-4930-99DC-7B753D023982}" destId="{08295347-FC89-4AA9-BA76-AE62E26DAE42}" srcOrd="6" destOrd="0" presId="urn:microsoft.com/office/officeart/2008/layout/VerticalCurvedList"/>
    <dgm:cxn modelId="{21705D99-88C2-4DB6-8A0B-2C62E3C30F25}" type="presParOf" srcId="{08295347-FC89-4AA9-BA76-AE62E26DAE42}" destId="{DDD393C8-6735-4AA3-8990-C3F7DFC465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F12F10-03B5-4705-822F-B7F2498B200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E5A6F09-DF4B-4083-A703-651EF733FF95}" type="asst">
      <dgm:prSet phldrT="[Text]"/>
      <dgm:spPr>
        <a:solidFill>
          <a:srgbClr val="1D3A6B"/>
        </a:solidFill>
      </dgm:spPr>
      <dgm:t>
        <a:bodyPr/>
        <a:lstStyle/>
        <a:p>
          <a:r>
            <a:rPr lang="en-US"/>
            <a:t>Community Resilience Planning Guide</a:t>
          </a:r>
        </a:p>
      </dgm:t>
    </dgm:pt>
    <dgm:pt modelId="{99F9A4FC-E3E4-40F8-BFB1-59B47AAA61D0}" type="parTrans" cxnId="{61FA2C76-4F0C-4430-B3F3-4FAEABFAB884}">
      <dgm:prSet/>
      <dgm:spPr/>
      <dgm:t>
        <a:bodyPr/>
        <a:lstStyle/>
        <a:p>
          <a:endParaRPr lang="en-US"/>
        </a:p>
      </dgm:t>
    </dgm:pt>
    <dgm:pt modelId="{52806266-4F47-445D-B31B-4F67E1C764F7}" type="sibTrans" cxnId="{61FA2C76-4F0C-4430-B3F3-4FAEABFAB884}">
      <dgm:prSet/>
      <dgm:spPr/>
      <dgm:t>
        <a:bodyPr/>
        <a:lstStyle/>
        <a:p>
          <a:endParaRPr lang="en-US"/>
        </a:p>
      </dgm:t>
    </dgm:pt>
    <dgm:pt modelId="{C089FB22-3371-4EC7-B0F3-1BF99120EC67}">
      <dgm:prSet phldrT="[Text]"/>
      <dgm:spPr>
        <a:solidFill>
          <a:srgbClr val="1D3A6B"/>
        </a:solidFill>
      </dgm:spPr>
      <dgm:t>
        <a:bodyPr/>
        <a:lstStyle/>
        <a:p>
          <a:r>
            <a:rPr lang="en-US"/>
            <a:t>Playbook</a:t>
          </a:r>
        </a:p>
      </dgm:t>
    </dgm:pt>
    <dgm:pt modelId="{49767AA2-EFD4-41B4-8929-AB248E220A0B}" type="parTrans" cxnId="{358BE5C5-70FB-4968-A2EA-0060B9F0EB18}">
      <dgm:prSet/>
      <dgm:spPr/>
      <dgm:t>
        <a:bodyPr/>
        <a:lstStyle/>
        <a:p>
          <a:endParaRPr lang="en-US"/>
        </a:p>
      </dgm:t>
    </dgm:pt>
    <dgm:pt modelId="{4DB5349F-67E4-4708-9395-506BA81C25F4}" type="sibTrans" cxnId="{358BE5C5-70FB-4968-A2EA-0060B9F0EB18}">
      <dgm:prSet/>
      <dgm:spPr/>
      <dgm:t>
        <a:bodyPr/>
        <a:lstStyle/>
        <a:p>
          <a:endParaRPr lang="en-US"/>
        </a:p>
      </dgm:t>
    </dgm:pt>
    <dgm:pt modelId="{A2D0854D-CBB9-441D-944F-6F5020253A6B}">
      <dgm:prSet phldrT="[Text]"/>
      <dgm:spPr>
        <a:solidFill>
          <a:srgbClr val="1D3A6B"/>
        </a:solidFill>
      </dgm:spPr>
      <dgm:t>
        <a:bodyPr/>
        <a:lstStyle/>
        <a:p>
          <a:r>
            <a:rPr lang="en-US"/>
            <a:t>Idea Book</a:t>
          </a:r>
        </a:p>
      </dgm:t>
    </dgm:pt>
    <dgm:pt modelId="{0E3B30F8-CC49-46EA-BA84-40433A51D184}" type="parTrans" cxnId="{12D63E6F-154B-4F64-9D08-91E447BE2B38}">
      <dgm:prSet/>
      <dgm:spPr/>
      <dgm:t>
        <a:bodyPr/>
        <a:lstStyle/>
        <a:p>
          <a:endParaRPr lang="en-US"/>
        </a:p>
      </dgm:t>
    </dgm:pt>
    <dgm:pt modelId="{FA95B84F-63D5-47FF-A6C9-D064F50FD126}" type="sibTrans" cxnId="{12D63E6F-154B-4F64-9D08-91E447BE2B38}">
      <dgm:prSet/>
      <dgm:spPr/>
      <dgm:t>
        <a:bodyPr/>
        <a:lstStyle/>
        <a:p>
          <a:endParaRPr lang="en-US"/>
        </a:p>
      </dgm:t>
    </dgm:pt>
    <dgm:pt modelId="{E7A4D11F-0C3D-4DF1-B8CA-AA072A5F0B8C}" type="pres">
      <dgm:prSet presAssocID="{B4F12F10-03B5-4705-822F-B7F2498B2003}" presName="hierChild1" presStyleCnt="0">
        <dgm:presLayoutVars>
          <dgm:orgChart val="1"/>
          <dgm:chPref val="1"/>
          <dgm:dir/>
          <dgm:animOne val="branch"/>
          <dgm:animLvl val="lvl"/>
          <dgm:resizeHandles/>
        </dgm:presLayoutVars>
      </dgm:prSet>
      <dgm:spPr/>
    </dgm:pt>
    <dgm:pt modelId="{8D73291F-76CA-421D-85D1-16FFDACD123C}" type="pres">
      <dgm:prSet presAssocID="{3E5A6F09-DF4B-4083-A703-651EF733FF95}" presName="hierRoot1" presStyleCnt="0">
        <dgm:presLayoutVars>
          <dgm:hierBranch val="init"/>
        </dgm:presLayoutVars>
      </dgm:prSet>
      <dgm:spPr/>
    </dgm:pt>
    <dgm:pt modelId="{00370727-5A7D-42ED-B63D-99AE3D4F670B}" type="pres">
      <dgm:prSet presAssocID="{3E5A6F09-DF4B-4083-A703-651EF733FF95}" presName="rootComposite1" presStyleCnt="0"/>
      <dgm:spPr/>
    </dgm:pt>
    <dgm:pt modelId="{2F47173B-E2CA-4B97-BCC4-4CF7F6320825}" type="pres">
      <dgm:prSet presAssocID="{3E5A6F09-DF4B-4083-A703-651EF733FF95}" presName="rootText1" presStyleLbl="node0" presStyleIdx="0" presStyleCnt="1" custScaleX="107734" custScaleY="121925">
        <dgm:presLayoutVars>
          <dgm:chPref val="3"/>
        </dgm:presLayoutVars>
      </dgm:prSet>
      <dgm:spPr/>
    </dgm:pt>
    <dgm:pt modelId="{901F819D-226E-47EA-85AB-F7CB931E2225}" type="pres">
      <dgm:prSet presAssocID="{3E5A6F09-DF4B-4083-A703-651EF733FF95}" presName="rootConnector1" presStyleLbl="asst0" presStyleIdx="0" presStyleCnt="0"/>
      <dgm:spPr/>
    </dgm:pt>
    <dgm:pt modelId="{FF67CB52-3DEC-4AB3-89A1-D4CE725FB782}" type="pres">
      <dgm:prSet presAssocID="{3E5A6F09-DF4B-4083-A703-651EF733FF95}" presName="hierChild2" presStyleCnt="0"/>
      <dgm:spPr/>
    </dgm:pt>
    <dgm:pt modelId="{0C4173BD-2875-4028-8E14-1896BC37A8AD}" type="pres">
      <dgm:prSet presAssocID="{49767AA2-EFD4-41B4-8929-AB248E220A0B}" presName="Name37" presStyleLbl="parChTrans1D2" presStyleIdx="0" presStyleCnt="2"/>
      <dgm:spPr/>
    </dgm:pt>
    <dgm:pt modelId="{F9B0CF52-CD45-4CBF-8C91-29DBDD944BFC}" type="pres">
      <dgm:prSet presAssocID="{C089FB22-3371-4EC7-B0F3-1BF99120EC67}" presName="hierRoot2" presStyleCnt="0">
        <dgm:presLayoutVars>
          <dgm:hierBranch val="init"/>
        </dgm:presLayoutVars>
      </dgm:prSet>
      <dgm:spPr/>
    </dgm:pt>
    <dgm:pt modelId="{39E3F359-A079-44DC-AEA2-EA3FFCDADAD5}" type="pres">
      <dgm:prSet presAssocID="{C089FB22-3371-4EC7-B0F3-1BF99120EC67}" presName="rootComposite" presStyleCnt="0"/>
      <dgm:spPr/>
    </dgm:pt>
    <dgm:pt modelId="{229EE9A9-D10B-4ADC-ABAA-C62C47B98073}" type="pres">
      <dgm:prSet presAssocID="{C089FB22-3371-4EC7-B0F3-1BF99120EC67}" presName="rootText" presStyleLbl="node2" presStyleIdx="0" presStyleCnt="2">
        <dgm:presLayoutVars>
          <dgm:chPref val="3"/>
        </dgm:presLayoutVars>
      </dgm:prSet>
      <dgm:spPr/>
    </dgm:pt>
    <dgm:pt modelId="{C36729A4-0C13-43D5-8B1C-32AD4E021A15}" type="pres">
      <dgm:prSet presAssocID="{C089FB22-3371-4EC7-B0F3-1BF99120EC67}" presName="rootConnector" presStyleLbl="node2" presStyleIdx="0" presStyleCnt="2"/>
      <dgm:spPr/>
    </dgm:pt>
    <dgm:pt modelId="{B52BBBE9-4E2C-45FB-B232-DA0B8C544FE0}" type="pres">
      <dgm:prSet presAssocID="{C089FB22-3371-4EC7-B0F3-1BF99120EC67}" presName="hierChild4" presStyleCnt="0"/>
      <dgm:spPr/>
    </dgm:pt>
    <dgm:pt modelId="{1AD6BF45-28BB-4286-AADD-13DD2D1801E3}" type="pres">
      <dgm:prSet presAssocID="{C089FB22-3371-4EC7-B0F3-1BF99120EC67}" presName="hierChild5" presStyleCnt="0"/>
      <dgm:spPr/>
    </dgm:pt>
    <dgm:pt modelId="{C0BF74DB-38AF-43A3-96BF-A36C89F35DE9}" type="pres">
      <dgm:prSet presAssocID="{0E3B30F8-CC49-46EA-BA84-40433A51D184}" presName="Name37" presStyleLbl="parChTrans1D2" presStyleIdx="1" presStyleCnt="2"/>
      <dgm:spPr/>
    </dgm:pt>
    <dgm:pt modelId="{61E5BD83-A917-434B-A411-68C58813897F}" type="pres">
      <dgm:prSet presAssocID="{A2D0854D-CBB9-441D-944F-6F5020253A6B}" presName="hierRoot2" presStyleCnt="0">
        <dgm:presLayoutVars>
          <dgm:hierBranch val="init"/>
        </dgm:presLayoutVars>
      </dgm:prSet>
      <dgm:spPr/>
    </dgm:pt>
    <dgm:pt modelId="{AEAED56B-4744-472A-8266-03809858C25F}" type="pres">
      <dgm:prSet presAssocID="{A2D0854D-CBB9-441D-944F-6F5020253A6B}" presName="rootComposite" presStyleCnt="0"/>
      <dgm:spPr/>
    </dgm:pt>
    <dgm:pt modelId="{AD283703-1AA7-420F-A495-9FD1AAF52784}" type="pres">
      <dgm:prSet presAssocID="{A2D0854D-CBB9-441D-944F-6F5020253A6B}" presName="rootText" presStyleLbl="node2" presStyleIdx="1" presStyleCnt="2" custLinFactNeighborX="-1123" custLinFactNeighborY="169">
        <dgm:presLayoutVars>
          <dgm:chPref val="3"/>
        </dgm:presLayoutVars>
      </dgm:prSet>
      <dgm:spPr/>
    </dgm:pt>
    <dgm:pt modelId="{9E4AF6AF-457B-4F3F-97E8-8A871799B3C3}" type="pres">
      <dgm:prSet presAssocID="{A2D0854D-CBB9-441D-944F-6F5020253A6B}" presName="rootConnector" presStyleLbl="node2" presStyleIdx="1" presStyleCnt="2"/>
      <dgm:spPr/>
    </dgm:pt>
    <dgm:pt modelId="{375AF2A5-6B81-4B36-A005-72D48F7EA238}" type="pres">
      <dgm:prSet presAssocID="{A2D0854D-CBB9-441D-944F-6F5020253A6B}" presName="hierChild4" presStyleCnt="0"/>
      <dgm:spPr/>
    </dgm:pt>
    <dgm:pt modelId="{1C9164D6-9CA5-40B5-948A-14E4FFC96776}" type="pres">
      <dgm:prSet presAssocID="{A2D0854D-CBB9-441D-944F-6F5020253A6B}" presName="hierChild5" presStyleCnt="0"/>
      <dgm:spPr/>
    </dgm:pt>
    <dgm:pt modelId="{A924EA93-3624-46F2-A1F2-3A21345E75F9}" type="pres">
      <dgm:prSet presAssocID="{3E5A6F09-DF4B-4083-A703-651EF733FF95}" presName="hierChild3" presStyleCnt="0"/>
      <dgm:spPr/>
    </dgm:pt>
  </dgm:ptLst>
  <dgm:cxnLst>
    <dgm:cxn modelId="{12D63E6F-154B-4F64-9D08-91E447BE2B38}" srcId="{3E5A6F09-DF4B-4083-A703-651EF733FF95}" destId="{A2D0854D-CBB9-441D-944F-6F5020253A6B}" srcOrd="1" destOrd="0" parTransId="{0E3B30F8-CC49-46EA-BA84-40433A51D184}" sibTransId="{FA95B84F-63D5-47FF-A6C9-D064F50FD126}"/>
    <dgm:cxn modelId="{150B4F52-1CBB-4A8C-B7B4-994C7787B4F2}" type="presOf" srcId="{B4F12F10-03B5-4705-822F-B7F2498B2003}" destId="{E7A4D11F-0C3D-4DF1-B8CA-AA072A5F0B8C}" srcOrd="0" destOrd="0" presId="urn:microsoft.com/office/officeart/2005/8/layout/orgChart1"/>
    <dgm:cxn modelId="{40F71B73-9CAE-43F5-80A4-5AD8835B8CB3}" type="presOf" srcId="{A2D0854D-CBB9-441D-944F-6F5020253A6B}" destId="{AD283703-1AA7-420F-A495-9FD1AAF52784}" srcOrd="0" destOrd="0" presId="urn:microsoft.com/office/officeart/2005/8/layout/orgChart1"/>
    <dgm:cxn modelId="{61FA2C76-4F0C-4430-B3F3-4FAEABFAB884}" srcId="{B4F12F10-03B5-4705-822F-B7F2498B2003}" destId="{3E5A6F09-DF4B-4083-A703-651EF733FF95}" srcOrd="0" destOrd="0" parTransId="{99F9A4FC-E3E4-40F8-BFB1-59B47AAA61D0}" sibTransId="{52806266-4F47-445D-B31B-4F67E1C764F7}"/>
    <dgm:cxn modelId="{0FA5DC80-704F-4FB0-A34F-F819760582C6}" type="presOf" srcId="{3E5A6F09-DF4B-4083-A703-651EF733FF95}" destId="{901F819D-226E-47EA-85AB-F7CB931E2225}" srcOrd="1" destOrd="0" presId="urn:microsoft.com/office/officeart/2005/8/layout/orgChart1"/>
    <dgm:cxn modelId="{DCB90683-12E5-46F2-A2F2-35B560037233}" type="presOf" srcId="{A2D0854D-CBB9-441D-944F-6F5020253A6B}" destId="{9E4AF6AF-457B-4F3F-97E8-8A871799B3C3}" srcOrd="1" destOrd="0" presId="urn:microsoft.com/office/officeart/2005/8/layout/orgChart1"/>
    <dgm:cxn modelId="{9C97949B-B799-4AF9-8691-5C6C24ADFCD6}" type="presOf" srcId="{0E3B30F8-CC49-46EA-BA84-40433A51D184}" destId="{C0BF74DB-38AF-43A3-96BF-A36C89F35DE9}" srcOrd="0" destOrd="0" presId="urn:microsoft.com/office/officeart/2005/8/layout/orgChart1"/>
    <dgm:cxn modelId="{683D429C-183E-4117-AC6A-5EF7B4AC2EE7}" type="presOf" srcId="{C089FB22-3371-4EC7-B0F3-1BF99120EC67}" destId="{C36729A4-0C13-43D5-8B1C-32AD4E021A15}" srcOrd="1" destOrd="0" presId="urn:microsoft.com/office/officeart/2005/8/layout/orgChart1"/>
    <dgm:cxn modelId="{D68F66AC-0D2F-4BB0-B3C2-E5E3206FDA75}" type="presOf" srcId="{49767AA2-EFD4-41B4-8929-AB248E220A0B}" destId="{0C4173BD-2875-4028-8E14-1896BC37A8AD}" srcOrd="0" destOrd="0" presId="urn:microsoft.com/office/officeart/2005/8/layout/orgChart1"/>
    <dgm:cxn modelId="{7A4896B5-E8FE-49B6-AACD-F087ADCF72EE}" type="presOf" srcId="{3E5A6F09-DF4B-4083-A703-651EF733FF95}" destId="{2F47173B-E2CA-4B97-BCC4-4CF7F6320825}" srcOrd="0" destOrd="0" presId="urn:microsoft.com/office/officeart/2005/8/layout/orgChart1"/>
    <dgm:cxn modelId="{358BE5C5-70FB-4968-A2EA-0060B9F0EB18}" srcId="{3E5A6F09-DF4B-4083-A703-651EF733FF95}" destId="{C089FB22-3371-4EC7-B0F3-1BF99120EC67}" srcOrd="0" destOrd="0" parTransId="{49767AA2-EFD4-41B4-8929-AB248E220A0B}" sibTransId="{4DB5349F-67E4-4708-9395-506BA81C25F4}"/>
    <dgm:cxn modelId="{E853D1F3-8A8F-49B4-BD7E-B3F7B70A051B}" type="presOf" srcId="{C089FB22-3371-4EC7-B0F3-1BF99120EC67}" destId="{229EE9A9-D10B-4ADC-ABAA-C62C47B98073}" srcOrd="0" destOrd="0" presId="urn:microsoft.com/office/officeart/2005/8/layout/orgChart1"/>
    <dgm:cxn modelId="{604E69FF-3314-4DB0-A800-276D2A1A715E}" type="presParOf" srcId="{E7A4D11F-0C3D-4DF1-B8CA-AA072A5F0B8C}" destId="{8D73291F-76CA-421D-85D1-16FFDACD123C}" srcOrd="0" destOrd="0" presId="urn:microsoft.com/office/officeart/2005/8/layout/orgChart1"/>
    <dgm:cxn modelId="{B912951B-4E4E-4B46-8919-4B63C32ADE8D}" type="presParOf" srcId="{8D73291F-76CA-421D-85D1-16FFDACD123C}" destId="{00370727-5A7D-42ED-B63D-99AE3D4F670B}" srcOrd="0" destOrd="0" presId="urn:microsoft.com/office/officeart/2005/8/layout/orgChart1"/>
    <dgm:cxn modelId="{6A0D3F35-C2DA-4CE1-B212-968E2B0727CD}" type="presParOf" srcId="{00370727-5A7D-42ED-B63D-99AE3D4F670B}" destId="{2F47173B-E2CA-4B97-BCC4-4CF7F6320825}" srcOrd="0" destOrd="0" presId="urn:microsoft.com/office/officeart/2005/8/layout/orgChart1"/>
    <dgm:cxn modelId="{8C2CEA9B-0771-404D-8BDA-F346BDFC9AE2}" type="presParOf" srcId="{00370727-5A7D-42ED-B63D-99AE3D4F670B}" destId="{901F819D-226E-47EA-85AB-F7CB931E2225}" srcOrd="1" destOrd="0" presId="urn:microsoft.com/office/officeart/2005/8/layout/orgChart1"/>
    <dgm:cxn modelId="{2EEB588A-2F3D-4240-A71C-CC3367E326E4}" type="presParOf" srcId="{8D73291F-76CA-421D-85D1-16FFDACD123C}" destId="{FF67CB52-3DEC-4AB3-89A1-D4CE725FB782}" srcOrd="1" destOrd="0" presId="urn:microsoft.com/office/officeart/2005/8/layout/orgChart1"/>
    <dgm:cxn modelId="{D746CEAC-3DA7-4AD9-88AE-92F802307714}" type="presParOf" srcId="{FF67CB52-3DEC-4AB3-89A1-D4CE725FB782}" destId="{0C4173BD-2875-4028-8E14-1896BC37A8AD}" srcOrd="0" destOrd="0" presId="urn:microsoft.com/office/officeart/2005/8/layout/orgChart1"/>
    <dgm:cxn modelId="{4BF98651-84C2-41DA-8016-308E100FB4D1}" type="presParOf" srcId="{FF67CB52-3DEC-4AB3-89A1-D4CE725FB782}" destId="{F9B0CF52-CD45-4CBF-8C91-29DBDD944BFC}" srcOrd="1" destOrd="0" presId="urn:microsoft.com/office/officeart/2005/8/layout/orgChart1"/>
    <dgm:cxn modelId="{050D2D74-7B10-4331-9402-3E6C3013B4E9}" type="presParOf" srcId="{F9B0CF52-CD45-4CBF-8C91-29DBDD944BFC}" destId="{39E3F359-A079-44DC-AEA2-EA3FFCDADAD5}" srcOrd="0" destOrd="0" presId="urn:microsoft.com/office/officeart/2005/8/layout/orgChart1"/>
    <dgm:cxn modelId="{0523663C-5655-4D62-A39E-00D5ED1E36E6}" type="presParOf" srcId="{39E3F359-A079-44DC-AEA2-EA3FFCDADAD5}" destId="{229EE9A9-D10B-4ADC-ABAA-C62C47B98073}" srcOrd="0" destOrd="0" presId="urn:microsoft.com/office/officeart/2005/8/layout/orgChart1"/>
    <dgm:cxn modelId="{A3615218-CC19-484F-B4CC-8EAF369DC411}" type="presParOf" srcId="{39E3F359-A079-44DC-AEA2-EA3FFCDADAD5}" destId="{C36729A4-0C13-43D5-8B1C-32AD4E021A15}" srcOrd="1" destOrd="0" presId="urn:microsoft.com/office/officeart/2005/8/layout/orgChart1"/>
    <dgm:cxn modelId="{3C92073C-BA89-415F-8AC5-EDFB2FE948C7}" type="presParOf" srcId="{F9B0CF52-CD45-4CBF-8C91-29DBDD944BFC}" destId="{B52BBBE9-4E2C-45FB-B232-DA0B8C544FE0}" srcOrd="1" destOrd="0" presId="urn:microsoft.com/office/officeart/2005/8/layout/orgChart1"/>
    <dgm:cxn modelId="{C62D8D1B-D433-4793-A68D-0CCE4F4BE72B}" type="presParOf" srcId="{F9B0CF52-CD45-4CBF-8C91-29DBDD944BFC}" destId="{1AD6BF45-28BB-4286-AADD-13DD2D1801E3}" srcOrd="2" destOrd="0" presId="urn:microsoft.com/office/officeart/2005/8/layout/orgChart1"/>
    <dgm:cxn modelId="{73446261-F293-44D4-9474-18A10133D919}" type="presParOf" srcId="{FF67CB52-3DEC-4AB3-89A1-D4CE725FB782}" destId="{C0BF74DB-38AF-43A3-96BF-A36C89F35DE9}" srcOrd="2" destOrd="0" presId="urn:microsoft.com/office/officeart/2005/8/layout/orgChart1"/>
    <dgm:cxn modelId="{E30952C1-1B8C-4957-AD72-FBA443EFA51A}" type="presParOf" srcId="{FF67CB52-3DEC-4AB3-89A1-D4CE725FB782}" destId="{61E5BD83-A917-434B-A411-68C58813897F}" srcOrd="3" destOrd="0" presId="urn:microsoft.com/office/officeart/2005/8/layout/orgChart1"/>
    <dgm:cxn modelId="{6A473677-00ED-4831-AA3E-AA092D6F0652}" type="presParOf" srcId="{61E5BD83-A917-434B-A411-68C58813897F}" destId="{AEAED56B-4744-472A-8266-03809858C25F}" srcOrd="0" destOrd="0" presId="urn:microsoft.com/office/officeart/2005/8/layout/orgChart1"/>
    <dgm:cxn modelId="{9A2EDA58-1FC6-4A90-9843-32F4841ACBD7}" type="presParOf" srcId="{AEAED56B-4744-472A-8266-03809858C25F}" destId="{AD283703-1AA7-420F-A495-9FD1AAF52784}" srcOrd="0" destOrd="0" presId="urn:microsoft.com/office/officeart/2005/8/layout/orgChart1"/>
    <dgm:cxn modelId="{26168457-90F9-4648-9E87-D3D632C945B1}" type="presParOf" srcId="{AEAED56B-4744-472A-8266-03809858C25F}" destId="{9E4AF6AF-457B-4F3F-97E8-8A871799B3C3}" srcOrd="1" destOrd="0" presId="urn:microsoft.com/office/officeart/2005/8/layout/orgChart1"/>
    <dgm:cxn modelId="{02E6E3B8-4F9A-48C7-97E7-8083BB1B17A5}" type="presParOf" srcId="{61E5BD83-A917-434B-A411-68C58813897F}" destId="{375AF2A5-6B81-4B36-A005-72D48F7EA238}" srcOrd="1" destOrd="0" presId="urn:microsoft.com/office/officeart/2005/8/layout/orgChart1"/>
    <dgm:cxn modelId="{D1DA63AD-5D8F-47C8-82F9-4813658B283D}" type="presParOf" srcId="{61E5BD83-A917-434B-A411-68C58813897F}" destId="{1C9164D6-9CA5-40B5-948A-14E4FFC96776}" srcOrd="2" destOrd="0" presId="urn:microsoft.com/office/officeart/2005/8/layout/orgChart1"/>
    <dgm:cxn modelId="{A5030C8D-35AD-4537-ADD6-E2F23819E284}" type="presParOf" srcId="{8D73291F-76CA-421D-85D1-16FFDACD123C}" destId="{A924EA93-3624-46F2-A1F2-3A21345E75F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B22B7-3D86-4353-9030-CC8435F02DC0}">
      <dsp:nvSpPr>
        <dsp:cNvPr id="0" name=""/>
        <dsp:cNvSpPr/>
      </dsp:nvSpPr>
      <dsp:spPr>
        <a:xfrm>
          <a:off x="5373" y="968874"/>
          <a:ext cx="2557135" cy="1761866"/>
        </a:xfrm>
        <a:prstGeom prst="roundRect">
          <a:avLst/>
        </a:prstGeom>
        <a:blipFill>
          <a:blip xmlns:r="http://schemas.openxmlformats.org/officeDocument/2006/relationships" r:embed="rId1" cstate="hqprint">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030512-9465-4A84-BBCB-A1FB41668E96}">
      <dsp:nvSpPr>
        <dsp:cNvPr id="0" name=""/>
        <dsp:cNvSpPr/>
      </dsp:nvSpPr>
      <dsp:spPr>
        <a:xfrm>
          <a:off x="5373" y="2730741"/>
          <a:ext cx="2557135" cy="948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t>land use</a:t>
          </a:r>
        </a:p>
      </dsp:txBody>
      <dsp:txXfrm>
        <a:off x="5373" y="2730741"/>
        <a:ext cx="2557135" cy="948697"/>
      </dsp:txXfrm>
    </dsp:sp>
    <dsp:sp modelId="{62C60830-5996-4FD9-9424-04A8C3E73412}">
      <dsp:nvSpPr>
        <dsp:cNvPr id="0" name=""/>
        <dsp:cNvSpPr/>
      </dsp:nvSpPr>
      <dsp:spPr>
        <a:xfrm>
          <a:off x="2818330" y="968874"/>
          <a:ext cx="2557135" cy="1761866"/>
        </a:xfrm>
        <a:prstGeom prst="roundRect">
          <a:avLst/>
        </a:prstGeom>
        <a:blipFill>
          <a:blip xmlns:r="http://schemas.openxmlformats.org/officeDocument/2006/relationships"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9DB898-3586-4C3F-8344-C9BF2C55B885}">
      <dsp:nvSpPr>
        <dsp:cNvPr id="0" name=""/>
        <dsp:cNvSpPr/>
      </dsp:nvSpPr>
      <dsp:spPr>
        <a:xfrm>
          <a:off x="2818330" y="2730741"/>
          <a:ext cx="2557135" cy="948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t>infrastructure</a:t>
          </a:r>
        </a:p>
      </dsp:txBody>
      <dsp:txXfrm>
        <a:off x="2818330" y="2730741"/>
        <a:ext cx="2557135" cy="948697"/>
      </dsp:txXfrm>
    </dsp:sp>
    <dsp:sp modelId="{F28B5824-67B3-49C1-8F5F-6B555CB7E23B}">
      <dsp:nvSpPr>
        <dsp:cNvPr id="0" name=""/>
        <dsp:cNvSpPr/>
      </dsp:nvSpPr>
      <dsp:spPr>
        <a:xfrm>
          <a:off x="5631287" y="968874"/>
          <a:ext cx="2557135" cy="1761866"/>
        </a:xfrm>
        <a:prstGeom prst="roundRect">
          <a:avLst/>
        </a:prstGeom>
        <a:blipFill>
          <a:blip xmlns:r="http://schemas.openxmlformats.org/officeDocument/2006/relationships"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E70E6-7590-4B43-9C4D-59FD1AF96DB7}">
      <dsp:nvSpPr>
        <dsp:cNvPr id="0" name=""/>
        <dsp:cNvSpPr/>
      </dsp:nvSpPr>
      <dsp:spPr>
        <a:xfrm>
          <a:off x="5631287" y="2730741"/>
          <a:ext cx="2557135" cy="948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t>social and economic connectedness; civic capacity</a:t>
          </a:r>
        </a:p>
      </dsp:txBody>
      <dsp:txXfrm>
        <a:off x="5631287" y="2730741"/>
        <a:ext cx="2557135" cy="948697"/>
      </dsp:txXfrm>
    </dsp:sp>
    <dsp:sp modelId="{627EF7E9-4E25-425C-A390-35CAFB4BF4C7}">
      <dsp:nvSpPr>
        <dsp:cNvPr id="0" name=""/>
        <dsp:cNvSpPr/>
      </dsp:nvSpPr>
      <dsp:spPr>
        <a:xfrm>
          <a:off x="8444243" y="968874"/>
          <a:ext cx="2557135" cy="1761866"/>
        </a:xfrm>
        <a:prstGeom prst="roundRect">
          <a:avLst/>
        </a:prstGeom>
        <a:blipFill>
          <a:blip xmlns:r="http://schemas.openxmlformats.org/officeDocument/2006/relationships" r:embed="rId7" cstate="hqprint">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1EE3FF-12D2-48F6-99BB-FB004EF71282}">
      <dsp:nvSpPr>
        <dsp:cNvPr id="0" name=""/>
        <dsp:cNvSpPr/>
      </dsp:nvSpPr>
      <dsp:spPr>
        <a:xfrm>
          <a:off x="8444243" y="2730741"/>
          <a:ext cx="2557135" cy="948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t>emergency preparedness</a:t>
          </a:r>
        </a:p>
      </dsp:txBody>
      <dsp:txXfrm>
        <a:off x="8444243" y="2730741"/>
        <a:ext cx="2557135" cy="948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0C08F-E68C-4A00-B597-09920F0967A2}">
      <dsp:nvSpPr>
        <dsp:cNvPr id="0" name=""/>
        <dsp:cNvSpPr/>
      </dsp:nvSpPr>
      <dsp:spPr>
        <a:xfrm>
          <a:off x="5725924" y="1219339"/>
          <a:ext cx="4048948" cy="468473"/>
        </a:xfrm>
        <a:custGeom>
          <a:avLst/>
          <a:gdLst/>
          <a:ahLst/>
          <a:cxnLst/>
          <a:rect l="0" t="0" r="0" b="0"/>
          <a:pathLst>
            <a:path>
              <a:moveTo>
                <a:pt x="0" y="0"/>
              </a:moveTo>
              <a:lnTo>
                <a:pt x="0" y="234236"/>
              </a:lnTo>
              <a:lnTo>
                <a:pt x="4048948" y="234236"/>
              </a:lnTo>
              <a:lnTo>
                <a:pt x="4048948" y="468473"/>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FD7E38-865B-4C5B-A173-E29600AF3E9C}">
      <dsp:nvSpPr>
        <dsp:cNvPr id="0" name=""/>
        <dsp:cNvSpPr/>
      </dsp:nvSpPr>
      <dsp:spPr>
        <a:xfrm>
          <a:off x="5725924" y="1219339"/>
          <a:ext cx="1349649" cy="468473"/>
        </a:xfrm>
        <a:custGeom>
          <a:avLst/>
          <a:gdLst/>
          <a:ahLst/>
          <a:cxnLst/>
          <a:rect l="0" t="0" r="0" b="0"/>
          <a:pathLst>
            <a:path>
              <a:moveTo>
                <a:pt x="0" y="0"/>
              </a:moveTo>
              <a:lnTo>
                <a:pt x="0" y="234236"/>
              </a:lnTo>
              <a:lnTo>
                <a:pt x="1349649" y="234236"/>
              </a:lnTo>
              <a:lnTo>
                <a:pt x="1349649" y="468473"/>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00ED97-CD58-4214-A772-A58AFCBCE3BB}">
      <dsp:nvSpPr>
        <dsp:cNvPr id="0" name=""/>
        <dsp:cNvSpPr/>
      </dsp:nvSpPr>
      <dsp:spPr>
        <a:xfrm>
          <a:off x="4376274" y="1219339"/>
          <a:ext cx="1349649" cy="468473"/>
        </a:xfrm>
        <a:custGeom>
          <a:avLst/>
          <a:gdLst/>
          <a:ahLst/>
          <a:cxnLst/>
          <a:rect l="0" t="0" r="0" b="0"/>
          <a:pathLst>
            <a:path>
              <a:moveTo>
                <a:pt x="1349649" y="0"/>
              </a:moveTo>
              <a:lnTo>
                <a:pt x="1349649" y="234236"/>
              </a:lnTo>
              <a:lnTo>
                <a:pt x="0" y="234236"/>
              </a:lnTo>
              <a:lnTo>
                <a:pt x="0" y="468473"/>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672F89-E0B7-439B-AFAA-86ABBF1CDFBF}">
      <dsp:nvSpPr>
        <dsp:cNvPr id="0" name=""/>
        <dsp:cNvSpPr/>
      </dsp:nvSpPr>
      <dsp:spPr>
        <a:xfrm>
          <a:off x="2234682" y="2803225"/>
          <a:ext cx="334623" cy="1026179"/>
        </a:xfrm>
        <a:custGeom>
          <a:avLst/>
          <a:gdLst/>
          <a:ahLst/>
          <a:cxnLst/>
          <a:rect l="0" t="0" r="0" b="0"/>
          <a:pathLst>
            <a:path>
              <a:moveTo>
                <a:pt x="334623" y="0"/>
              </a:moveTo>
              <a:lnTo>
                <a:pt x="334623" y="1026179"/>
              </a:lnTo>
              <a:lnTo>
                <a:pt x="0" y="1026179"/>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D18D65-106C-4DD2-8DCC-27987C4D37FC}">
      <dsp:nvSpPr>
        <dsp:cNvPr id="0" name=""/>
        <dsp:cNvSpPr/>
      </dsp:nvSpPr>
      <dsp:spPr>
        <a:xfrm>
          <a:off x="1676975" y="1219339"/>
          <a:ext cx="4048948" cy="468473"/>
        </a:xfrm>
        <a:custGeom>
          <a:avLst/>
          <a:gdLst/>
          <a:ahLst/>
          <a:cxnLst/>
          <a:rect l="0" t="0" r="0" b="0"/>
          <a:pathLst>
            <a:path>
              <a:moveTo>
                <a:pt x="4048948" y="0"/>
              </a:moveTo>
              <a:lnTo>
                <a:pt x="4048948" y="234236"/>
              </a:lnTo>
              <a:lnTo>
                <a:pt x="0" y="234236"/>
              </a:lnTo>
              <a:lnTo>
                <a:pt x="0" y="468473"/>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2AEC7E-2590-4FC3-B0B8-B0D0EE0782C5}">
      <dsp:nvSpPr>
        <dsp:cNvPr id="0" name=""/>
        <dsp:cNvSpPr/>
      </dsp:nvSpPr>
      <dsp:spPr>
        <a:xfrm>
          <a:off x="4610511" y="103926"/>
          <a:ext cx="2230825" cy="1115412"/>
        </a:xfrm>
        <a:prstGeom prst="rect">
          <a:avLst/>
        </a:prstGeom>
        <a:solidFill>
          <a:srgbClr val="092940"/>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Arial" panose="020B0604020202020204"/>
              <a:ea typeface="+mn-ea"/>
              <a:cs typeface="+mn-cs"/>
            </a:rPr>
            <a:t>Resiliency </a:t>
          </a:r>
        </a:p>
      </dsp:txBody>
      <dsp:txXfrm>
        <a:off x="4610511" y="103926"/>
        <a:ext cx="2230825" cy="1115412"/>
      </dsp:txXfrm>
    </dsp:sp>
    <dsp:sp modelId="{63520C77-A342-427B-8923-98ADC18FC51B}">
      <dsp:nvSpPr>
        <dsp:cNvPr id="0" name=""/>
        <dsp:cNvSpPr/>
      </dsp:nvSpPr>
      <dsp:spPr>
        <a:xfrm>
          <a:off x="561562" y="1687812"/>
          <a:ext cx="2230825" cy="1115412"/>
        </a:xfrm>
        <a:prstGeom prst="rect">
          <a:avLst/>
        </a:prstGeom>
        <a:solidFill>
          <a:srgbClr val="092940"/>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Technical Support- RISE</a:t>
          </a:r>
        </a:p>
      </dsp:txBody>
      <dsp:txXfrm>
        <a:off x="561562" y="1687812"/>
        <a:ext cx="2230825" cy="1115412"/>
      </dsp:txXfrm>
    </dsp:sp>
    <dsp:sp modelId="{859B0CCB-A2A4-4782-ADD9-E3AFB7DA2D6A}">
      <dsp:nvSpPr>
        <dsp:cNvPr id="0" name=""/>
        <dsp:cNvSpPr/>
      </dsp:nvSpPr>
      <dsp:spPr>
        <a:xfrm>
          <a:off x="3856" y="3271698"/>
          <a:ext cx="2230825" cy="1115412"/>
        </a:xfrm>
        <a:prstGeom prst="rect">
          <a:avLst/>
        </a:prstGeom>
        <a:solidFill>
          <a:srgbClr val="092940"/>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Implementation Support</a:t>
          </a:r>
        </a:p>
      </dsp:txBody>
      <dsp:txXfrm>
        <a:off x="3856" y="3271698"/>
        <a:ext cx="2230825" cy="1115412"/>
      </dsp:txXfrm>
    </dsp:sp>
    <dsp:sp modelId="{A235DA2B-DBCB-4D73-9D04-ED5C8CE092AC}">
      <dsp:nvSpPr>
        <dsp:cNvPr id="0" name=""/>
        <dsp:cNvSpPr/>
      </dsp:nvSpPr>
      <dsp:spPr>
        <a:xfrm>
          <a:off x="3260861" y="1687812"/>
          <a:ext cx="2230825" cy="1115412"/>
        </a:xfrm>
        <a:prstGeom prst="rect">
          <a:avLst/>
        </a:prstGeom>
        <a:solidFill>
          <a:srgbClr val="092940"/>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Policy</a:t>
          </a:r>
        </a:p>
      </dsp:txBody>
      <dsp:txXfrm>
        <a:off x="3260861" y="1687812"/>
        <a:ext cx="2230825" cy="1115412"/>
      </dsp:txXfrm>
    </dsp:sp>
    <dsp:sp modelId="{89408605-894B-41BB-9FC0-C4080215A55C}">
      <dsp:nvSpPr>
        <dsp:cNvPr id="0" name=""/>
        <dsp:cNvSpPr/>
      </dsp:nvSpPr>
      <dsp:spPr>
        <a:xfrm>
          <a:off x="5960160" y="1687812"/>
          <a:ext cx="2230825" cy="1115412"/>
        </a:xfrm>
        <a:prstGeom prst="rect">
          <a:avLst/>
        </a:prstGeom>
        <a:solidFill>
          <a:srgbClr val="092940"/>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Outreach </a:t>
          </a:r>
        </a:p>
        <a:p>
          <a:pPr marL="0" lvl="0" indent="0" algn="ctr" defTabSz="1111250">
            <a:lnSpc>
              <a:spcPct val="90000"/>
            </a:lnSpc>
            <a:spcBef>
              <a:spcPct val="0"/>
            </a:spcBef>
            <a:spcAft>
              <a:spcPct val="35000"/>
            </a:spcAft>
            <a:buNone/>
          </a:pPr>
          <a:r>
            <a:rPr lang="en-US" sz="2500" kern="1200"/>
            <a:t>&amp; Education</a:t>
          </a:r>
        </a:p>
      </dsp:txBody>
      <dsp:txXfrm>
        <a:off x="5960160" y="1687812"/>
        <a:ext cx="2230825" cy="1115412"/>
      </dsp:txXfrm>
    </dsp:sp>
    <dsp:sp modelId="{BB018FE1-BE17-4004-B25D-D799D5B20BD9}">
      <dsp:nvSpPr>
        <dsp:cNvPr id="0" name=""/>
        <dsp:cNvSpPr/>
      </dsp:nvSpPr>
      <dsp:spPr>
        <a:xfrm>
          <a:off x="8659459" y="1687812"/>
          <a:ext cx="2230825" cy="1115412"/>
        </a:xfrm>
        <a:prstGeom prst="rect">
          <a:avLst/>
        </a:prstGeom>
        <a:solidFill>
          <a:srgbClr val="092940"/>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Coordination &amp; Collaboration</a:t>
          </a:r>
        </a:p>
      </dsp:txBody>
      <dsp:txXfrm>
        <a:off x="8659459" y="1687812"/>
        <a:ext cx="2230825" cy="1115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B9CEF-0439-422E-BBE0-A11390C7AC19}">
      <dsp:nvSpPr>
        <dsp:cNvPr id="0" name=""/>
        <dsp:cNvSpPr/>
      </dsp:nvSpPr>
      <dsp:spPr>
        <a:xfrm>
          <a:off x="1039118" y="34"/>
          <a:ext cx="1945398" cy="1167239"/>
        </a:xfrm>
        <a:prstGeom prst="rect">
          <a:avLst/>
        </a:prstGeom>
        <a:solidFill>
          <a:schemeClr val="accent2">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b="1" kern="1200" cap="none" spc="0">
              <a:ln w="0"/>
              <a:solidFill>
                <a:schemeClr val="tx1"/>
              </a:solidFill>
              <a:effectLst/>
            </a:rPr>
            <a:t>Hazard Mitigation Plan Update (NCEM) -</a:t>
          </a:r>
          <a:r>
            <a:rPr lang="en-US" sz="1300" b="1" kern="1200" cap="none" spc="0">
              <a:ln w="0"/>
              <a:solidFill>
                <a:schemeClr val="tx1"/>
              </a:solidFill>
              <a:effectLst/>
              <a:latin typeface="Arial" panose="020B0604020202020204"/>
            </a:rPr>
            <a:t> </a:t>
          </a:r>
          <a:r>
            <a:rPr lang="en-US" sz="1300" b="1" kern="1200" cap="none" spc="0">
              <a:ln w="0"/>
              <a:solidFill>
                <a:schemeClr val="tx1"/>
              </a:solidFill>
              <a:effectLst/>
            </a:rPr>
            <a:t> Integrating climate change into HMP</a:t>
          </a:r>
        </a:p>
      </dsp:txBody>
      <dsp:txXfrm>
        <a:off x="1039118" y="34"/>
        <a:ext cx="1945398" cy="1167239"/>
      </dsp:txXfrm>
    </dsp:sp>
    <dsp:sp modelId="{45B9D625-64A4-49C1-8DCB-8AABFB821833}">
      <dsp:nvSpPr>
        <dsp:cNvPr id="0" name=""/>
        <dsp:cNvSpPr/>
      </dsp:nvSpPr>
      <dsp:spPr>
        <a:xfrm>
          <a:off x="3179056" y="34"/>
          <a:ext cx="1945398" cy="1167239"/>
        </a:xfrm>
        <a:prstGeom prst="rect">
          <a:avLst/>
        </a:prstGeom>
        <a:solidFill>
          <a:schemeClr val="accent2">
            <a:alpha val="90000"/>
            <a:hueOff val="0"/>
            <a:satOff val="0"/>
            <a:lumOff val="0"/>
            <a:alphaOff val="-4444"/>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rPr>
            <a:t>Building Resilient Infrastructure and Communities Grant (BRIC) Program (NCEM) – Review panel</a:t>
          </a:r>
        </a:p>
      </dsp:txBody>
      <dsp:txXfrm>
        <a:off x="3179056" y="34"/>
        <a:ext cx="1945398" cy="1167239"/>
      </dsp:txXfrm>
    </dsp:sp>
    <dsp:sp modelId="{D2B1116D-4FB6-4357-B46D-E4634FC4BFB2}">
      <dsp:nvSpPr>
        <dsp:cNvPr id="0" name=""/>
        <dsp:cNvSpPr/>
      </dsp:nvSpPr>
      <dsp:spPr>
        <a:xfrm>
          <a:off x="5318995" y="34"/>
          <a:ext cx="1945398" cy="1167239"/>
        </a:xfrm>
        <a:prstGeom prst="rect">
          <a:avLst/>
        </a:prstGeom>
        <a:solidFill>
          <a:schemeClr val="accent2">
            <a:alpha val="90000"/>
            <a:hueOff val="0"/>
            <a:satOff val="0"/>
            <a:lumOff val="0"/>
            <a:alphaOff val="-8889"/>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rPr>
            <a:t>US Army Corps of Engineers River Basin Studies (NCDEQ, State lead) </a:t>
          </a:r>
        </a:p>
      </dsp:txBody>
      <dsp:txXfrm>
        <a:off x="5318995" y="34"/>
        <a:ext cx="1945398" cy="1167239"/>
      </dsp:txXfrm>
    </dsp:sp>
    <dsp:sp modelId="{56E87B10-9159-467C-A39D-1A98D434FD98}">
      <dsp:nvSpPr>
        <dsp:cNvPr id="0" name=""/>
        <dsp:cNvSpPr/>
      </dsp:nvSpPr>
      <dsp:spPr>
        <a:xfrm>
          <a:off x="7458934" y="34"/>
          <a:ext cx="1945398" cy="1167239"/>
        </a:xfrm>
        <a:prstGeom prst="rect">
          <a:avLst/>
        </a:prstGeom>
        <a:solidFill>
          <a:schemeClr val="accent2">
            <a:alpha val="90000"/>
            <a:hueOff val="0"/>
            <a:satOff val="0"/>
            <a:lumOff val="0"/>
            <a:alphaOff val="-1333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rPr>
            <a:t>Updating State Floodplain Construction Standards (NCDOA)</a:t>
          </a:r>
        </a:p>
      </dsp:txBody>
      <dsp:txXfrm>
        <a:off x="7458934" y="34"/>
        <a:ext cx="1945398" cy="1167239"/>
      </dsp:txXfrm>
    </dsp:sp>
    <dsp:sp modelId="{664E9B7E-028F-42C6-AAC5-0B1ADE4BC4CD}">
      <dsp:nvSpPr>
        <dsp:cNvPr id="0" name=""/>
        <dsp:cNvSpPr/>
      </dsp:nvSpPr>
      <dsp:spPr>
        <a:xfrm>
          <a:off x="1039118" y="1361813"/>
          <a:ext cx="1945398" cy="1167239"/>
        </a:xfrm>
        <a:prstGeom prst="rect">
          <a:avLst/>
        </a:prstGeom>
        <a:solidFill>
          <a:schemeClr val="accent2">
            <a:alpha val="90000"/>
            <a:hueOff val="0"/>
            <a:satOff val="0"/>
            <a:lumOff val="0"/>
            <a:alphaOff val="-17778"/>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rPr>
            <a:t>Flood Resilience Blueprint (NCDEQ)</a:t>
          </a:r>
        </a:p>
      </dsp:txBody>
      <dsp:txXfrm>
        <a:off x="1039118" y="1361813"/>
        <a:ext cx="1945398" cy="1167239"/>
      </dsp:txXfrm>
    </dsp:sp>
    <dsp:sp modelId="{1B5244D4-05CB-48DE-9232-0FFA47D29D19}">
      <dsp:nvSpPr>
        <dsp:cNvPr id="0" name=""/>
        <dsp:cNvSpPr/>
      </dsp:nvSpPr>
      <dsp:spPr>
        <a:xfrm>
          <a:off x="3179056" y="1361813"/>
          <a:ext cx="1945398" cy="1167239"/>
        </a:xfrm>
        <a:prstGeom prst="rect">
          <a:avLst/>
        </a:prstGeom>
        <a:solidFill>
          <a:schemeClr val="accent2">
            <a:alpha val="90000"/>
            <a:hueOff val="0"/>
            <a:satOff val="0"/>
            <a:lumOff val="0"/>
            <a:alphaOff val="-22222"/>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rPr>
            <a:t>Climate Change Interagency Council (NCDEQ)</a:t>
          </a:r>
        </a:p>
      </dsp:txBody>
      <dsp:txXfrm>
        <a:off x="3179056" y="1361813"/>
        <a:ext cx="1945398" cy="1167239"/>
      </dsp:txXfrm>
    </dsp:sp>
    <dsp:sp modelId="{FB90279B-D8BC-47DE-B99A-E1F34CB23D19}">
      <dsp:nvSpPr>
        <dsp:cNvPr id="0" name=""/>
        <dsp:cNvSpPr/>
      </dsp:nvSpPr>
      <dsp:spPr>
        <a:xfrm>
          <a:off x="5318995" y="1361813"/>
          <a:ext cx="1945398" cy="1167239"/>
        </a:xfrm>
        <a:prstGeom prst="rect">
          <a:avLst/>
        </a:prstGeom>
        <a:solidFill>
          <a:schemeClr val="accent2">
            <a:alpha val="90000"/>
            <a:hueOff val="0"/>
            <a:satOff val="0"/>
            <a:lumOff val="0"/>
            <a:alphaOff val="-2666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rPr>
            <a:t>Natural Infrastructure Flood Mitigation Advisory Board (NCDEQ)</a:t>
          </a:r>
        </a:p>
      </dsp:txBody>
      <dsp:txXfrm>
        <a:off x="5318995" y="1361813"/>
        <a:ext cx="1945398" cy="1167239"/>
      </dsp:txXfrm>
    </dsp:sp>
    <dsp:sp modelId="{7E6675F0-23E8-465B-8198-F95AF18D5CC1}">
      <dsp:nvSpPr>
        <dsp:cNvPr id="0" name=""/>
        <dsp:cNvSpPr/>
      </dsp:nvSpPr>
      <dsp:spPr>
        <a:xfrm>
          <a:off x="7458934" y="1361813"/>
          <a:ext cx="1945398" cy="1167239"/>
        </a:xfrm>
        <a:prstGeom prst="rect">
          <a:avLst/>
        </a:prstGeom>
        <a:solidFill>
          <a:schemeClr val="accent2">
            <a:alpha val="90000"/>
            <a:hueOff val="0"/>
            <a:satOff val="0"/>
            <a:lumOff val="0"/>
            <a:alphaOff val="-31111"/>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rPr>
            <a:t>Resilient Coastal Communities Program Steering Committee (NCDEQ)</a:t>
          </a:r>
        </a:p>
      </dsp:txBody>
      <dsp:txXfrm>
        <a:off x="7458934" y="1361813"/>
        <a:ext cx="1945398" cy="1167239"/>
      </dsp:txXfrm>
    </dsp:sp>
    <dsp:sp modelId="{9C857613-EFC4-4AAA-83D6-5EEF271BB9E5}">
      <dsp:nvSpPr>
        <dsp:cNvPr id="0" name=""/>
        <dsp:cNvSpPr/>
      </dsp:nvSpPr>
      <dsp:spPr>
        <a:xfrm>
          <a:off x="3179056" y="2723592"/>
          <a:ext cx="1945398" cy="1167239"/>
        </a:xfrm>
        <a:prstGeom prst="rect">
          <a:avLst/>
        </a:prstGeom>
        <a:solidFill>
          <a:schemeClr val="accent2">
            <a:alpha val="90000"/>
            <a:hueOff val="0"/>
            <a:satOff val="0"/>
            <a:lumOff val="0"/>
            <a:alphaOff val="-35556"/>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rPr>
            <a:t>Natural and Working Lands Stakeholder Group (NCDNCR)</a:t>
          </a:r>
        </a:p>
      </dsp:txBody>
      <dsp:txXfrm>
        <a:off x="3179056" y="2723592"/>
        <a:ext cx="1945398" cy="1167239"/>
      </dsp:txXfrm>
    </dsp:sp>
    <dsp:sp modelId="{DCFD4736-3135-42F8-ACEC-957F460248BA}">
      <dsp:nvSpPr>
        <dsp:cNvPr id="0" name=""/>
        <dsp:cNvSpPr/>
      </dsp:nvSpPr>
      <dsp:spPr>
        <a:xfrm>
          <a:off x="5318995" y="2723592"/>
          <a:ext cx="1945398" cy="1167239"/>
        </a:xfrm>
        <a:prstGeom prst="rect">
          <a:avLst/>
        </a:prstGeom>
        <a:solidFill>
          <a:schemeClr val="accent2">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rPr>
            <a:t>Transportation Corridor Risk and Resiliency Vulnerability Working Groups (NCDOT)</a:t>
          </a:r>
        </a:p>
      </dsp:txBody>
      <dsp:txXfrm>
        <a:off x="5318995" y="2723592"/>
        <a:ext cx="1945398" cy="1167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B8E47-D373-40A6-A272-EB675D488144}">
      <dsp:nvSpPr>
        <dsp:cNvPr id="0" name=""/>
        <dsp:cNvSpPr/>
      </dsp:nvSpPr>
      <dsp:spPr>
        <a:xfrm>
          <a:off x="1050751" y="2703"/>
          <a:ext cx="2998066" cy="1798840"/>
        </a:xfrm>
        <a:prstGeom prst="roundRect">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outerShdw blurRad="38100" dist="19050" dir="2700000" algn="tl" rotWithShape="0">
                  <a:schemeClr val="dk1">
                    <a:alpha val="40000"/>
                  </a:schemeClr>
                </a:outerShdw>
              </a:effectLst>
            </a:rPr>
            <a:t>NC Resilient Coastal Communities Program </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DEQ, Division of Coastal Management</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$500,000</a:t>
          </a:r>
        </a:p>
      </dsp:txBody>
      <dsp:txXfrm>
        <a:off x="1138563" y="90515"/>
        <a:ext cx="2822442" cy="1623216"/>
      </dsp:txXfrm>
    </dsp:sp>
    <dsp:sp modelId="{A192B86E-4458-40DD-A28D-FD34D66FCE8E}">
      <dsp:nvSpPr>
        <dsp:cNvPr id="0" name=""/>
        <dsp:cNvSpPr/>
      </dsp:nvSpPr>
      <dsp:spPr>
        <a:xfrm>
          <a:off x="4348624" y="2703"/>
          <a:ext cx="2998066" cy="1798840"/>
        </a:xfrm>
        <a:prstGeom prst="roundRect">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outerShdw blurRad="38100" dist="19050" dir="2700000" algn="tl" rotWithShape="0">
                  <a:schemeClr val="dk1">
                    <a:alpha val="40000"/>
                  </a:schemeClr>
                </a:outerShdw>
              </a:effectLst>
            </a:rPr>
            <a:t>Statewide Probable Maximum Precipitation Study </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 DEQ, Division of Energy, Mineral, and Land Resources</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$500,000</a:t>
          </a:r>
        </a:p>
      </dsp:txBody>
      <dsp:txXfrm>
        <a:off x="4436436" y="90515"/>
        <a:ext cx="2822442" cy="1623216"/>
      </dsp:txXfrm>
    </dsp:sp>
    <dsp:sp modelId="{754147A4-CD06-4B9B-A5E2-5A8078F2F916}">
      <dsp:nvSpPr>
        <dsp:cNvPr id="0" name=""/>
        <dsp:cNvSpPr/>
      </dsp:nvSpPr>
      <dsp:spPr>
        <a:xfrm>
          <a:off x="7630878" y="2199"/>
          <a:ext cx="2998066" cy="1798840"/>
        </a:xfrm>
        <a:prstGeom prst="roundRect">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outerShdw blurRad="38100" dist="19050" dir="2700000" algn="tl" rotWithShape="0">
                  <a:schemeClr val="dk1">
                    <a:alpha val="40000"/>
                  </a:schemeClr>
                </a:outerShdw>
              </a:effectLst>
            </a:rPr>
            <a:t>Low Flow Statistics Re-Evaluation and Public Water Supply Boundary Area Assessment</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DEQ, Division of Water Resources</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$740,700</a:t>
          </a:r>
        </a:p>
      </dsp:txBody>
      <dsp:txXfrm>
        <a:off x="7718690" y="90011"/>
        <a:ext cx="2822442" cy="1623216"/>
      </dsp:txXfrm>
    </dsp:sp>
    <dsp:sp modelId="{E9B42FC3-5B82-4A7C-9DA2-3E7F2D3DC0C9}">
      <dsp:nvSpPr>
        <dsp:cNvPr id="0" name=""/>
        <dsp:cNvSpPr/>
      </dsp:nvSpPr>
      <dsp:spPr>
        <a:xfrm>
          <a:off x="1068499" y="2104053"/>
          <a:ext cx="2998066" cy="1798840"/>
        </a:xfrm>
        <a:prstGeom prst="roundRect">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outerShdw blurRad="38100" dist="19050" dir="2700000" algn="tl" rotWithShape="0">
                  <a:schemeClr val="dk1">
                    <a:alpha val="40000"/>
                  </a:schemeClr>
                </a:outerShdw>
              </a:effectLst>
            </a:rPr>
            <a:t>Development of the Natural Infrastructure Flood Mitigation Program and Modeling of Nature-Based Solutions for Flooding</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DEQ, Division of Mitigation Services</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$340,800</a:t>
          </a:r>
        </a:p>
      </dsp:txBody>
      <dsp:txXfrm>
        <a:off x="1156311" y="2191865"/>
        <a:ext cx="2822442" cy="1623216"/>
      </dsp:txXfrm>
    </dsp:sp>
    <dsp:sp modelId="{83C71EEB-5FD4-4CF7-84DF-83FDACA8497E}">
      <dsp:nvSpPr>
        <dsp:cNvPr id="0" name=""/>
        <dsp:cNvSpPr/>
      </dsp:nvSpPr>
      <dsp:spPr>
        <a:xfrm>
          <a:off x="4348624" y="2101350"/>
          <a:ext cx="2998066" cy="1798840"/>
        </a:xfrm>
        <a:prstGeom prst="roundRect">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outerShdw blurRad="38100" dist="19050" dir="2700000" algn="tl" rotWithShape="0">
                  <a:schemeClr val="dk1">
                    <a:alpha val="40000"/>
                  </a:schemeClr>
                </a:outerShdw>
              </a:effectLst>
            </a:rPr>
            <a:t>Updating NOAA’s Atlas 14 data for precipitation frequency</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NCDOT &gt; FHA</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$470,000 (TBD)</a:t>
          </a:r>
        </a:p>
      </dsp:txBody>
      <dsp:txXfrm>
        <a:off x="4436436" y="2189162"/>
        <a:ext cx="2822442" cy="1623216"/>
      </dsp:txXfrm>
    </dsp:sp>
    <dsp:sp modelId="{92153F7B-6343-45EE-9874-7ADE70B9F7FF}">
      <dsp:nvSpPr>
        <dsp:cNvPr id="0" name=""/>
        <dsp:cNvSpPr/>
      </dsp:nvSpPr>
      <dsp:spPr>
        <a:xfrm>
          <a:off x="7646498" y="2101350"/>
          <a:ext cx="2998066" cy="1798840"/>
        </a:xfrm>
        <a:prstGeom prst="roundRect">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cap="none" spc="0">
              <a:ln w="0"/>
              <a:solidFill>
                <a:schemeClr val="tx1"/>
              </a:solidFill>
              <a:effectLst>
                <a:outerShdw blurRad="38100" dist="19050" dir="2700000" algn="tl" rotWithShape="0">
                  <a:schemeClr val="dk1">
                    <a:alpha val="40000"/>
                  </a:schemeClr>
                </a:outerShdw>
              </a:effectLst>
            </a:rPr>
            <a:t>Establishing Future Rainfall Statistics (IDF curves) with Climate Data</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State Climate Office and NCDOT</a:t>
          </a:r>
        </a:p>
        <a:p>
          <a:pPr marL="0" lvl="0" indent="0" algn="ctr" defTabSz="577850">
            <a:lnSpc>
              <a:spcPct val="90000"/>
            </a:lnSpc>
            <a:spcBef>
              <a:spcPct val="0"/>
            </a:spcBef>
            <a:spcAft>
              <a:spcPct val="35000"/>
            </a:spcAft>
            <a:buNone/>
          </a:pPr>
          <a:r>
            <a:rPr lang="en-US" sz="1300" b="0" kern="1200" cap="none" spc="0">
              <a:ln w="0"/>
              <a:solidFill>
                <a:schemeClr val="tx1"/>
              </a:solidFill>
              <a:effectLst>
                <a:outerShdw blurRad="38100" dist="19050" dir="2700000" algn="tl" rotWithShape="0">
                  <a:schemeClr val="dk1">
                    <a:alpha val="40000"/>
                  </a:schemeClr>
                </a:outerShdw>
              </a:effectLst>
            </a:rPr>
            <a:t>$350,000 (TBD)</a:t>
          </a:r>
        </a:p>
        <a:p>
          <a:pPr marL="0" lvl="0" indent="0" algn="ctr" defTabSz="577850">
            <a:lnSpc>
              <a:spcPct val="90000"/>
            </a:lnSpc>
            <a:spcBef>
              <a:spcPct val="0"/>
            </a:spcBef>
            <a:spcAft>
              <a:spcPct val="35000"/>
            </a:spcAft>
            <a:buNone/>
          </a:pPr>
          <a:endParaRPr lang="en-US" sz="1300" b="0" kern="1200" cap="none" spc="0">
            <a:ln w="0"/>
            <a:solidFill>
              <a:schemeClr val="tx1"/>
            </a:solidFill>
            <a:effectLst>
              <a:outerShdw blurRad="38100" dist="19050" dir="2700000" algn="tl" rotWithShape="0">
                <a:schemeClr val="dk1">
                  <a:alpha val="40000"/>
                </a:schemeClr>
              </a:outerShdw>
            </a:effectLst>
          </a:endParaRPr>
        </a:p>
      </dsp:txBody>
      <dsp:txXfrm>
        <a:off x="7734310" y="2189162"/>
        <a:ext cx="2822442" cy="16232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F91D1-E47B-4656-A5E4-A7040D0461D2}">
      <dsp:nvSpPr>
        <dsp:cNvPr id="0" name=""/>
        <dsp:cNvSpPr/>
      </dsp:nvSpPr>
      <dsp:spPr>
        <a:xfrm>
          <a:off x="-4467916" y="-685188"/>
          <a:ext cx="5322638" cy="5322638"/>
        </a:xfrm>
        <a:prstGeom prst="blockArc">
          <a:avLst>
            <a:gd name="adj1" fmla="val 18900000"/>
            <a:gd name="adj2" fmla="val 2700000"/>
            <a:gd name="adj3" fmla="val 406"/>
          </a:avLst>
        </a:pr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sp>
    <dsp:sp modelId="{607F282B-93AC-4374-8A26-7B817CB531C5}">
      <dsp:nvSpPr>
        <dsp:cNvPr id="0" name=""/>
        <dsp:cNvSpPr/>
      </dsp:nvSpPr>
      <dsp:spPr>
        <a:xfrm>
          <a:off x="549693" y="395226"/>
          <a:ext cx="8498939" cy="790452"/>
        </a:xfrm>
        <a:prstGeom prst="rect">
          <a:avLst/>
        </a:prstGeom>
        <a:solidFill>
          <a:srgbClr val="09294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4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0" kern="1200">
              <a:solidFill>
                <a:srgbClr val="9A6F09"/>
              </a:solidFill>
            </a:rPr>
            <a:t>Build local capacity </a:t>
          </a:r>
          <a:r>
            <a:rPr lang="en-US" sz="1800" b="0" i="0" kern="1200"/>
            <a:t>for resilience analysis, planning, and implementation activities</a:t>
          </a:r>
          <a:endParaRPr lang="en-US" sz="1800" kern="1200"/>
        </a:p>
      </dsp:txBody>
      <dsp:txXfrm>
        <a:off x="549693" y="395226"/>
        <a:ext cx="8498939" cy="790452"/>
      </dsp:txXfrm>
    </dsp:sp>
    <dsp:sp modelId="{C4BD7C67-4858-49B5-9E4B-C73CA3596712}">
      <dsp:nvSpPr>
        <dsp:cNvPr id="0" name=""/>
        <dsp:cNvSpPr/>
      </dsp:nvSpPr>
      <dsp:spPr>
        <a:xfrm>
          <a:off x="55660" y="296419"/>
          <a:ext cx="988065" cy="988065"/>
        </a:xfrm>
        <a:prstGeom prst="ellipse">
          <a:avLst/>
        </a:prstGeom>
        <a:solidFill>
          <a:schemeClr val="lt1">
            <a:hueOff val="0"/>
            <a:satOff val="0"/>
            <a:lumOff val="0"/>
            <a:alphaOff val="0"/>
          </a:schemeClr>
        </a:solidFill>
        <a:ln w="15875"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sp>
    <dsp:sp modelId="{DE96C9AF-067E-461C-8938-2E58257CF6BB}">
      <dsp:nvSpPr>
        <dsp:cNvPr id="0" name=""/>
        <dsp:cNvSpPr/>
      </dsp:nvSpPr>
      <dsp:spPr>
        <a:xfrm>
          <a:off x="837022" y="1580904"/>
          <a:ext cx="8211610" cy="790452"/>
        </a:xfrm>
        <a:prstGeom prst="rect">
          <a:avLst/>
        </a:prstGeom>
        <a:solidFill>
          <a:srgbClr val="09294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4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0" kern="1200">
              <a:solidFill>
                <a:srgbClr val="9A6F09"/>
              </a:solidFill>
            </a:rPr>
            <a:t>Provide technical assistance </a:t>
          </a:r>
          <a:r>
            <a:rPr lang="en-US" sz="1800" b="0" i="0" kern="1200"/>
            <a:t>for vulnerability assessments, planning, project/program identification, design and implementation support</a:t>
          </a:r>
          <a:endParaRPr lang="en-US" sz="1800" kern="1200"/>
        </a:p>
      </dsp:txBody>
      <dsp:txXfrm>
        <a:off x="837022" y="1580904"/>
        <a:ext cx="8211610" cy="790452"/>
      </dsp:txXfrm>
    </dsp:sp>
    <dsp:sp modelId="{A9F0342B-3257-433A-9315-1115C6287A8F}">
      <dsp:nvSpPr>
        <dsp:cNvPr id="0" name=""/>
        <dsp:cNvSpPr/>
      </dsp:nvSpPr>
      <dsp:spPr>
        <a:xfrm>
          <a:off x="342990" y="1482097"/>
          <a:ext cx="988065" cy="988065"/>
        </a:xfrm>
        <a:prstGeom prst="ellipse">
          <a:avLst/>
        </a:prstGeom>
        <a:solidFill>
          <a:schemeClr val="lt1">
            <a:hueOff val="0"/>
            <a:satOff val="0"/>
            <a:lumOff val="0"/>
            <a:alphaOff val="0"/>
          </a:schemeClr>
        </a:solidFill>
        <a:ln w="15875"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sp>
    <dsp:sp modelId="{143505DC-5B59-4D8B-AC40-887AB6FCEED9}">
      <dsp:nvSpPr>
        <dsp:cNvPr id="0" name=""/>
        <dsp:cNvSpPr/>
      </dsp:nvSpPr>
      <dsp:spPr>
        <a:xfrm>
          <a:off x="549693" y="2766582"/>
          <a:ext cx="8498939" cy="790452"/>
        </a:xfrm>
        <a:prstGeom prst="rect">
          <a:avLst/>
        </a:prstGeom>
        <a:solidFill>
          <a:srgbClr val="09294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4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0" kern="1200"/>
            <a:t>Help </a:t>
          </a:r>
          <a:r>
            <a:rPr lang="en-US" sz="1800" b="1" i="0" kern="1200">
              <a:solidFill>
                <a:srgbClr val="9A6F09"/>
              </a:solidFill>
            </a:rPr>
            <a:t>identify funds</a:t>
          </a:r>
          <a:r>
            <a:rPr lang="en-US" sz="1800" b="0" i="0" kern="1200">
              <a:solidFill>
                <a:srgbClr val="9A6F09"/>
              </a:solidFill>
            </a:rPr>
            <a:t> </a:t>
          </a:r>
          <a:r>
            <a:rPr lang="en-US" sz="1800" b="0" i="0" kern="1200"/>
            <a:t>to plan and implement resilience projects and programs</a:t>
          </a:r>
          <a:endParaRPr lang="en-US" sz="1800" kern="1200"/>
        </a:p>
      </dsp:txBody>
      <dsp:txXfrm>
        <a:off x="549693" y="2766582"/>
        <a:ext cx="8498939" cy="790452"/>
      </dsp:txXfrm>
    </dsp:sp>
    <dsp:sp modelId="{DDD393C8-6735-4AA3-8990-C3F7DFC465CC}">
      <dsp:nvSpPr>
        <dsp:cNvPr id="0" name=""/>
        <dsp:cNvSpPr/>
      </dsp:nvSpPr>
      <dsp:spPr>
        <a:xfrm>
          <a:off x="55660" y="2667776"/>
          <a:ext cx="988065" cy="988065"/>
        </a:xfrm>
        <a:prstGeom prst="ellipse">
          <a:avLst/>
        </a:prstGeom>
        <a:solidFill>
          <a:schemeClr val="lt1">
            <a:hueOff val="0"/>
            <a:satOff val="0"/>
            <a:lumOff val="0"/>
            <a:alphaOff val="0"/>
          </a:schemeClr>
        </a:solidFill>
        <a:ln w="15875"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F74DB-38AF-43A3-96BF-A36C89F35DE9}">
      <dsp:nvSpPr>
        <dsp:cNvPr id="0" name=""/>
        <dsp:cNvSpPr/>
      </dsp:nvSpPr>
      <dsp:spPr>
        <a:xfrm>
          <a:off x="3876000" y="1562920"/>
          <a:ext cx="1519880" cy="539702"/>
        </a:xfrm>
        <a:custGeom>
          <a:avLst/>
          <a:gdLst/>
          <a:ahLst/>
          <a:cxnLst/>
          <a:rect l="0" t="0" r="0" b="0"/>
          <a:pathLst>
            <a:path>
              <a:moveTo>
                <a:pt x="0" y="0"/>
              </a:moveTo>
              <a:lnTo>
                <a:pt x="0" y="270932"/>
              </a:lnTo>
              <a:lnTo>
                <a:pt x="1519880" y="270932"/>
              </a:lnTo>
              <a:lnTo>
                <a:pt x="1519880" y="53970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4173BD-2875-4028-8E14-1896BC37A8AD}">
      <dsp:nvSpPr>
        <dsp:cNvPr id="0" name=""/>
        <dsp:cNvSpPr/>
      </dsp:nvSpPr>
      <dsp:spPr>
        <a:xfrm>
          <a:off x="2327374" y="1562920"/>
          <a:ext cx="1548625" cy="537539"/>
        </a:xfrm>
        <a:custGeom>
          <a:avLst/>
          <a:gdLst/>
          <a:ahLst/>
          <a:cxnLst/>
          <a:rect l="0" t="0" r="0" b="0"/>
          <a:pathLst>
            <a:path>
              <a:moveTo>
                <a:pt x="1548625" y="0"/>
              </a:moveTo>
              <a:lnTo>
                <a:pt x="1548625" y="268769"/>
              </a:lnTo>
              <a:lnTo>
                <a:pt x="0" y="268769"/>
              </a:lnTo>
              <a:lnTo>
                <a:pt x="0" y="53753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47173B-E2CA-4B97-BCC4-4CF7F6320825}">
      <dsp:nvSpPr>
        <dsp:cNvPr id="0" name=""/>
        <dsp:cNvSpPr/>
      </dsp:nvSpPr>
      <dsp:spPr>
        <a:xfrm>
          <a:off x="2497159" y="2456"/>
          <a:ext cx="2757680" cy="1560464"/>
        </a:xfrm>
        <a:prstGeom prst="rect">
          <a:avLst/>
        </a:prstGeom>
        <a:solidFill>
          <a:srgbClr val="1D3A6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Community Resilience Planning Guide</a:t>
          </a:r>
        </a:p>
      </dsp:txBody>
      <dsp:txXfrm>
        <a:off x="2497159" y="2456"/>
        <a:ext cx="2757680" cy="1560464"/>
      </dsp:txXfrm>
    </dsp:sp>
    <dsp:sp modelId="{229EE9A9-D10B-4ADC-ABAA-C62C47B98073}">
      <dsp:nvSpPr>
        <dsp:cNvPr id="0" name=""/>
        <dsp:cNvSpPr/>
      </dsp:nvSpPr>
      <dsp:spPr>
        <a:xfrm>
          <a:off x="1047518" y="2100460"/>
          <a:ext cx="2559711" cy="1279855"/>
        </a:xfrm>
        <a:prstGeom prst="rect">
          <a:avLst/>
        </a:prstGeom>
        <a:solidFill>
          <a:srgbClr val="1D3A6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Playbook</a:t>
          </a:r>
        </a:p>
      </dsp:txBody>
      <dsp:txXfrm>
        <a:off x="1047518" y="2100460"/>
        <a:ext cx="2559711" cy="1279855"/>
      </dsp:txXfrm>
    </dsp:sp>
    <dsp:sp modelId="{AD283703-1AA7-420F-A495-9FD1AAF52784}">
      <dsp:nvSpPr>
        <dsp:cNvPr id="0" name=""/>
        <dsp:cNvSpPr/>
      </dsp:nvSpPr>
      <dsp:spPr>
        <a:xfrm>
          <a:off x="4116024" y="2102623"/>
          <a:ext cx="2559711" cy="1279855"/>
        </a:xfrm>
        <a:prstGeom prst="rect">
          <a:avLst/>
        </a:prstGeom>
        <a:solidFill>
          <a:srgbClr val="1D3A6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Idea Book</a:t>
          </a:r>
        </a:p>
      </dsp:txBody>
      <dsp:txXfrm>
        <a:off x="4116024" y="2102623"/>
        <a:ext cx="2559711" cy="1279855"/>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8682F5-4A06-9842-A1C0-9E0C5B6672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DB0C93-C65A-2743-A08E-9ED0B58801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55865-6976-8148-B84A-9169560DF62F}" type="datetimeFigureOut">
              <a:rPr lang="en-US" smtClean="0"/>
              <a:t>7/13/2023</a:t>
            </a:fld>
            <a:endParaRPr lang="en-US"/>
          </a:p>
        </p:txBody>
      </p:sp>
      <p:sp>
        <p:nvSpPr>
          <p:cNvPr id="4" name="Footer Placeholder 3">
            <a:extLst>
              <a:ext uri="{FF2B5EF4-FFF2-40B4-BE49-F238E27FC236}">
                <a16:creationId xmlns:a16="http://schemas.microsoft.com/office/drawing/2014/main" id="{0AB22B46-B2EE-6F47-8F48-AAEC1A8D53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56C39-8998-E242-9481-3D9AE40817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E57953-5A71-9346-861A-405F248075B0}" type="slidenum">
              <a:rPr lang="en-US" smtClean="0"/>
              <a:t>‹#›</a:t>
            </a:fld>
            <a:endParaRPr lang="en-US"/>
          </a:p>
        </p:txBody>
      </p:sp>
    </p:spTree>
    <p:extLst>
      <p:ext uri="{BB962C8B-B14F-4D97-AF65-F5344CB8AC3E}">
        <p14:creationId xmlns:p14="http://schemas.microsoft.com/office/powerpoint/2010/main" val="4212318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04E4D-2C31-C941-8B8A-06348D58B22B}" type="datetimeFigureOut">
              <a:rPr lang="en-US" smtClean="0"/>
              <a:t>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F6417-D7AA-B847-84E6-38368F29D56E}" type="slidenum">
              <a:rPr lang="en-US" smtClean="0"/>
              <a:t>‹#›</a:t>
            </a:fld>
            <a:endParaRPr lang="en-US"/>
          </a:p>
        </p:txBody>
      </p:sp>
    </p:spTree>
    <p:extLst>
      <p:ext uri="{BB962C8B-B14F-4D97-AF65-F5344CB8AC3E}">
        <p14:creationId xmlns:p14="http://schemas.microsoft.com/office/powerpoint/2010/main" val="3110884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of our direction comes out of this plan,,, including NC Resilient Communities Program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EF6417-D7AA-B847-84E6-38368F29D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322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F6417-D7AA-B847-84E6-38368F29D56E}" type="slidenum">
              <a:rPr lang="en-US" smtClean="0"/>
              <a:t>26</a:t>
            </a:fld>
            <a:endParaRPr lang="en-US"/>
          </a:p>
        </p:txBody>
      </p:sp>
    </p:spTree>
    <p:extLst>
      <p:ext uri="{BB962C8B-B14F-4D97-AF65-F5344CB8AC3E}">
        <p14:creationId xmlns:p14="http://schemas.microsoft.com/office/powerpoint/2010/main" val="279544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 wanted to dedicate $600K to jump starting the RISE portfolio projects, and they stated their intention to divide that $600K amongst the nine RISE regions. </a:t>
            </a:r>
          </a:p>
          <a:p>
            <a:r>
              <a:rPr lang="en-US"/>
              <a:t>NCORR facilitated the grant application and review process.</a:t>
            </a:r>
          </a:p>
          <a:p>
            <a:r>
              <a:rPr lang="en-US"/>
              <a:t>COGs, local governments and nonprofits were invited to submit applications that were due in early March. State govt agencies were eligible to apply, but none did.</a:t>
            </a:r>
          </a:p>
          <a:p>
            <a:endParaRPr lang="en-US"/>
          </a:p>
          <a:p>
            <a:r>
              <a:rPr lang="en-US"/>
              <a:t>Proposals had to be at least related to a priority project in the RISE portfolios. </a:t>
            </a:r>
          </a:p>
          <a:p>
            <a:pPr marL="171450" indent="-171450">
              <a:buFont typeface="Arial" panose="020B0604020202020204" pitchFamily="34" charset="0"/>
              <a:buChar char="•"/>
            </a:pPr>
            <a:r>
              <a:rPr lang="en-US"/>
              <a:t>For example, a project in the UCP is “</a:t>
            </a:r>
            <a:r>
              <a:rPr lang="en-US" sz="1200"/>
              <a:t>Flood-Resilient Roadways for Critical Facilities,” a project intended to identify, prioritize and address roadway flooding that prevents access to critical facilities. One successful application was to do a BCA and an H&amp;H study in Nash County in an area that prevents access to a communications tower.</a:t>
            </a:r>
          </a:p>
          <a:p>
            <a:pPr marL="171450" indent="-171450">
              <a:buFont typeface="Arial" panose="020B0604020202020204" pitchFamily="34"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EF6417-D7AA-B847-84E6-38368F29D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5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in a great place for funding. But we need to think critically how to take advantage of it. </a:t>
            </a:r>
          </a:p>
          <a:p>
            <a:r>
              <a:rPr lang="en-US"/>
              <a:t>All sessions were recorded. </a:t>
            </a:r>
          </a:p>
          <a:p>
            <a:endParaRPr lang="en-US"/>
          </a:p>
          <a:p>
            <a:r>
              <a:rPr lang="en-US"/>
              <a:t>https://www.rebuild.nc.gov/resiliency/resilient-communities-program/north-carolina-resilient-communities-funding-forum</a:t>
            </a:r>
          </a:p>
        </p:txBody>
      </p:sp>
      <p:sp>
        <p:nvSpPr>
          <p:cNvPr id="4" name="Slide Number Placeholder 3"/>
          <p:cNvSpPr>
            <a:spLocks noGrp="1"/>
          </p:cNvSpPr>
          <p:nvPr>
            <p:ph type="sldNum" sz="quarter" idx="5"/>
          </p:nvPr>
        </p:nvSpPr>
        <p:spPr/>
        <p:txBody>
          <a:bodyPr/>
          <a:lstStyle/>
          <a:p>
            <a:fld id="{39EF6417-D7AA-B847-84E6-38368F29D56E}" type="slidenum">
              <a:rPr lang="en-US" smtClean="0"/>
              <a:t>42</a:t>
            </a:fld>
            <a:endParaRPr lang="en-US"/>
          </a:p>
        </p:txBody>
      </p:sp>
    </p:spTree>
    <p:extLst>
      <p:ext uri="{BB962C8B-B14F-4D97-AF65-F5344CB8AC3E}">
        <p14:creationId xmlns:p14="http://schemas.microsoft.com/office/powerpoint/2010/main" val="274755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595959"/>
                </a:solidFill>
                <a:effectLst/>
                <a:latin typeface="Arial" panose="020B0604020202020204" pitchFamily="34" charset="0"/>
                <a:ea typeface="Calibri" panose="020F0502020204030204" pitchFamily="34" charset="0"/>
              </a:rPr>
              <a:t>a suite of resources to help local leaders, especially local government, plan for a more resilient future in their community. </a:t>
            </a:r>
            <a:br>
              <a:rPr lang="en-US" sz="1800">
                <a:solidFill>
                  <a:srgbClr val="595959"/>
                </a:solidFill>
                <a:effectLst/>
                <a:latin typeface="Arial" panose="020B0604020202020204" pitchFamily="34" charset="0"/>
                <a:ea typeface="Calibri" panose="020F0502020204030204" pitchFamily="34" charset="0"/>
              </a:rPr>
            </a:br>
            <a:endParaRPr lang="en-US" sz="1800">
              <a:solidFill>
                <a:srgbClr val="595959"/>
              </a:solidFill>
              <a:effectLst/>
              <a:latin typeface="Arial" panose="020B0604020202020204" pitchFamily="34" charset="0"/>
              <a:ea typeface="Calibri" panose="020F0502020204030204" pitchFamily="34" charset="0"/>
            </a:endParaRPr>
          </a:p>
          <a:p>
            <a:r>
              <a:rPr lang="en-US" sz="1800">
                <a:solidFill>
                  <a:srgbClr val="595959"/>
                </a:solidFill>
                <a:effectLst/>
                <a:latin typeface="Arial" panose="020B0604020202020204" pitchFamily="34" charset="0"/>
                <a:ea typeface="Calibri" panose="020F0502020204030204" pitchFamily="34" charset="0"/>
              </a:rPr>
              <a:t>Playbook: steps to planning for climate resilience in your community</a:t>
            </a:r>
          </a:p>
          <a:p>
            <a:r>
              <a:rPr lang="en-US" sz="1800">
                <a:solidFill>
                  <a:srgbClr val="595959"/>
                </a:solidFill>
                <a:effectLst/>
                <a:latin typeface="Arial" panose="020B0604020202020204" pitchFamily="34" charset="0"/>
              </a:rPr>
              <a:t>Idea Book: Strategies and Case Studies</a:t>
            </a:r>
          </a:p>
          <a:p>
            <a:r>
              <a:rPr lang="en-US" sz="1800">
                <a:solidFill>
                  <a:srgbClr val="595959"/>
                </a:solidFill>
                <a:effectLst/>
                <a:latin typeface="Arial" panose="020B0604020202020204" pitchFamily="34" charset="0"/>
                <a:ea typeface="Calibri" panose="020F0502020204030204" pitchFamily="34" charset="0"/>
              </a:rPr>
              <a:t>The Idea Book provides specific resilience actions and case studies primarily from North Carolina. </a:t>
            </a:r>
          </a:p>
          <a:p>
            <a:r>
              <a:rPr lang="en-US" sz="1800">
                <a:solidFill>
                  <a:srgbClr val="595959"/>
                </a:solidFill>
                <a:effectLst/>
                <a:latin typeface="Arial" panose="020B0604020202020204" pitchFamily="34" charset="0"/>
                <a:ea typeface="Calibri" panose="020F0502020204030204" pitchFamily="34" charset="0"/>
              </a:rPr>
              <a:t>Hopefully this guide will inspire you to consider the possibilities for your community and demonstrate concrete pathways to achieving greater resilience.</a:t>
            </a:r>
            <a:endParaRPr lang="en-US"/>
          </a:p>
        </p:txBody>
      </p:sp>
      <p:sp>
        <p:nvSpPr>
          <p:cNvPr id="4" name="Slide Number Placeholder 3"/>
          <p:cNvSpPr>
            <a:spLocks noGrp="1"/>
          </p:cNvSpPr>
          <p:nvPr>
            <p:ph type="sldNum" sz="quarter" idx="5"/>
          </p:nvPr>
        </p:nvSpPr>
        <p:spPr/>
        <p:txBody>
          <a:bodyPr/>
          <a:lstStyle/>
          <a:p>
            <a:fld id="{39EF6417-D7AA-B847-84E6-38368F29D56E}" type="slidenum">
              <a:rPr lang="en-US" smtClean="0"/>
              <a:t>43</a:t>
            </a:fld>
            <a:endParaRPr lang="en-US"/>
          </a:p>
        </p:txBody>
      </p:sp>
    </p:spTree>
    <p:extLst>
      <p:ext uri="{BB962C8B-B14F-4D97-AF65-F5344CB8AC3E}">
        <p14:creationId xmlns:p14="http://schemas.microsoft.com/office/powerpoint/2010/main" val="3620338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https://governor.nc.gov/executive-order-no-266</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cap="none" spc="0">
                <a:ln w="0"/>
                <a:solidFill>
                  <a:schemeClr val="tx1"/>
                </a:solidFill>
                <a:effectLst>
                  <a:outerShdw blurRad="38100" dist="19050" dir="2700000" algn="tl" rotWithShape="0">
                    <a:schemeClr val="dk1">
                      <a:alpha val="40000"/>
                    </a:schemeClr>
                  </a:outerShdw>
                </a:effectLst>
              </a:rPr>
              <a:t>Updating the State Floodplain Construction Standards – direct outcome of interagency coordination role </a:t>
            </a:r>
            <a:endParaRPr lang="en-US"/>
          </a:p>
          <a:p>
            <a:endParaRPr lang="en-US"/>
          </a:p>
          <a:p>
            <a:endParaRPr lang="en-US"/>
          </a:p>
        </p:txBody>
      </p:sp>
      <p:sp>
        <p:nvSpPr>
          <p:cNvPr id="4" name="Slide Number Placeholder 3"/>
          <p:cNvSpPr>
            <a:spLocks noGrp="1"/>
          </p:cNvSpPr>
          <p:nvPr>
            <p:ph type="sldNum" sz="quarter" idx="5"/>
          </p:nvPr>
        </p:nvSpPr>
        <p:spPr/>
        <p:txBody>
          <a:bodyPr/>
          <a:lstStyle/>
          <a:p>
            <a:fld id="{39EF6417-D7AA-B847-84E6-38368F29D56E}" type="slidenum">
              <a:rPr lang="en-US" smtClean="0"/>
              <a:t>46</a:t>
            </a:fld>
            <a:endParaRPr lang="en-US"/>
          </a:p>
        </p:txBody>
      </p:sp>
    </p:spTree>
    <p:extLst>
      <p:ext uri="{BB962C8B-B14F-4D97-AF65-F5344CB8AC3E}">
        <p14:creationId xmlns:p14="http://schemas.microsoft.com/office/powerpoint/2010/main" val="330410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F6417-D7AA-B847-84E6-38368F29D56E}" type="slidenum">
              <a:rPr lang="en-US" smtClean="0"/>
              <a:t>47</a:t>
            </a:fld>
            <a:endParaRPr lang="en-US"/>
          </a:p>
        </p:txBody>
      </p:sp>
    </p:spTree>
    <p:extLst>
      <p:ext uri="{BB962C8B-B14F-4D97-AF65-F5344CB8AC3E}">
        <p14:creationId xmlns:p14="http://schemas.microsoft.com/office/powerpoint/2010/main" val="252396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drafting this, we traveled all over the state, including here to Sylva and Hickory, and what we heard over and over was that we needed to help local communities build capacity and plan so that they were ready with a list of ”shovel ready” projects when money became available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EF6417-D7AA-B847-84E6-38368F29D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91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Provide</a:t>
            </a:r>
            <a:r>
              <a:rPr lang="en-US">
                <a:solidFill>
                  <a:schemeClr val="tx1"/>
                </a:solidFill>
              </a:rPr>
              <a:t> </a:t>
            </a:r>
            <a:r>
              <a:rPr lang="en-US" b="1">
                <a:solidFill>
                  <a:schemeClr val="tx1"/>
                </a:solidFill>
              </a:rPr>
              <a:t>expertise, technical support, and capacity building </a:t>
            </a:r>
            <a:r>
              <a:rPr lang="en-US">
                <a:solidFill>
                  <a:schemeClr val="tx1"/>
                </a:solidFill>
              </a:rPr>
              <a:t>to communities for resiliency planning and projects to protect communities from flooding and other natural disasters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Coordinate and assist with the implementation of </a:t>
            </a:r>
            <a:r>
              <a:rPr lang="en-US" b="1">
                <a:solidFill>
                  <a:schemeClr val="tx1"/>
                </a:solidFill>
              </a:rPr>
              <a:t>disaster recovery and resiliency projects at NCORR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Advise State decision makers </a:t>
            </a:r>
            <a:r>
              <a:rPr lang="en-US">
                <a:solidFill>
                  <a:schemeClr val="tx1"/>
                </a:solidFill>
              </a:rPr>
              <a:t>on recovery and resiliency activities, and establish North Carolina as a </a:t>
            </a:r>
            <a:r>
              <a:rPr lang="en-US" b="1">
                <a:solidFill>
                  <a:schemeClr val="tx1"/>
                </a:solidFill>
              </a:rPr>
              <a:t>national leader in integrative, cross-sector resilience </a:t>
            </a:r>
            <a:r>
              <a:rPr lang="en-US">
                <a:solidFill>
                  <a:schemeClr val="tx1"/>
                </a:solidFill>
              </a:rPr>
              <a:t>planning and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Lead and coordinate resiliency efforts across State and federal agencies</a:t>
            </a:r>
            <a:r>
              <a:rPr lang="en-US">
                <a:solidFill>
                  <a:schemeClr val="tx1"/>
                </a:solidFill>
              </a:rPr>
              <a:t>, regional and local governments, higher education, and other public and private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39EF6417-D7AA-B847-84E6-38368F29D56E}" type="slidenum">
              <a:rPr lang="en-US" smtClean="0"/>
              <a:t>7</a:t>
            </a:fld>
            <a:endParaRPr lang="en-US"/>
          </a:p>
        </p:txBody>
      </p:sp>
    </p:spTree>
    <p:extLst>
      <p:ext uri="{BB962C8B-B14F-4D97-AF65-F5344CB8AC3E}">
        <p14:creationId xmlns:p14="http://schemas.microsoft.com/office/powerpoint/2010/main" val="195582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RISE is a program focused on providing technical assistance to communities for developing resilience to natural hazards. It is led by NCORR and the North Carolina Rural Center, with the support of many Councils of Governments across Eastern NC. The project is funded by the Economic Development Administration and FEMA’s Hazard Mitigation funds. </a:t>
            </a:r>
          </a:p>
          <a:p>
            <a:endParaRPr lang="en-US"/>
          </a:p>
          <a:p>
            <a:pPr marL="176679" indent="-176679">
              <a:buFont typeface="Arial" panose="020B0604020202020204" pitchFamily="34" charset="0"/>
              <a:buChar char="•"/>
            </a:pPr>
            <a:r>
              <a:rPr lang="en-US" u="sng"/>
              <a:t>Homegrown leaders</a:t>
            </a:r>
            <a:r>
              <a:rPr lang="en-US"/>
              <a:t>: regional leadership training workshops that emphasize resilience as a tool for community economic development. </a:t>
            </a:r>
          </a:p>
          <a:p>
            <a:pPr marL="176679" indent="-176679">
              <a:buFont typeface="Arial" panose="020B0604020202020204" pitchFamily="34" charset="0"/>
              <a:buChar char="•"/>
            </a:pPr>
            <a:r>
              <a:rPr lang="en-US" u="sng"/>
              <a:t>Guide</a:t>
            </a:r>
            <a:r>
              <a:rPr lang="en-US"/>
              <a:t>: A statewide resource detailing the different avenues, supports, and opportunities for building community resiliency. Review planning steps for resilience and include a list of case studies.</a:t>
            </a:r>
          </a:p>
          <a:p>
            <a:pPr marL="176679" indent="-176679">
              <a:buFont typeface="Arial" panose="020B0604020202020204" pitchFamily="34" charset="0"/>
              <a:buChar char="•"/>
            </a:pPr>
            <a:r>
              <a:rPr lang="en-US" u="sng"/>
              <a:t>Portfolio</a:t>
            </a:r>
            <a:r>
              <a:rPr lang="en-US"/>
              <a:t>: Providing technical assistance to regional partners to conduct: a community vulnerability assessments and to identify priority actions that will reduce risk and enhance resilience in your region. The technical assistance providers will also develop paths to implementation for each priority project. </a:t>
            </a:r>
          </a:p>
          <a:p>
            <a:endParaRPr lang="en-US"/>
          </a:p>
        </p:txBody>
      </p:sp>
      <p:sp>
        <p:nvSpPr>
          <p:cNvPr id="4" name="Slide Number Placeholder 3"/>
          <p:cNvSpPr>
            <a:spLocks noGrp="1"/>
          </p:cNvSpPr>
          <p:nvPr>
            <p:ph type="sldNum" sz="quarter" idx="5"/>
          </p:nvPr>
        </p:nvSpPr>
        <p:spPr/>
        <p:txBody>
          <a:bodyPr/>
          <a:lstStyle/>
          <a:p>
            <a:fld id="{39EF6417-D7AA-B847-84E6-38368F29D56E}" type="slidenum">
              <a:rPr lang="en-US" smtClean="0"/>
              <a:t>11</a:t>
            </a:fld>
            <a:endParaRPr lang="en-US"/>
          </a:p>
        </p:txBody>
      </p:sp>
    </p:spTree>
    <p:extLst>
      <p:ext uri="{BB962C8B-B14F-4D97-AF65-F5344CB8AC3E}">
        <p14:creationId xmlns:p14="http://schemas.microsoft.com/office/powerpoint/2010/main" val="375707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F6417-D7AA-B847-84E6-38368F29D56E}" type="slidenum">
              <a:rPr lang="en-US" smtClean="0"/>
              <a:t>12</a:t>
            </a:fld>
            <a:endParaRPr lang="en-US"/>
          </a:p>
        </p:txBody>
      </p:sp>
    </p:spTree>
    <p:extLst>
      <p:ext uri="{BB962C8B-B14F-4D97-AF65-F5344CB8AC3E}">
        <p14:creationId xmlns:p14="http://schemas.microsoft.com/office/powerpoint/2010/main" val="339544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hired consultants to work at the regional scale. These consultants ran virtual stakeholder meetings and drafted the two deliverables. </a:t>
            </a:r>
          </a:p>
        </p:txBody>
      </p:sp>
      <p:sp>
        <p:nvSpPr>
          <p:cNvPr id="4" name="Slide Number Placeholder 3"/>
          <p:cNvSpPr>
            <a:spLocks noGrp="1"/>
          </p:cNvSpPr>
          <p:nvPr>
            <p:ph type="sldNum" sz="quarter" idx="5"/>
          </p:nvPr>
        </p:nvSpPr>
        <p:spPr/>
        <p:txBody>
          <a:bodyPr/>
          <a:lstStyle/>
          <a:p>
            <a:fld id="{39EF6417-D7AA-B847-84E6-38368F29D56E}" type="slidenum">
              <a:rPr lang="en-US" smtClean="0"/>
              <a:t>13</a:t>
            </a:fld>
            <a:endParaRPr lang="en-US"/>
          </a:p>
        </p:txBody>
      </p:sp>
    </p:spTree>
    <p:extLst>
      <p:ext uri="{BB962C8B-B14F-4D97-AF65-F5344CB8AC3E}">
        <p14:creationId xmlns:p14="http://schemas.microsoft.com/office/powerpoint/2010/main" val="23353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 Stakeholder Partnership Composition </a:t>
            </a:r>
          </a:p>
        </p:txBody>
      </p:sp>
      <p:sp>
        <p:nvSpPr>
          <p:cNvPr id="4" name="Slide Number Placeholder 3"/>
          <p:cNvSpPr>
            <a:spLocks noGrp="1"/>
          </p:cNvSpPr>
          <p:nvPr>
            <p:ph type="sldNum" sz="quarter" idx="5"/>
          </p:nvPr>
        </p:nvSpPr>
        <p:spPr/>
        <p:txBody>
          <a:bodyPr/>
          <a:lstStyle/>
          <a:p>
            <a:fld id="{39EF6417-D7AA-B847-84E6-38368F29D56E}" type="slidenum">
              <a:rPr lang="en-US" smtClean="0"/>
              <a:t>14</a:t>
            </a:fld>
            <a:endParaRPr lang="en-US"/>
          </a:p>
        </p:txBody>
      </p:sp>
    </p:spTree>
    <p:extLst>
      <p:ext uri="{BB962C8B-B14F-4D97-AF65-F5344CB8AC3E}">
        <p14:creationId xmlns:p14="http://schemas.microsoft.com/office/powerpoint/2010/main" val="330791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vulnerability assessments and prioritized projects may touch on many topical areas - e.g. health, transportation, building safety, natural lands</a:t>
            </a:r>
          </a:p>
          <a:p>
            <a:pPr marL="171450" indent="-171450">
              <a:buFontTx/>
              <a:buChar char="-"/>
            </a:pPr>
            <a:endParaRPr lang="en-US"/>
          </a:p>
          <a:p>
            <a:pPr marL="171450" indent="-171450">
              <a:buFontTx/>
              <a:buChar char="-"/>
            </a:pPr>
            <a:r>
              <a:rPr lang="en-US"/>
              <a:t>https://www.rebuild.nc.gov/resiliency/resilient-communities/rise/portfolio</a:t>
            </a:r>
          </a:p>
          <a:p>
            <a:pPr marL="171450" indent="-171450">
              <a:buFontTx/>
              <a:buChar char="-"/>
            </a:pPr>
            <a:endParaRPr lang="en-US"/>
          </a:p>
          <a:p>
            <a:pPr marL="0" indent="0">
              <a:buFontTx/>
              <a:buNone/>
            </a:pPr>
            <a:r>
              <a:rPr lang="en-US"/>
              <a:t>Deliverables: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latin typeface="+mn-lt"/>
                <a:ea typeface="+mn-ea"/>
                <a:cs typeface="+mn-cs"/>
              </a:rPr>
              <a:t>The </a:t>
            </a:r>
            <a:r>
              <a:rPr lang="en-US" sz="1200" u="sng" kern="1200">
                <a:solidFill>
                  <a:schemeClr val="tx1"/>
                </a:solidFill>
                <a:latin typeface="+mn-lt"/>
                <a:ea typeface="+mn-ea"/>
                <a:cs typeface="+mn-cs"/>
              </a:rPr>
              <a:t>vulnerability assessment </a:t>
            </a:r>
            <a:r>
              <a:rPr lang="en-US" sz="1200" kern="1200">
                <a:solidFill>
                  <a:schemeClr val="tx1"/>
                </a:solidFill>
                <a:latin typeface="+mn-lt"/>
                <a:ea typeface="+mn-ea"/>
                <a:cs typeface="+mn-cs"/>
              </a:rPr>
              <a:t>will stand alone but will also contain content that can be integrated into regional and local plans, grant applications, public presentations, and other planning tools.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latin typeface="+mn-lt"/>
                <a:ea typeface="+mn-ea"/>
                <a:cs typeface="+mn-cs"/>
              </a:rPr>
              <a:t>Public Health Section</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latin typeface="+mn-lt"/>
                <a:ea typeface="+mn-ea"/>
                <a:cs typeface="+mn-cs"/>
              </a:rPr>
              <a:t>Social Vulnerability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latin typeface="+mn-lt"/>
                <a:ea typeface="+mn-ea"/>
                <a:cs typeface="+mn-cs"/>
              </a:rPr>
              <a:t>Identified Climate Vulnerability Hot spots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marL="171450" indent="-171450" algn="l" defTabSz="914400" rtl="0" eaLnBrk="1" latinLnBrk="0" hangingPunct="1">
              <a:buFontTx/>
              <a:buChar char="-"/>
            </a:pPr>
            <a:r>
              <a:rPr lang="en-US" sz="1200" kern="1200">
                <a:solidFill>
                  <a:schemeClr val="tx1"/>
                </a:solidFill>
                <a:latin typeface="+mn-lt"/>
                <a:ea typeface="+mn-ea"/>
                <a:cs typeface="+mn-cs"/>
              </a:rPr>
              <a:t>The </a:t>
            </a:r>
            <a:r>
              <a:rPr lang="en-US" sz="1200" u="sng" kern="1200">
                <a:solidFill>
                  <a:schemeClr val="tx1"/>
                </a:solidFill>
                <a:latin typeface="+mn-lt"/>
                <a:ea typeface="+mn-ea"/>
                <a:cs typeface="+mn-cs"/>
              </a:rPr>
              <a:t>regional resilience project portfolio </a:t>
            </a:r>
            <a:r>
              <a:rPr lang="en-US" sz="1200" kern="1200">
                <a:solidFill>
                  <a:schemeClr val="tx1"/>
                </a:solidFill>
                <a:latin typeface="+mn-lt"/>
                <a:ea typeface="+mn-ea"/>
                <a:cs typeface="+mn-cs"/>
              </a:rPr>
              <a:t>will identify 5 to 10 priority projects (or actions) to reduce risk and enhance resilience in their region. This will be no longer than about 30 or 40 pages per region.</a:t>
            </a:r>
          </a:p>
          <a:p>
            <a:pPr marL="628650" lvl="1" indent="-171450" algn="l" defTabSz="914400" rtl="0" eaLnBrk="1" latinLnBrk="0" hangingPunct="1">
              <a:buFontTx/>
              <a:buChar char="-"/>
            </a:pPr>
            <a:r>
              <a:rPr lang="en-US" sz="1200" kern="1200">
                <a:solidFill>
                  <a:schemeClr val="tx1"/>
                </a:solidFill>
                <a:latin typeface="+mn-lt"/>
                <a:ea typeface="+mn-ea"/>
                <a:cs typeface="+mn-cs"/>
              </a:rPr>
              <a:t>Portfolios identified- </a:t>
            </a:r>
          </a:p>
          <a:p>
            <a:pPr marL="1085850" lvl="2" indent="-171450" algn="l" defTabSz="914400" rtl="0" eaLnBrk="1" latinLnBrk="0" hangingPunct="1">
              <a:buFontTx/>
              <a:buChar char="-"/>
            </a:pPr>
            <a:r>
              <a:rPr lang="en-US" sz="1200" kern="1200">
                <a:solidFill>
                  <a:schemeClr val="tx1"/>
                </a:solidFill>
                <a:latin typeface="+mn-lt"/>
                <a:ea typeface="+mn-ea"/>
                <a:cs typeface="+mn-cs"/>
              </a:rPr>
              <a:t>Scope, location, what vulnerability is addressed, regional impact, population served, environmental considerations, similar efforts</a:t>
            </a:r>
          </a:p>
          <a:p>
            <a:pPr marL="1085850" lvl="2" indent="-171450" algn="l" defTabSz="914400" rtl="0" eaLnBrk="1" latinLnBrk="0" hangingPunct="1">
              <a:buFontTx/>
              <a:buChar char="-"/>
            </a:pPr>
            <a:r>
              <a:rPr lang="en-US" sz="1200" kern="1200">
                <a:solidFill>
                  <a:schemeClr val="tx1"/>
                </a:solidFill>
                <a:latin typeface="+mn-lt"/>
                <a:ea typeface="+mn-ea"/>
                <a:cs typeface="+mn-cs"/>
              </a:rPr>
              <a:t>Implementation pathway- </a:t>
            </a:r>
          </a:p>
          <a:p>
            <a:pPr marL="1543050" lvl="3" indent="-171450" algn="l" defTabSz="914400" rtl="0" eaLnBrk="1" latinLnBrk="0" hangingPunct="1">
              <a:buFontTx/>
              <a:buChar char="-"/>
            </a:pPr>
            <a:r>
              <a:rPr lang="en-US" sz="1200" kern="1200">
                <a:solidFill>
                  <a:schemeClr val="tx1"/>
                </a:solidFill>
                <a:latin typeface="+mn-lt"/>
                <a:ea typeface="+mn-ea"/>
                <a:cs typeface="+mn-cs"/>
              </a:rPr>
              <a:t>Potential lead implementers</a:t>
            </a:r>
          </a:p>
          <a:p>
            <a:pPr marL="1543050" lvl="3" indent="-171450" algn="l" defTabSz="914400" rtl="0" eaLnBrk="1" latinLnBrk="0" hangingPunct="1">
              <a:buFontTx/>
              <a:buChar char="-"/>
            </a:pPr>
            <a:r>
              <a:rPr lang="en-US" sz="1200" kern="1200">
                <a:solidFill>
                  <a:schemeClr val="tx1"/>
                </a:solidFill>
                <a:latin typeface="+mn-lt"/>
                <a:ea typeface="+mn-ea"/>
                <a:cs typeface="+mn-cs"/>
              </a:rPr>
              <a:t>Partners</a:t>
            </a:r>
          </a:p>
          <a:p>
            <a:pPr marL="1543050" lvl="3" indent="-171450" algn="l" defTabSz="914400" rtl="0" eaLnBrk="1" latinLnBrk="0" hangingPunct="1">
              <a:buFontTx/>
              <a:buChar char="-"/>
            </a:pPr>
            <a:r>
              <a:rPr lang="en-US" sz="1200" kern="1200">
                <a:solidFill>
                  <a:schemeClr val="tx1"/>
                </a:solidFill>
                <a:latin typeface="+mn-lt"/>
                <a:ea typeface="+mn-ea"/>
                <a:cs typeface="+mn-cs"/>
              </a:rPr>
              <a:t>Potential phases to achieve completion </a:t>
            </a:r>
          </a:p>
          <a:p>
            <a:pPr marL="1543050" lvl="3" indent="-171450" algn="l" defTabSz="914400" rtl="0" eaLnBrk="1" latinLnBrk="0" hangingPunct="1">
              <a:buFontTx/>
              <a:buChar char="-"/>
            </a:pPr>
            <a:r>
              <a:rPr lang="en-US" sz="1200" kern="1200">
                <a:solidFill>
                  <a:schemeClr val="tx1"/>
                </a:solidFill>
                <a:latin typeface="+mn-lt"/>
                <a:ea typeface="+mn-ea"/>
                <a:cs typeface="+mn-cs"/>
              </a:rPr>
              <a:t>Maintenance and operation needs</a:t>
            </a:r>
          </a:p>
          <a:p>
            <a:pPr marL="1543050" lvl="3" indent="-171450" algn="l" defTabSz="914400" rtl="0" eaLnBrk="1" latinLnBrk="0" hangingPunct="1">
              <a:buFontTx/>
              <a:buChar char="-"/>
            </a:pPr>
            <a:r>
              <a:rPr lang="en-US" sz="1200" kern="1200">
                <a:solidFill>
                  <a:schemeClr val="tx1"/>
                </a:solidFill>
                <a:latin typeface="+mn-lt"/>
                <a:ea typeface="+mn-ea"/>
                <a:cs typeface="+mn-cs"/>
              </a:rPr>
              <a:t>Challenges/Barriers to implementation </a:t>
            </a:r>
          </a:p>
          <a:p>
            <a:pPr marL="1543050" lvl="3" indent="-171450" algn="l" defTabSz="914400" rtl="0" eaLnBrk="1" latinLnBrk="0" hangingPunct="1">
              <a:buFontTx/>
              <a:buChar char="-"/>
            </a:pPr>
            <a:r>
              <a:rPr lang="en-US" sz="1200" kern="1200">
                <a:solidFill>
                  <a:schemeClr val="tx1"/>
                </a:solidFill>
                <a:latin typeface="+mn-lt"/>
                <a:ea typeface="+mn-ea"/>
                <a:cs typeface="+mn-cs"/>
              </a:rPr>
              <a:t>Potential Cost </a:t>
            </a:r>
          </a:p>
          <a:p>
            <a:pPr marL="1543050" lvl="3" indent="-171450" algn="l" defTabSz="914400" rtl="0" eaLnBrk="1" latinLnBrk="0" hangingPunct="1">
              <a:buFontTx/>
              <a:buChar char="-"/>
            </a:pPr>
            <a:r>
              <a:rPr lang="en-US" sz="1200" kern="1200">
                <a:solidFill>
                  <a:schemeClr val="tx1"/>
                </a:solidFill>
                <a:latin typeface="+mn-lt"/>
                <a:ea typeface="+mn-ea"/>
                <a:cs typeface="+mn-cs"/>
              </a:rPr>
              <a:t>Resources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boundaries of each COG will serve as the geographic limits for the scope of each project.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39EF6417-D7AA-B847-84E6-38368F29D56E}" type="slidenum">
              <a:rPr lang="en-US" smtClean="0"/>
              <a:t>16</a:t>
            </a:fld>
            <a:endParaRPr lang="en-US"/>
          </a:p>
        </p:txBody>
      </p:sp>
    </p:spTree>
    <p:extLst>
      <p:ext uri="{BB962C8B-B14F-4D97-AF65-F5344CB8AC3E}">
        <p14:creationId xmlns:p14="http://schemas.microsoft.com/office/powerpoint/2010/main" val="245494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hired consultants to work at the regional scale. These consultants ran virtual stakeholder meetings and drafted the two deliverables. </a:t>
            </a:r>
          </a:p>
        </p:txBody>
      </p:sp>
      <p:sp>
        <p:nvSpPr>
          <p:cNvPr id="4" name="Slide Number Placeholder 3"/>
          <p:cNvSpPr>
            <a:spLocks noGrp="1"/>
          </p:cNvSpPr>
          <p:nvPr>
            <p:ph type="sldNum" sz="quarter" idx="5"/>
          </p:nvPr>
        </p:nvSpPr>
        <p:spPr/>
        <p:txBody>
          <a:bodyPr/>
          <a:lstStyle/>
          <a:p>
            <a:fld id="{39EF6417-D7AA-B847-84E6-38368F29D56E}" type="slidenum">
              <a:rPr lang="en-US" smtClean="0"/>
              <a:t>17</a:t>
            </a:fld>
            <a:endParaRPr lang="en-US"/>
          </a:p>
        </p:txBody>
      </p:sp>
    </p:spTree>
    <p:extLst>
      <p:ext uri="{BB962C8B-B14F-4D97-AF65-F5344CB8AC3E}">
        <p14:creationId xmlns:p14="http://schemas.microsoft.com/office/powerpoint/2010/main" val="3016305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3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3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3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3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855614F-E28A-2742-BBDB-6D069DA2F1A7}"/>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23" name="Rectangle 22">
              <a:extLst>
                <a:ext uri="{FF2B5EF4-FFF2-40B4-BE49-F238E27FC236}">
                  <a16:creationId xmlns:a16="http://schemas.microsoft.com/office/drawing/2014/main" id="{7FF28E62-8072-CF49-8769-B5F528D5A289}"/>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4" name="Rectangle 23">
              <a:extLst>
                <a:ext uri="{FF2B5EF4-FFF2-40B4-BE49-F238E27FC236}">
                  <a16:creationId xmlns:a16="http://schemas.microsoft.com/office/drawing/2014/main" id="{C0169099-904C-0E4C-BF6A-EDAC60EE25C9}"/>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 name="Title 1"/>
          <p:cNvSpPr>
            <a:spLocks noGrp="1"/>
          </p:cNvSpPr>
          <p:nvPr>
            <p:ph type="ctrTitle"/>
          </p:nvPr>
        </p:nvSpPr>
        <p:spPr>
          <a:xfrm>
            <a:off x="724419" y="3957353"/>
            <a:ext cx="7095247" cy="1609344"/>
          </a:xfrm>
        </p:spPr>
        <p:txBody>
          <a:bodyPr anchor="ctr">
            <a:normAutofit/>
          </a:bodyPr>
          <a:lstStyle>
            <a:lvl1pPr algn="r">
              <a:defRPr sz="3200" spc="0" baseline="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267180" y="3957353"/>
            <a:ext cx="3200400" cy="1609344"/>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latin typeface="Arial" panose="020B0604020202020204" pitchFamily="34" charset="0"/>
                <a:cs typeface="Arial" panose="020B0604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cxnSp>
        <p:nvCxnSpPr>
          <p:cNvPr id="14" name="Straight Connector 13">
            <a:extLst>
              <a:ext uri="{FF2B5EF4-FFF2-40B4-BE49-F238E27FC236}">
                <a16:creationId xmlns:a16="http://schemas.microsoft.com/office/drawing/2014/main" id="{09AC546D-2181-2D42-8476-619E5A926969}"/>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53AF7BCD-05F3-B94B-B304-A40E8A6210A2}"/>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cxnSp>
        <p:nvCxnSpPr>
          <p:cNvPr id="16" name="Straight Connector 15">
            <a:extLst>
              <a:ext uri="{FF2B5EF4-FFF2-40B4-BE49-F238E27FC236}">
                <a16:creationId xmlns:a16="http://schemas.microsoft.com/office/drawing/2014/main" id="{5E8CDC4C-5947-C541-A02A-B0EB14C9C30B}"/>
              </a:ext>
            </a:extLst>
          </p:cNvPr>
          <p:cNvCxnSpPr>
            <a:cxnSpLocks/>
          </p:cNvCxnSpPr>
          <p:nvPr userDrawn="1"/>
        </p:nvCxnSpPr>
        <p:spPr>
          <a:xfrm flipV="1">
            <a:off x="8026897" y="4288755"/>
            <a:ext cx="0" cy="1005839"/>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3CCC863-3305-2F42-9DA2-81FB66355D6A}"/>
              </a:ext>
            </a:extLst>
          </p:cNvPr>
          <p:cNvCxnSpPr>
            <a:cxnSpLocks/>
          </p:cNvCxnSpPr>
          <p:nvPr userDrawn="1"/>
        </p:nvCxnSpPr>
        <p:spPr>
          <a:xfrm flipV="1">
            <a:off x="-1" y="6241441"/>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29EE4C-DF7C-0647-81DB-7115DB42ADD6}"/>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86C681DB-E3CB-7344-9948-200F936AEF31}"/>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CD79906D-82C4-7045-9BCB-188C2E9BF747}" type="datetime1">
              <a:rPr lang="en-US" smtClean="0"/>
              <a:t>7/12/2023</a:t>
            </a:fld>
            <a:endParaRPr lang="en-US"/>
          </a:p>
        </p:txBody>
      </p:sp>
      <p:pic>
        <p:nvPicPr>
          <p:cNvPr id="26" name="Graphic 25">
            <a:extLst>
              <a:ext uri="{FF2B5EF4-FFF2-40B4-BE49-F238E27FC236}">
                <a16:creationId xmlns:a16="http://schemas.microsoft.com/office/drawing/2014/main" id="{E74AA6BF-8650-7C45-8C7F-984319C54544}"/>
              </a:ext>
            </a:extLst>
          </p:cNvPr>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28" name="Picture 27" descr="Shape&#10;&#10;Description automatically generated with low confidence">
            <a:extLst>
              <a:ext uri="{FF2B5EF4-FFF2-40B4-BE49-F238E27FC236}">
                <a16:creationId xmlns:a16="http://schemas.microsoft.com/office/drawing/2014/main" id="{A3D87510-CEB4-C747-B095-A768CCE0D7F3}"/>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11719303" y="6410922"/>
            <a:ext cx="334645" cy="313690"/>
          </a:xfrm>
          <a:prstGeom prst="rect">
            <a:avLst/>
          </a:prstGeom>
        </p:spPr>
      </p:pic>
      <p:sp>
        <p:nvSpPr>
          <p:cNvPr id="34" name="TextBox 33">
            <a:extLst>
              <a:ext uri="{FF2B5EF4-FFF2-40B4-BE49-F238E27FC236}">
                <a16:creationId xmlns:a16="http://schemas.microsoft.com/office/drawing/2014/main" id="{219528D2-C051-B441-8394-6B05966A082F}"/>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sp>
        <p:nvSpPr>
          <p:cNvPr id="35" name="Subtitle 2">
            <a:extLst>
              <a:ext uri="{FF2B5EF4-FFF2-40B4-BE49-F238E27FC236}">
                <a16:creationId xmlns:a16="http://schemas.microsoft.com/office/drawing/2014/main" id="{8979DE19-4C7D-6F40-85C5-B9A2591EC11B}"/>
              </a:ext>
            </a:extLst>
          </p:cNvPr>
          <p:cNvSpPr txBox="1">
            <a:spLocks/>
          </p:cNvSpPr>
          <p:nvPr userDrawn="1"/>
        </p:nvSpPr>
        <p:spPr>
          <a:xfrm>
            <a:off x="2431232" y="6403516"/>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pic>
        <p:nvPicPr>
          <p:cNvPr id="5" name="Picture 4" descr="Icon&#10;&#10;Description automatically generated">
            <a:extLst>
              <a:ext uri="{FF2B5EF4-FFF2-40B4-BE49-F238E27FC236}">
                <a16:creationId xmlns:a16="http://schemas.microsoft.com/office/drawing/2014/main" id="{027D3778-ED8B-4872-AE2B-A857D164224E}"/>
              </a:ext>
            </a:extLst>
          </p:cNvPr>
          <p:cNvPicPr>
            <a:picLocks noChangeAspect="1"/>
          </p:cNvPicPr>
          <p:nvPr userDrawn="1"/>
        </p:nvPicPr>
        <p:blipFill>
          <a:blip r:embed="rId5"/>
          <a:stretch>
            <a:fillRect/>
          </a:stretch>
        </p:blipFill>
        <p:spPr>
          <a:xfrm>
            <a:off x="264279" y="-16166"/>
            <a:ext cx="1599216" cy="1792846"/>
          </a:xfrm>
          <a:prstGeom prst="rect">
            <a:avLst/>
          </a:prstGeom>
        </p:spPr>
      </p:pic>
      <p:pic>
        <p:nvPicPr>
          <p:cNvPr id="8" name="Picture 7" descr="A picture containing text, clipart, gear&#10;&#10;Description automatically generated">
            <a:extLst>
              <a:ext uri="{FF2B5EF4-FFF2-40B4-BE49-F238E27FC236}">
                <a16:creationId xmlns:a16="http://schemas.microsoft.com/office/drawing/2014/main" id="{51FB73C6-B092-4141-ABF6-D8D72E616A9C}"/>
              </a:ext>
            </a:extLst>
          </p:cNvPr>
          <p:cNvPicPr>
            <a:picLocks noChangeAspect="1"/>
          </p:cNvPicPr>
          <p:nvPr userDrawn="1"/>
        </p:nvPicPr>
        <p:blipFill>
          <a:blip r:embed="rId6"/>
          <a:stretch>
            <a:fillRect/>
          </a:stretch>
        </p:blipFill>
        <p:spPr>
          <a:xfrm>
            <a:off x="9470039" y="366800"/>
            <a:ext cx="2497846" cy="43723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BBD9A8-0038-8F4B-86B6-64433B72428D}"/>
              </a:ext>
            </a:extLst>
          </p:cNvPr>
          <p:cNvGrpSpPr/>
          <p:nvPr userDrawn="1"/>
        </p:nvGrpSpPr>
        <p:grpSpPr>
          <a:xfrm>
            <a:off x="855785" y="2013556"/>
            <a:ext cx="1101969" cy="1308928"/>
            <a:chOff x="914400" y="1532514"/>
            <a:chExt cx="1101969" cy="1439821"/>
          </a:xfrm>
        </p:grpSpPr>
        <p:sp>
          <p:nvSpPr>
            <p:cNvPr id="2" name="Rectangle 1">
              <a:extLst>
                <a:ext uri="{FF2B5EF4-FFF2-40B4-BE49-F238E27FC236}">
                  <a16:creationId xmlns:a16="http://schemas.microsoft.com/office/drawing/2014/main" id="{727CCAAA-67E1-1542-B5CB-9C4F82663117}"/>
                </a:ext>
              </a:extLst>
            </p:cNvPr>
            <p:cNvSpPr/>
            <p:nvPr userDrawn="1"/>
          </p:nvSpPr>
          <p:spPr>
            <a:xfrm>
              <a:off x="914400" y="1532514"/>
              <a:ext cx="1097280" cy="937553"/>
            </a:xfrm>
            <a:prstGeom prst="rect">
              <a:avLst/>
            </a:prstGeom>
            <a:solidFill>
              <a:srgbClr val="00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00C3D0-7D27-504C-AD35-3E2E88BDA459}"/>
                </a:ext>
              </a:extLst>
            </p:cNvPr>
            <p:cNvSpPr/>
            <p:nvPr userDrawn="1"/>
          </p:nvSpPr>
          <p:spPr>
            <a:xfrm>
              <a:off x="914400" y="2450124"/>
              <a:ext cx="1093665" cy="459332"/>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8D1CAC-B9E9-0443-A1C6-0567525A4672}"/>
                </a:ext>
              </a:extLst>
            </p:cNvPr>
            <p:cNvSpPr txBox="1"/>
            <p:nvPr userDrawn="1"/>
          </p:nvSpPr>
          <p:spPr>
            <a:xfrm>
              <a:off x="937846" y="2572225"/>
              <a:ext cx="107852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mn-ea"/>
                  <a:cs typeface="Arial" panose="020B0604020202020204" pitchFamily="34" charset="0"/>
                </a:rPr>
                <a:t>#00376d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1200">
                <a:solidFill>
                  <a:schemeClr val="tx1"/>
                </a:solidFill>
                <a:effectLst/>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09F7604E-9824-3049-A79C-80061AA8381A}"/>
              </a:ext>
            </a:extLst>
          </p:cNvPr>
          <p:cNvGrpSpPr/>
          <p:nvPr userDrawn="1"/>
        </p:nvGrpSpPr>
        <p:grpSpPr>
          <a:xfrm>
            <a:off x="3007359" y="2013556"/>
            <a:ext cx="1101970" cy="1308928"/>
            <a:chOff x="914399" y="1532514"/>
            <a:chExt cx="1101970" cy="1439821"/>
          </a:xfrm>
        </p:grpSpPr>
        <p:sp>
          <p:nvSpPr>
            <p:cNvPr id="13" name="Rectangle 12">
              <a:extLst>
                <a:ext uri="{FF2B5EF4-FFF2-40B4-BE49-F238E27FC236}">
                  <a16:creationId xmlns:a16="http://schemas.microsoft.com/office/drawing/2014/main" id="{77A412F6-5D80-EB4C-965C-694E78C0D89F}"/>
                </a:ext>
              </a:extLst>
            </p:cNvPr>
            <p:cNvSpPr/>
            <p:nvPr userDrawn="1"/>
          </p:nvSpPr>
          <p:spPr>
            <a:xfrm>
              <a:off x="914400" y="1532514"/>
              <a:ext cx="1097280" cy="937553"/>
            </a:xfrm>
            <a:prstGeom prst="rect">
              <a:avLst/>
            </a:prstGeom>
            <a:solidFill>
              <a:srgbClr val="092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FDE179-ECDC-8A4E-97F6-DEC5BBA9519C}"/>
                </a:ext>
              </a:extLst>
            </p:cNvPr>
            <p:cNvSpPr/>
            <p:nvPr userDrawn="1"/>
          </p:nvSpPr>
          <p:spPr>
            <a:xfrm>
              <a:off x="914399" y="2446948"/>
              <a:ext cx="1095375" cy="462507"/>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EB9212C-2DD4-1346-8944-28D8643A11EF}"/>
                </a:ext>
              </a:extLst>
            </p:cNvPr>
            <p:cNvSpPr txBox="1"/>
            <p:nvPr userDrawn="1"/>
          </p:nvSpPr>
          <p:spPr>
            <a:xfrm>
              <a:off x="937846" y="2572225"/>
              <a:ext cx="107852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mn-ea"/>
                  <a:cs typeface="Arial" panose="020B0604020202020204" pitchFamily="34" charset="0"/>
                </a:rPr>
                <a:t>#092940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1200">
                <a:solidFill>
                  <a:schemeClr val="tx1"/>
                </a:solidFill>
                <a:effectLst/>
                <a:latin typeface="Arial" panose="020B0604020202020204" pitchFamily="34" charset="0"/>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8300A795-690F-F842-A933-D02244148DCA}"/>
              </a:ext>
            </a:extLst>
          </p:cNvPr>
          <p:cNvGrpSpPr/>
          <p:nvPr userDrawn="1"/>
        </p:nvGrpSpPr>
        <p:grpSpPr>
          <a:xfrm>
            <a:off x="5171439" y="2010698"/>
            <a:ext cx="1101970" cy="1251765"/>
            <a:chOff x="914399" y="1532514"/>
            <a:chExt cx="1101970" cy="1376941"/>
          </a:xfrm>
        </p:grpSpPr>
        <p:sp>
          <p:nvSpPr>
            <p:cNvPr id="17" name="Rectangle 16">
              <a:extLst>
                <a:ext uri="{FF2B5EF4-FFF2-40B4-BE49-F238E27FC236}">
                  <a16:creationId xmlns:a16="http://schemas.microsoft.com/office/drawing/2014/main" id="{A2CD12E8-FE76-BD4D-B6E8-A5758392C82D}"/>
                </a:ext>
              </a:extLst>
            </p:cNvPr>
            <p:cNvSpPr/>
            <p:nvPr userDrawn="1"/>
          </p:nvSpPr>
          <p:spPr>
            <a:xfrm>
              <a:off x="914400" y="1532514"/>
              <a:ext cx="1097280" cy="937553"/>
            </a:xfrm>
            <a:prstGeom prst="rect">
              <a:avLst/>
            </a:prstGeom>
            <a:solidFill>
              <a:srgbClr val="9A7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F1E8F5-6445-804F-AC25-BD5B0643A8DE}"/>
                </a:ext>
              </a:extLst>
            </p:cNvPr>
            <p:cNvSpPr/>
            <p:nvPr userDrawn="1"/>
          </p:nvSpPr>
          <p:spPr>
            <a:xfrm>
              <a:off x="914399" y="2446948"/>
              <a:ext cx="1095375" cy="462507"/>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2594AA5-8F31-0342-8F96-5C4DCFAF9E4B}"/>
                </a:ext>
              </a:extLst>
            </p:cNvPr>
            <p:cNvSpPr txBox="1"/>
            <p:nvPr userDrawn="1"/>
          </p:nvSpPr>
          <p:spPr>
            <a:xfrm>
              <a:off x="937846" y="2572225"/>
              <a:ext cx="1078523" cy="270843"/>
            </a:xfrm>
            <a:prstGeom prst="rect">
              <a:avLst/>
            </a:prstGeom>
            <a:noFill/>
          </p:spPr>
          <p:txBody>
            <a:bodyPr wrap="square" rtlCol="0">
              <a:spAutoFit/>
            </a:bodyPr>
            <a:lstStyle/>
            <a:p>
              <a:pPr algn="ctr"/>
              <a:r>
                <a:rPr lang="en-US" sz="1000" kern="1200">
                  <a:solidFill>
                    <a:schemeClr val="tx1"/>
                  </a:solidFill>
                  <a:effectLst/>
                  <a:latin typeface="Arial" panose="020B0604020202020204" pitchFamily="34" charset="0"/>
                  <a:ea typeface="+mn-ea"/>
                  <a:cs typeface="Arial" panose="020B0604020202020204" pitchFamily="34" charset="0"/>
                </a:rPr>
                <a:t>#9a6f09</a:t>
              </a:r>
            </a:p>
          </p:txBody>
        </p:sp>
      </p:grpSp>
      <p:sp>
        <p:nvSpPr>
          <p:cNvPr id="57" name="TextBox 56">
            <a:extLst>
              <a:ext uri="{FF2B5EF4-FFF2-40B4-BE49-F238E27FC236}">
                <a16:creationId xmlns:a16="http://schemas.microsoft.com/office/drawing/2014/main" id="{4284276B-0897-1A4C-BF3D-DD6FE888F0A8}"/>
              </a:ext>
            </a:extLst>
          </p:cNvPr>
          <p:cNvSpPr txBox="1"/>
          <p:nvPr userDrawn="1"/>
        </p:nvSpPr>
        <p:spPr>
          <a:xfrm>
            <a:off x="760395" y="1531763"/>
            <a:ext cx="3850106" cy="335756"/>
          </a:xfrm>
          <a:prstGeom prst="rect">
            <a:avLst/>
          </a:prstGeom>
          <a:noFill/>
        </p:spPr>
        <p:txBody>
          <a:bodyPr wrap="square" rtlCol="0">
            <a:spAutoFit/>
          </a:bodyPr>
          <a:lstStyle/>
          <a:p>
            <a:r>
              <a:rPr lang="en-US"/>
              <a:t>Primary </a:t>
            </a:r>
          </a:p>
        </p:txBody>
      </p:sp>
      <p:sp>
        <p:nvSpPr>
          <p:cNvPr id="5" name="TextBox 4">
            <a:extLst>
              <a:ext uri="{FF2B5EF4-FFF2-40B4-BE49-F238E27FC236}">
                <a16:creationId xmlns:a16="http://schemas.microsoft.com/office/drawing/2014/main" id="{CFD0EC48-C1E8-7143-A0E4-681BA31F4E77}"/>
              </a:ext>
            </a:extLst>
          </p:cNvPr>
          <p:cNvSpPr txBox="1"/>
          <p:nvPr userDrawn="1"/>
        </p:nvSpPr>
        <p:spPr>
          <a:xfrm>
            <a:off x="772160" y="3421317"/>
            <a:ext cx="1981200" cy="363736"/>
          </a:xfrm>
          <a:prstGeom prst="rect">
            <a:avLst/>
          </a:prstGeom>
          <a:noFill/>
        </p:spPr>
        <p:txBody>
          <a:bodyPr wrap="square" rtlCol="0">
            <a:spAutoFit/>
          </a:bodyPr>
          <a:lstStyle/>
          <a:p>
            <a:r>
              <a:rPr lang="en-US" sz="1000" kern="1200">
                <a:solidFill>
                  <a:schemeClr val="tx1"/>
                </a:solidFill>
                <a:effectLst/>
                <a:latin typeface="+mn-lt"/>
                <a:ea typeface="+mn-ea"/>
                <a:cs typeface="+mn-cs"/>
              </a:rPr>
              <a:t>CMYK - C100, M86, Y31, K18 </a:t>
            </a:r>
          </a:p>
          <a:p>
            <a:r>
              <a:rPr lang="en-US" sz="1000" kern="1200">
                <a:solidFill>
                  <a:schemeClr val="tx1"/>
                </a:solidFill>
                <a:effectLst/>
                <a:latin typeface="+mn-lt"/>
                <a:ea typeface="+mn-ea"/>
                <a:cs typeface="+mn-cs"/>
              </a:rPr>
              <a:t>RGB - R29, G58, B107</a:t>
            </a:r>
            <a:endParaRPr lang="en-US" sz="1000"/>
          </a:p>
        </p:txBody>
      </p:sp>
      <p:sp>
        <p:nvSpPr>
          <p:cNvPr id="39" name="TextBox 38">
            <a:extLst>
              <a:ext uri="{FF2B5EF4-FFF2-40B4-BE49-F238E27FC236}">
                <a16:creationId xmlns:a16="http://schemas.microsoft.com/office/drawing/2014/main" id="{B0A02E83-F0A6-F944-9756-EC2257107F0C}"/>
              </a:ext>
            </a:extLst>
          </p:cNvPr>
          <p:cNvSpPr txBox="1"/>
          <p:nvPr userDrawn="1"/>
        </p:nvSpPr>
        <p:spPr>
          <a:xfrm>
            <a:off x="2931160" y="3421317"/>
            <a:ext cx="1981200" cy="363736"/>
          </a:xfrm>
          <a:prstGeom prst="rect">
            <a:avLst/>
          </a:prstGeom>
          <a:noFill/>
        </p:spPr>
        <p:txBody>
          <a:bodyPr wrap="square" rtlCol="0">
            <a:spAutoFit/>
          </a:bodyPr>
          <a:lstStyle/>
          <a:p>
            <a:r>
              <a:rPr lang="en-US" sz="1000" kern="1200">
                <a:solidFill>
                  <a:schemeClr val="tx1"/>
                </a:solidFill>
                <a:effectLst/>
                <a:latin typeface="+mn-lt"/>
                <a:ea typeface="+mn-ea"/>
                <a:cs typeface="+mn-cs"/>
              </a:rPr>
              <a:t>CMYK - C86, M36, Y0, K75 </a:t>
            </a:r>
          </a:p>
          <a:p>
            <a:r>
              <a:rPr lang="en-US" sz="1000" kern="1200">
                <a:solidFill>
                  <a:schemeClr val="tx1"/>
                </a:solidFill>
                <a:effectLst/>
                <a:latin typeface="+mn-lt"/>
                <a:ea typeface="+mn-ea"/>
                <a:cs typeface="+mn-cs"/>
              </a:rPr>
              <a:t>RGB - R9, G41, B64</a:t>
            </a:r>
          </a:p>
        </p:txBody>
      </p:sp>
      <p:sp>
        <p:nvSpPr>
          <p:cNvPr id="40" name="TextBox 39">
            <a:extLst>
              <a:ext uri="{FF2B5EF4-FFF2-40B4-BE49-F238E27FC236}">
                <a16:creationId xmlns:a16="http://schemas.microsoft.com/office/drawing/2014/main" id="{D4BAB1C1-E459-7A49-AC6E-1FA82D7BFF96}"/>
              </a:ext>
            </a:extLst>
          </p:cNvPr>
          <p:cNvSpPr txBox="1"/>
          <p:nvPr userDrawn="1"/>
        </p:nvSpPr>
        <p:spPr>
          <a:xfrm>
            <a:off x="5135880" y="3429000"/>
            <a:ext cx="1981200" cy="400110"/>
          </a:xfrm>
          <a:prstGeom prst="rect">
            <a:avLst/>
          </a:prstGeom>
          <a:noFill/>
        </p:spPr>
        <p:txBody>
          <a:bodyPr wrap="square" rtlCol="0">
            <a:spAutoFit/>
          </a:bodyPr>
          <a:lstStyle/>
          <a:p>
            <a:r>
              <a:rPr lang="en-US" sz="1000" kern="1200">
                <a:solidFill>
                  <a:schemeClr val="tx1"/>
                </a:solidFill>
                <a:effectLst/>
                <a:latin typeface="+mn-lt"/>
                <a:ea typeface="+mn-ea"/>
                <a:cs typeface="+mn-cs"/>
              </a:rPr>
              <a:t>CMYK – C35, M52, Y100, K16 </a:t>
            </a:r>
          </a:p>
          <a:p>
            <a:r>
              <a:rPr lang="en-US" sz="1000" kern="1200">
                <a:solidFill>
                  <a:schemeClr val="tx1"/>
                </a:solidFill>
                <a:effectLst/>
                <a:latin typeface="+mn-lt"/>
                <a:ea typeface="+mn-ea"/>
                <a:cs typeface="+mn-cs"/>
              </a:rPr>
              <a:t>RGB – R154, G111, B9 </a:t>
            </a:r>
          </a:p>
        </p:txBody>
      </p:sp>
      <p:cxnSp>
        <p:nvCxnSpPr>
          <p:cNvPr id="62" name="Straight Connector 61">
            <a:extLst>
              <a:ext uri="{FF2B5EF4-FFF2-40B4-BE49-F238E27FC236}">
                <a16:creationId xmlns:a16="http://schemas.microsoft.com/office/drawing/2014/main" id="{919CAED8-151E-FB40-A519-4737EB26EEA9}"/>
              </a:ext>
            </a:extLst>
          </p:cNvPr>
          <p:cNvCxnSpPr>
            <a:cxnSpLocks/>
          </p:cNvCxnSpPr>
          <p:nvPr userDrawn="1"/>
        </p:nvCxnSpPr>
        <p:spPr>
          <a:xfrm flipV="1">
            <a:off x="0" y="6241441"/>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D5D50F-71F1-E948-B6C6-FE8BD3BCFFFB}"/>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36" name="Date Placeholder 3">
            <a:extLst>
              <a:ext uri="{FF2B5EF4-FFF2-40B4-BE49-F238E27FC236}">
                <a16:creationId xmlns:a16="http://schemas.microsoft.com/office/drawing/2014/main" id="{68E626B3-EFF3-BF40-B225-E3D3F6B93743}"/>
              </a:ext>
            </a:extLst>
          </p:cNvPr>
          <p:cNvSpPr>
            <a:spLocks noGrp="1"/>
          </p:cNvSpPr>
          <p:nvPr>
            <p:ph type="dt" sz="half" idx="2"/>
          </p:nvPr>
        </p:nvSpPr>
        <p:spPr>
          <a:xfrm>
            <a:off x="-1" y="6403516"/>
            <a:ext cx="1719074"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8B2EE464-E894-FA4E-AA7A-5E62520A9D9E}" type="datetime1">
              <a:rPr lang="en-US" smtClean="0"/>
              <a:t>7/12/2023</a:t>
            </a:fld>
            <a:endParaRPr lang="en-US"/>
          </a:p>
        </p:txBody>
      </p:sp>
      <p:sp>
        <p:nvSpPr>
          <p:cNvPr id="37" name="Slide Number Placeholder 5">
            <a:extLst>
              <a:ext uri="{FF2B5EF4-FFF2-40B4-BE49-F238E27FC236}">
                <a16:creationId xmlns:a16="http://schemas.microsoft.com/office/drawing/2014/main" id="{77BB0A50-2C04-5248-AA58-AF3D9D56902F}"/>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cxnSp>
        <p:nvCxnSpPr>
          <p:cNvPr id="33" name="Straight Connector 32">
            <a:extLst>
              <a:ext uri="{FF2B5EF4-FFF2-40B4-BE49-F238E27FC236}">
                <a16:creationId xmlns:a16="http://schemas.microsoft.com/office/drawing/2014/main" id="{215ACF03-5020-044B-B2F5-386E59BE0714}"/>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5AEA6DAD-D20D-404A-9240-B716DFE3399B}"/>
              </a:ext>
            </a:extLst>
          </p:cNvPr>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46" name="Picture 45" descr="Shape&#10;&#10;Description automatically generated with low confidence">
            <a:extLst>
              <a:ext uri="{FF2B5EF4-FFF2-40B4-BE49-F238E27FC236}">
                <a16:creationId xmlns:a16="http://schemas.microsoft.com/office/drawing/2014/main" id="{9A326E52-6E88-0041-924E-320C5E448C07}"/>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11719303" y="6410922"/>
            <a:ext cx="334645" cy="313690"/>
          </a:xfrm>
          <a:prstGeom prst="rect">
            <a:avLst/>
          </a:prstGeom>
        </p:spPr>
      </p:pic>
      <p:sp>
        <p:nvSpPr>
          <p:cNvPr id="54" name="Subtitle 2">
            <a:extLst>
              <a:ext uri="{FF2B5EF4-FFF2-40B4-BE49-F238E27FC236}">
                <a16:creationId xmlns:a16="http://schemas.microsoft.com/office/drawing/2014/main" id="{8EE4F91B-4E43-CD40-9148-9566B2E98261}"/>
              </a:ext>
            </a:extLst>
          </p:cNvPr>
          <p:cNvSpPr txBox="1">
            <a:spLocks/>
          </p:cNvSpPr>
          <p:nvPr userDrawn="1"/>
        </p:nvSpPr>
        <p:spPr>
          <a:xfrm>
            <a:off x="2431232" y="6403516"/>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sp>
        <p:nvSpPr>
          <p:cNvPr id="43" name="TextBox 42">
            <a:extLst>
              <a:ext uri="{FF2B5EF4-FFF2-40B4-BE49-F238E27FC236}">
                <a16:creationId xmlns:a16="http://schemas.microsoft.com/office/drawing/2014/main" id="{19E0914B-C5F7-014F-896E-D2EECA7A511F}"/>
              </a:ext>
            </a:extLst>
          </p:cNvPr>
          <p:cNvSpPr txBox="1"/>
          <p:nvPr userDrawn="1"/>
        </p:nvSpPr>
        <p:spPr>
          <a:xfrm>
            <a:off x="1527245" y="256483"/>
            <a:ext cx="3008244" cy="769441"/>
          </a:xfrm>
          <a:prstGeom prst="rect">
            <a:avLst/>
          </a:prstGeom>
          <a:noFill/>
        </p:spPr>
        <p:txBody>
          <a:bodyPr wrap="square" rtlCol="0">
            <a:spAutoFit/>
          </a:bodyPr>
          <a:lstStyle/>
          <a:p>
            <a:r>
              <a:rPr lang="en-US" sz="2200" b="0">
                <a:solidFill>
                  <a:schemeClr val="bg1"/>
                </a:solidFill>
              </a:rPr>
              <a:t>Homeowner</a:t>
            </a:r>
            <a:br>
              <a:rPr lang="en-US" sz="2200" b="0">
                <a:solidFill>
                  <a:schemeClr val="bg1"/>
                </a:solidFill>
              </a:rPr>
            </a:br>
            <a:r>
              <a:rPr lang="en-US" sz="2200" b="0">
                <a:solidFill>
                  <a:schemeClr val="bg1"/>
                </a:solidFill>
              </a:rPr>
              <a:t>Recovery Program</a:t>
            </a:r>
          </a:p>
        </p:txBody>
      </p:sp>
      <p:grpSp>
        <p:nvGrpSpPr>
          <p:cNvPr id="44" name="Group 43">
            <a:extLst>
              <a:ext uri="{FF2B5EF4-FFF2-40B4-BE49-F238E27FC236}">
                <a16:creationId xmlns:a16="http://schemas.microsoft.com/office/drawing/2014/main" id="{4455771E-C485-4B4C-A9EF-A139AAA67141}"/>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47" name="Rectangle 46">
              <a:extLst>
                <a:ext uri="{FF2B5EF4-FFF2-40B4-BE49-F238E27FC236}">
                  <a16:creationId xmlns:a16="http://schemas.microsoft.com/office/drawing/2014/main" id="{3C6A9D2E-3563-4CC0-A057-D6AAD87E3521}"/>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 name="Rectangle 47">
              <a:extLst>
                <a:ext uri="{FF2B5EF4-FFF2-40B4-BE49-F238E27FC236}">
                  <a16:creationId xmlns:a16="http://schemas.microsoft.com/office/drawing/2014/main" id="{E76C47B9-D2D5-4709-AA1C-B4E1A098BF4F}"/>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49" name="TextBox 48">
            <a:extLst>
              <a:ext uri="{FF2B5EF4-FFF2-40B4-BE49-F238E27FC236}">
                <a16:creationId xmlns:a16="http://schemas.microsoft.com/office/drawing/2014/main" id="{04FC5D56-36CE-4E1F-9CC6-DD73AB99D24D}"/>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pic>
        <p:nvPicPr>
          <p:cNvPr id="50" name="Picture 49" descr="Icon&#10;&#10;Description automatically generated">
            <a:extLst>
              <a:ext uri="{FF2B5EF4-FFF2-40B4-BE49-F238E27FC236}">
                <a16:creationId xmlns:a16="http://schemas.microsoft.com/office/drawing/2014/main" id="{8BBF33EE-B3FF-49EC-B213-0931F4F630C8}"/>
              </a:ext>
            </a:extLst>
          </p:cNvPr>
          <p:cNvPicPr>
            <a:picLocks noChangeAspect="1"/>
          </p:cNvPicPr>
          <p:nvPr userDrawn="1"/>
        </p:nvPicPr>
        <p:blipFill>
          <a:blip r:embed="rId5"/>
          <a:stretch>
            <a:fillRect/>
          </a:stretch>
        </p:blipFill>
        <p:spPr>
          <a:xfrm>
            <a:off x="305740" y="-117506"/>
            <a:ext cx="1599216" cy="1792846"/>
          </a:xfrm>
          <a:prstGeom prst="rect">
            <a:avLst/>
          </a:prstGeom>
        </p:spPr>
      </p:pic>
      <p:pic>
        <p:nvPicPr>
          <p:cNvPr id="51" name="Picture 50" descr="A picture containing text, clipart, gear&#10;&#10;Description automatically generated">
            <a:extLst>
              <a:ext uri="{FF2B5EF4-FFF2-40B4-BE49-F238E27FC236}">
                <a16:creationId xmlns:a16="http://schemas.microsoft.com/office/drawing/2014/main" id="{42AD5579-EB55-43B9-AEBA-4161E4713707}"/>
              </a:ext>
            </a:extLst>
          </p:cNvPr>
          <p:cNvPicPr>
            <a:picLocks noChangeAspect="1"/>
          </p:cNvPicPr>
          <p:nvPr userDrawn="1"/>
        </p:nvPicPr>
        <p:blipFill>
          <a:blip r:embed="rId6"/>
          <a:stretch>
            <a:fillRect/>
          </a:stretch>
        </p:blipFill>
        <p:spPr>
          <a:xfrm>
            <a:off x="9470039" y="366800"/>
            <a:ext cx="2497846" cy="437231"/>
          </a:xfrm>
          <a:prstGeom prst="rect">
            <a:avLst/>
          </a:prstGeom>
        </p:spPr>
      </p:pic>
    </p:spTree>
    <p:extLst>
      <p:ext uri="{BB962C8B-B14F-4D97-AF65-F5344CB8AC3E}">
        <p14:creationId xmlns:p14="http://schemas.microsoft.com/office/powerpoint/2010/main" val="210101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2">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59DAAA2-4817-1845-880E-31E5D40093D8}"/>
              </a:ext>
            </a:extLst>
          </p:cNvPr>
          <p:cNvSpPr txBox="1"/>
          <p:nvPr userDrawn="1"/>
        </p:nvSpPr>
        <p:spPr>
          <a:xfrm>
            <a:off x="242249" y="6244680"/>
            <a:ext cx="6723264" cy="615553"/>
          </a:xfrm>
          <a:prstGeom prst="rect">
            <a:avLst/>
          </a:prstGeom>
          <a:solidFill>
            <a:schemeClr val="bg1"/>
          </a:solidFill>
        </p:spPr>
        <p:txBody>
          <a:bodyPr vert="horz" wrap="square" lIns="0" tIns="228600" rIns="0" bIns="228600" rtlCol="0" anchor="ctr" anchorCtr="0">
            <a:spAutoFit/>
          </a:bodyPr>
          <a:lstStyle/>
          <a:p>
            <a:pPr marL="45721" indent="0">
              <a:lnSpc>
                <a:spcPct val="100000"/>
              </a:lnSpc>
              <a:buNone/>
            </a:pPr>
            <a:r>
              <a:rPr lang="en-US" sz="1000" b="0" spc="200" baseline="0">
                <a:solidFill>
                  <a:schemeClr val="tx2"/>
                </a:solidFill>
                <a:latin typeface="Helvetica" charset="0"/>
              </a:rPr>
              <a:t>REPAY. REPAIR. REPLACE. RECONSTRUCT.</a:t>
            </a:r>
          </a:p>
        </p:txBody>
      </p:sp>
      <p:pic>
        <p:nvPicPr>
          <p:cNvPr id="4" name="Picture 3">
            <a:extLst>
              <a:ext uri="{FF2B5EF4-FFF2-40B4-BE49-F238E27FC236}">
                <a16:creationId xmlns:a16="http://schemas.microsoft.com/office/drawing/2014/main" id="{F7563894-B2B6-7E44-8E3E-813F919F90DB}"/>
              </a:ext>
            </a:extLst>
          </p:cNvPr>
          <p:cNvPicPr>
            <a:picLocks noChangeAspect="1"/>
          </p:cNvPicPr>
          <p:nvPr userDrawn="1"/>
        </p:nvPicPr>
        <p:blipFill>
          <a:blip r:embed="rId2"/>
          <a:stretch>
            <a:fillRect/>
          </a:stretch>
        </p:blipFill>
        <p:spPr>
          <a:xfrm>
            <a:off x="3457954" y="1171797"/>
            <a:ext cx="5276089" cy="1221409"/>
          </a:xfrm>
          <a:prstGeom prst="rect">
            <a:avLst/>
          </a:prstGeom>
        </p:spPr>
      </p:pic>
      <p:pic>
        <p:nvPicPr>
          <p:cNvPr id="8" name="Picture 7">
            <a:extLst>
              <a:ext uri="{FF2B5EF4-FFF2-40B4-BE49-F238E27FC236}">
                <a16:creationId xmlns:a16="http://schemas.microsoft.com/office/drawing/2014/main" id="{3CC7148B-FB3A-1641-BC94-361A95E00DC9}"/>
              </a:ext>
            </a:extLst>
          </p:cNvPr>
          <p:cNvPicPr>
            <a:picLocks noChangeAspect="1"/>
          </p:cNvPicPr>
          <p:nvPr userDrawn="1"/>
        </p:nvPicPr>
        <p:blipFill rotWithShape="1">
          <a:blip r:embed="rId3">
            <a:duotone>
              <a:prstClr val="black"/>
              <a:schemeClr val="accent5">
                <a:tint val="45000"/>
                <a:satMod val="400000"/>
              </a:schemeClr>
            </a:duotone>
            <a:alphaModFix amt="20000"/>
            <a:extLst>
              <a:ext uri="{BEBA8EAE-BF5A-486C-A8C5-ECC9F3942E4B}">
                <a14:imgProps xmlns:a14="http://schemas.microsoft.com/office/drawing/2010/main">
                  <a14:imgLayer r:embed="rId4">
                    <a14:imgEffect>
                      <a14:brightnessContrast bright="-20000" contrast="20000"/>
                    </a14:imgEffect>
                  </a14:imgLayer>
                </a14:imgProps>
              </a:ext>
            </a:extLst>
          </a:blip>
          <a:srcRect t="26309" b="26309"/>
          <a:stretch/>
        </p:blipFill>
        <p:spPr>
          <a:xfrm>
            <a:off x="-2" y="1"/>
            <a:ext cx="12192000" cy="3471881"/>
          </a:xfrm>
          <a:prstGeom prst="rect">
            <a:avLst/>
          </a:prstGeom>
          <a:solidFill>
            <a:schemeClr val="accent2"/>
          </a:solidFill>
        </p:spPr>
      </p:pic>
      <p:pic>
        <p:nvPicPr>
          <p:cNvPr id="10" name="Picture 9">
            <a:extLst>
              <a:ext uri="{FF2B5EF4-FFF2-40B4-BE49-F238E27FC236}">
                <a16:creationId xmlns:a16="http://schemas.microsoft.com/office/drawing/2014/main" id="{158892E1-9BAE-6D46-BA18-EB93B3CC9B52}"/>
              </a:ext>
            </a:extLst>
          </p:cNvPr>
          <p:cNvPicPr>
            <a:picLocks noChangeAspect="1"/>
          </p:cNvPicPr>
          <p:nvPr userDrawn="1"/>
        </p:nvPicPr>
        <p:blipFill rotWithShape="1">
          <a:blip r:embed="rId5">
            <a:duotone>
              <a:prstClr val="black"/>
              <a:schemeClr val="accent4">
                <a:tint val="45000"/>
                <a:satMod val="400000"/>
              </a:schemeClr>
            </a:duotone>
            <a:alphaModFix amt="10000"/>
          </a:blip>
          <a:srcRect t="11017" b="11017"/>
          <a:stretch/>
        </p:blipFill>
        <p:spPr>
          <a:xfrm>
            <a:off x="-2" y="1"/>
            <a:ext cx="12188953" cy="3428999"/>
          </a:xfrm>
          <a:prstGeom prst="rect">
            <a:avLst/>
          </a:prstGeom>
        </p:spPr>
      </p:pic>
      <p:pic>
        <p:nvPicPr>
          <p:cNvPr id="13" name="Picture 12">
            <a:extLst>
              <a:ext uri="{FF2B5EF4-FFF2-40B4-BE49-F238E27FC236}">
                <a16:creationId xmlns:a16="http://schemas.microsoft.com/office/drawing/2014/main" id="{2EF6F8BA-8231-B945-838B-E8805229A37C}"/>
              </a:ext>
            </a:extLst>
          </p:cNvPr>
          <p:cNvPicPr>
            <a:picLocks noChangeAspect="1"/>
          </p:cNvPicPr>
          <p:nvPr userDrawn="1"/>
        </p:nvPicPr>
        <p:blipFill>
          <a:blip r:embed="rId2"/>
          <a:stretch>
            <a:fillRect/>
          </a:stretch>
        </p:blipFill>
        <p:spPr>
          <a:xfrm>
            <a:off x="3456430" y="1171797"/>
            <a:ext cx="5276089" cy="1221409"/>
          </a:xfrm>
          <a:prstGeom prst="rect">
            <a:avLst/>
          </a:prstGeom>
        </p:spPr>
      </p:pic>
      <p:sp>
        <p:nvSpPr>
          <p:cNvPr id="15" name="Text Placeholder 28">
            <a:extLst>
              <a:ext uri="{FF2B5EF4-FFF2-40B4-BE49-F238E27FC236}">
                <a16:creationId xmlns:a16="http://schemas.microsoft.com/office/drawing/2014/main" id="{5C4B3F0A-3B95-634D-BC11-B7147901634C}"/>
              </a:ext>
            </a:extLst>
          </p:cNvPr>
          <p:cNvSpPr>
            <a:spLocks noGrp="1"/>
          </p:cNvSpPr>
          <p:nvPr>
            <p:ph type="body" sz="quarter" idx="18" hasCustomPrompt="1"/>
          </p:nvPr>
        </p:nvSpPr>
        <p:spPr>
          <a:xfrm>
            <a:off x="457200" y="3693144"/>
            <a:ext cx="11277600" cy="646331"/>
          </a:xfrm>
        </p:spPr>
        <p:txBody>
          <a:bodyPr wrap="square" lIns="0" tIns="228600" rIns="0" bIns="228600" anchor="ctr" anchorCtr="0">
            <a:spAutoFit/>
          </a:bodyPr>
          <a:lstStyle>
            <a:lvl1pPr marL="0" indent="0" algn="l">
              <a:buNone/>
              <a:defRPr sz="1200" b="1" cap="all" spc="100" baseline="0">
                <a:solidFill>
                  <a:schemeClr val="accent1"/>
                </a:solidFill>
              </a:defRPr>
            </a:lvl1pPr>
          </a:lstStyle>
          <a:p>
            <a:pPr lvl="0"/>
            <a:r>
              <a:rPr lang="en-US"/>
              <a:t>PRESENTER NAME | EMAIL</a:t>
            </a:r>
          </a:p>
        </p:txBody>
      </p:sp>
      <p:sp>
        <p:nvSpPr>
          <p:cNvPr id="3" name="Text Placeholder 2">
            <a:extLst>
              <a:ext uri="{FF2B5EF4-FFF2-40B4-BE49-F238E27FC236}">
                <a16:creationId xmlns:a16="http://schemas.microsoft.com/office/drawing/2014/main" id="{7947C085-47BC-944A-B7EE-A96D3550D8A0}"/>
              </a:ext>
            </a:extLst>
          </p:cNvPr>
          <p:cNvSpPr>
            <a:spLocks noGrp="1"/>
          </p:cNvSpPr>
          <p:nvPr>
            <p:ph type="body" sz="quarter" idx="20" hasCustomPrompt="1"/>
          </p:nvPr>
        </p:nvSpPr>
        <p:spPr>
          <a:xfrm>
            <a:off x="457200" y="4361605"/>
            <a:ext cx="11277600" cy="1846659"/>
          </a:xfrm>
        </p:spPr>
        <p:txBody>
          <a:bodyPr anchor="ctr" anchorCtr="0">
            <a:normAutofit/>
          </a:bodyPr>
          <a:lstStyle>
            <a:lvl1pPr marL="0" indent="0">
              <a:buNone/>
              <a:defRPr sz="5400" b="1" cap="none" spc="0" baseline="0">
                <a:solidFill>
                  <a:schemeClr val="accent2"/>
                </a:solidFill>
              </a:defRPr>
            </a:lvl1pPr>
          </a:lstStyle>
          <a:p>
            <a:pPr lvl="0"/>
            <a:r>
              <a:rPr lang="en-US"/>
              <a:t>Presentation </a:t>
            </a:r>
            <a:br>
              <a:rPr lang="en-US"/>
            </a:br>
            <a:r>
              <a:rPr lang="en-US"/>
              <a:t>Title</a:t>
            </a:r>
          </a:p>
        </p:txBody>
      </p:sp>
      <p:sp>
        <p:nvSpPr>
          <p:cNvPr id="11" name="Rectangle 10">
            <a:extLst>
              <a:ext uri="{FF2B5EF4-FFF2-40B4-BE49-F238E27FC236}">
                <a16:creationId xmlns:a16="http://schemas.microsoft.com/office/drawing/2014/main" id="{BA13A453-9326-41CC-891F-61489A9BDB24}"/>
              </a:ext>
            </a:extLst>
          </p:cNvPr>
          <p:cNvSpPr/>
          <p:nvPr userDrawn="1"/>
        </p:nvSpPr>
        <p:spPr>
          <a:xfrm>
            <a:off x="4693920" y="6464131"/>
            <a:ext cx="7498080" cy="2194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spc="100" baseline="0"/>
              <a:t>For Internal Use Only</a:t>
            </a:r>
          </a:p>
        </p:txBody>
      </p:sp>
    </p:spTree>
    <p:extLst>
      <p:ext uri="{BB962C8B-B14F-4D97-AF65-F5344CB8AC3E}">
        <p14:creationId xmlns:p14="http://schemas.microsoft.com/office/powerpoint/2010/main" val="256498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2">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59DAAA2-4817-1845-880E-31E5D40093D8}"/>
              </a:ext>
            </a:extLst>
          </p:cNvPr>
          <p:cNvSpPr txBox="1"/>
          <p:nvPr userDrawn="1"/>
        </p:nvSpPr>
        <p:spPr>
          <a:xfrm>
            <a:off x="242249" y="6244680"/>
            <a:ext cx="6723264" cy="615553"/>
          </a:xfrm>
          <a:prstGeom prst="rect">
            <a:avLst/>
          </a:prstGeom>
          <a:solidFill>
            <a:schemeClr val="bg1"/>
          </a:solidFill>
        </p:spPr>
        <p:txBody>
          <a:bodyPr vert="horz" wrap="square" lIns="0" tIns="228600" rIns="0" bIns="228600" rtlCol="0" anchor="ctr" anchorCtr="0">
            <a:spAutoFit/>
          </a:bodyPr>
          <a:lstStyle/>
          <a:p>
            <a:pPr marL="45721" indent="0">
              <a:lnSpc>
                <a:spcPct val="100000"/>
              </a:lnSpc>
              <a:buNone/>
            </a:pPr>
            <a:r>
              <a:rPr lang="en-US" sz="1000" b="0" spc="200" baseline="0">
                <a:solidFill>
                  <a:schemeClr val="tx2"/>
                </a:solidFill>
                <a:latin typeface="Helvetica" charset="0"/>
              </a:rPr>
              <a:t>REPAY. REPAIR. REPLACE. RECONSTRUCT.</a:t>
            </a:r>
          </a:p>
        </p:txBody>
      </p:sp>
      <p:pic>
        <p:nvPicPr>
          <p:cNvPr id="4" name="Picture 3">
            <a:extLst>
              <a:ext uri="{FF2B5EF4-FFF2-40B4-BE49-F238E27FC236}">
                <a16:creationId xmlns:a16="http://schemas.microsoft.com/office/drawing/2014/main" id="{F7563894-B2B6-7E44-8E3E-813F919F90DB}"/>
              </a:ext>
            </a:extLst>
          </p:cNvPr>
          <p:cNvPicPr>
            <a:picLocks noChangeAspect="1"/>
          </p:cNvPicPr>
          <p:nvPr userDrawn="1"/>
        </p:nvPicPr>
        <p:blipFill>
          <a:blip r:embed="rId2"/>
          <a:stretch>
            <a:fillRect/>
          </a:stretch>
        </p:blipFill>
        <p:spPr>
          <a:xfrm>
            <a:off x="3457954" y="1171797"/>
            <a:ext cx="5276089" cy="1221409"/>
          </a:xfrm>
          <a:prstGeom prst="rect">
            <a:avLst/>
          </a:prstGeom>
        </p:spPr>
      </p:pic>
      <p:pic>
        <p:nvPicPr>
          <p:cNvPr id="8" name="Picture 7">
            <a:extLst>
              <a:ext uri="{FF2B5EF4-FFF2-40B4-BE49-F238E27FC236}">
                <a16:creationId xmlns:a16="http://schemas.microsoft.com/office/drawing/2014/main" id="{3CC7148B-FB3A-1641-BC94-361A95E00DC9}"/>
              </a:ext>
            </a:extLst>
          </p:cNvPr>
          <p:cNvPicPr>
            <a:picLocks noChangeAspect="1"/>
          </p:cNvPicPr>
          <p:nvPr userDrawn="1"/>
        </p:nvPicPr>
        <p:blipFill rotWithShape="1">
          <a:blip r:embed="rId3">
            <a:duotone>
              <a:prstClr val="black"/>
              <a:schemeClr val="accent5">
                <a:tint val="45000"/>
                <a:satMod val="400000"/>
              </a:schemeClr>
            </a:duotone>
            <a:alphaModFix amt="20000"/>
            <a:extLst>
              <a:ext uri="{BEBA8EAE-BF5A-486C-A8C5-ECC9F3942E4B}">
                <a14:imgProps xmlns:a14="http://schemas.microsoft.com/office/drawing/2010/main">
                  <a14:imgLayer r:embed="rId4">
                    <a14:imgEffect>
                      <a14:brightnessContrast bright="-20000" contrast="20000"/>
                    </a14:imgEffect>
                  </a14:imgLayer>
                </a14:imgProps>
              </a:ext>
            </a:extLst>
          </a:blip>
          <a:srcRect t="26309" b="26309"/>
          <a:stretch/>
        </p:blipFill>
        <p:spPr>
          <a:xfrm>
            <a:off x="-2" y="1"/>
            <a:ext cx="12192000" cy="3471881"/>
          </a:xfrm>
          <a:prstGeom prst="rect">
            <a:avLst/>
          </a:prstGeom>
          <a:solidFill>
            <a:schemeClr val="accent2"/>
          </a:solidFill>
        </p:spPr>
      </p:pic>
      <p:pic>
        <p:nvPicPr>
          <p:cNvPr id="10" name="Picture 9">
            <a:extLst>
              <a:ext uri="{FF2B5EF4-FFF2-40B4-BE49-F238E27FC236}">
                <a16:creationId xmlns:a16="http://schemas.microsoft.com/office/drawing/2014/main" id="{158892E1-9BAE-6D46-BA18-EB93B3CC9B52}"/>
              </a:ext>
            </a:extLst>
          </p:cNvPr>
          <p:cNvPicPr>
            <a:picLocks noChangeAspect="1"/>
          </p:cNvPicPr>
          <p:nvPr userDrawn="1"/>
        </p:nvPicPr>
        <p:blipFill rotWithShape="1">
          <a:blip r:embed="rId5">
            <a:duotone>
              <a:prstClr val="black"/>
              <a:schemeClr val="accent4">
                <a:tint val="45000"/>
                <a:satMod val="400000"/>
              </a:schemeClr>
            </a:duotone>
            <a:alphaModFix amt="10000"/>
          </a:blip>
          <a:srcRect t="11017" b="11017"/>
          <a:stretch/>
        </p:blipFill>
        <p:spPr>
          <a:xfrm>
            <a:off x="-2" y="1"/>
            <a:ext cx="12188953" cy="3428999"/>
          </a:xfrm>
          <a:prstGeom prst="rect">
            <a:avLst/>
          </a:prstGeom>
        </p:spPr>
      </p:pic>
      <p:pic>
        <p:nvPicPr>
          <p:cNvPr id="13" name="Picture 12">
            <a:extLst>
              <a:ext uri="{FF2B5EF4-FFF2-40B4-BE49-F238E27FC236}">
                <a16:creationId xmlns:a16="http://schemas.microsoft.com/office/drawing/2014/main" id="{2EF6F8BA-8231-B945-838B-E8805229A37C}"/>
              </a:ext>
            </a:extLst>
          </p:cNvPr>
          <p:cNvPicPr>
            <a:picLocks noChangeAspect="1"/>
          </p:cNvPicPr>
          <p:nvPr userDrawn="1"/>
        </p:nvPicPr>
        <p:blipFill>
          <a:blip r:embed="rId2"/>
          <a:stretch>
            <a:fillRect/>
          </a:stretch>
        </p:blipFill>
        <p:spPr>
          <a:xfrm>
            <a:off x="3456430" y="1171797"/>
            <a:ext cx="5276089" cy="1221409"/>
          </a:xfrm>
          <a:prstGeom prst="rect">
            <a:avLst/>
          </a:prstGeom>
        </p:spPr>
      </p:pic>
      <p:sp>
        <p:nvSpPr>
          <p:cNvPr id="15" name="Text Placeholder 28">
            <a:extLst>
              <a:ext uri="{FF2B5EF4-FFF2-40B4-BE49-F238E27FC236}">
                <a16:creationId xmlns:a16="http://schemas.microsoft.com/office/drawing/2014/main" id="{5C4B3F0A-3B95-634D-BC11-B7147901634C}"/>
              </a:ext>
            </a:extLst>
          </p:cNvPr>
          <p:cNvSpPr>
            <a:spLocks noGrp="1"/>
          </p:cNvSpPr>
          <p:nvPr>
            <p:ph type="body" sz="quarter" idx="18" hasCustomPrompt="1"/>
          </p:nvPr>
        </p:nvSpPr>
        <p:spPr>
          <a:xfrm>
            <a:off x="457200" y="3693144"/>
            <a:ext cx="11277600" cy="646331"/>
          </a:xfrm>
        </p:spPr>
        <p:txBody>
          <a:bodyPr wrap="square" lIns="0" tIns="228600" rIns="0" bIns="228600" anchor="ctr" anchorCtr="0">
            <a:spAutoFit/>
          </a:bodyPr>
          <a:lstStyle>
            <a:lvl1pPr marL="0" indent="0" algn="l">
              <a:buNone/>
              <a:defRPr sz="1200" b="1" cap="all" spc="100" baseline="0">
                <a:solidFill>
                  <a:schemeClr val="accent1"/>
                </a:solidFill>
              </a:defRPr>
            </a:lvl1pPr>
          </a:lstStyle>
          <a:p>
            <a:pPr lvl="0"/>
            <a:r>
              <a:rPr lang="en-US"/>
              <a:t>PRESENTER NAME | EMAIL</a:t>
            </a:r>
          </a:p>
        </p:txBody>
      </p:sp>
      <p:sp>
        <p:nvSpPr>
          <p:cNvPr id="3" name="Text Placeholder 2">
            <a:extLst>
              <a:ext uri="{FF2B5EF4-FFF2-40B4-BE49-F238E27FC236}">
                <a16:creationId xmlns:a16="http://schemas.microsoft.com/office/drawing/2014/main" id="{7947C085-47BC-944A-B7EE-A96D3550D8A0}"/>
              </a:ext>
            </a:extLst>
          </p:cNvPr>
          <p:cNvSpPr>
            <a:spLocks noGrp="1"/>
          </p:cNvSpPr>
          <p:nvPr>
            <p:ph type="body" sz="quarter" idx="20" hasCustomPrompt="1"/>
          </p:nvPr>
        </p:nvSpPr>
        <p:spPr>
          <a:xfrm>
            <a:off x="457200" y="4361605"/>
            <a:ext cx="11277600" cy="1846659"/>
          </a:xfrm>
        </p:spPr>
        <p:txBody>
          <a:bodyPr anchor="ctr" anchorCtr="0">
            <a:normAutofit/>
          </a:bodyPr>
          <a:lstStyle>
            <a:lvl1pPr marL="0" indent="0">
              <a:buNone/>
              <a:defRPr sz="5400" b="1" cap="none" spc="0" baseline="0">
                <a:solidFill>
                  <a:schemeClr val="accent2"/>
                </a:solidFill>
              </a:defRPr>
            </a:lvl1pPr>
          </a:lstStyle>
          <a:p>
            <a:pPr lvl="0"/>
            <a:r>
              <a:rPr lang="en-US"/>
              <a:t>Presentation </a:t>
            </a:r>
            <a:br>
              <a:rPr lang="en-US"/>
            </a:br>
            <a:r>
              <a:rPr lang="en-US"/>
              <a:t>Title</a:t>
            </a:r>
          </a:p>
        </p:txBody>
      </p:sp>
    </p:spTree>
    <p:extLst>
      <p:ext uri="{BB962C8B-B14F-4D97-AF65-F5344CB8AC3E}">
        <p14:creationId xmlns:p14="http://schemas.microsoft.com/office/powerpoint/2010/main" val="393856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Section Divider">
    <p:bg>
      <p:bgPr>
        <a:blipFill dpi="0" rotWithShape="1">
          <a:blip r:embed="rId2">
            <a:lum/>
          </a:blip>
          <a:srcRect/>
          <a:stretch>
            <a:fillRect l="-100000" t="-100000" r="-10000" b="-50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D9739F-9884-BC4C-A1D7-AC1D01ECF038}"/>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28">
            <a:extLst>
              <a:ext uri="{FF2B5EF4-FFF2-40B4-BE49-F238E27FC236}">
                <a16:creationId xmlns:a16="http://schemas.microsoft.com/office/drawing/2014/main" id="{2AFDB283-DE34-C34E-80BA-0387F7429520}"/>
              </a:ext>
            </a:extLst>
          </p:cNvPr>
          <p:cNvSpPr>
            <a:spLocks noGrp="1"/>
          </p:cNvSpPr>
          <p:nvPr>
            <p:ph type="body" sz="quarter" idx="20" hasCustomPrompt="1"/>
          </p:nvPr>
        </p:nvSpPr>
        <p:spPr>
          <a:xfrm>
            <a:off x="457200" y="457203"/>
            <a:ext cx="11277600" cy="5943597"/>
          </a:xfrm>
          <a:ln w="19050">
            <a:solidFill>
              <a:schemeClr val="bg1"/>
            </a:solidFill>
          </a:ln>
        </p:spPr>
        <p:txBody>
          <a:bodyPr lIns="0" tIns="0" rIns="0" bIns="0" anchor="ctr" anchorCtr="0">
            <a:normAutofit/>
          </a:bodyPr>
          <a:lstStyle>
            <a:lvl1pPr marL="0" indent="0" algn="ctr">
              <a:lnSpc>
                <a:spcPct val="100000"/>
              </a:lnSpc>
              <a:spcAft>
                <a:spcPts val="0"/>
              </a:spcAft>
              <a:buNone/>
              <a:defRPr sz="6000" b="0" i="0" cap="none" spc="0" baseline="0">
                <a:solidFill>
                  <a:schemeClr val="bg1"/>
                </a:solidFill>
              </a:defRPr>
            </a:lvl1pPr>
          </a:lstStyle>
          <a:p>
            <a:pPr lvl="0"/>
            <a:r>
              <a:rPr lang="en-US"/>
              <a:t>Section Title</a:t>
            </a:r>
          </a:p>
        </p:txBody>
      </p:sp>
      <p:sp>
        <p:nvSpPr>
          <p:cNvPr id="6" name="TextBox 5">
            <a:extLst>
              <a:ext uri="{FF2B5EF4-FFF2-40B4-BE49-F238E27FC236}">
                <a16:creationId xmlns:a16="http://schemas.microsoft.com/office/drawing/2014/main" id="{C6E59391-1E77-4EB4-B76C-EBB078973735}"/>
              </a:ext>
            </a:extLst>
          </p:cNvPr>
          <p:cNvSpPr txBox="1">
            <a:spLocks noChangeArrowheads="1"/>
          </p:cNvSpPr>
          <p:nvPr userDrawn="1"/>
        </p:nvSpPr>
        <p:spPr bwMode="auto">
          <a:xfrm>
            <a:off x="11506200" y="6397229"/>
            <a:ext cx="685801" cy="261610"/>
          </a:xfrm>
          <a:prstGeom prst="rect">
            <a:avLst/>
          </a:prstGeom>
          <a:noFill/>
          <a:ln>
            <a:noFill/>
          </a:ln>
        </p:spPr>
        <p:txBody>
          <a:bodyPr wrap="square" lIns="228600" rIns="228600" anchor="ctr" anchorCtr="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1100" b="0" i="0" u="none" strike="noStrike" kern="1200" cap="all" spc="100" baseline="0" smtClean="0">
                <a:solidFill>
                  <a:schemeClr val="bg1"/>
                </a:solidFill>
                <a:latin typeface="+mn-lt"/>
                <a:ea typeface="Arial" charset="0"/>
                <a:cs typeface="Arial" charset="0"/>
              </a:rPr>
              <a:pPr algn="ctr" eaLnBrk="1" hangingPunct="1"/>
              <a:t>‹#›</a:t>
            </a:fld>
            <a:endParaRPr lang="ru-RU" altLang="en-US" sz="1100" b="0" i="0" cap="all" spc="100" baseline="0">
              <a:solidFill>
                <a:schemeClr val="bg1"/>
              </a:solidFill>
              <a:latin typeface="+mn-lt"/>
              <a:ea typeface="Arial" charset="0"/>
              <a:cs typeface="Arial" charset="0"/>
            </a:endParaRPr>
          </a:p>
        </p:txBody>
      </p:sp>
    </p:spTree>
    <p:extLst>
      <p:ext uri="{BB962C8B-B14F-4D97-AF65-F5344CB8AC3E}">
        <p14:creationId xmlns:p14="http://schemas.microsoft.com/office/powerpoint/2010/main" val="59041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Section 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1D8BD-1C87-534C-B3A4-400AB500F068}"/>
              </a:ext>
            </a:extLst>
          </p:cNvPr>
          <p:cNvPicPr>
            <a:picLocks noChangeAspect="1"/>
          </p:cNvPicPr>
          <p:nvPr userDrawn="1"/>
        </p:nvPicPr>
        <p:blipFill rotWithShape="1">
          <a:blip r:embed="rId2">
            <a:duotone>
              <a:schemeClr val="accent2">
                <a:shade val="45000"/>
                <a:satMod val="135000"/>
              </a:schemeClr>
              <a:prstClr val="white"/>
            </a:duotone>
            <a:alphaModFix amt="75000"/>
            <a:extLst>
              <a:ext uri="{BEBA8EAE-BF5A-486C-A8C5-ECC9F3942E4B}">
                <a14:imgProps xmlns:a14="http://schemas.microsoft.com/office/drawing/2010/main">
                  <a14:imgLayer r:embed="rId3">
                    <a14:imgEffect>
                      <a14:saturation sat="400000"/>
                    </a14:imgEffect>
                  </a14:imgLayer>
                </a14:imgProps>
              </a:ext>
            </a:extLst>
          </a:blip>
          <a:srcRect l="15741" r="15741"/>
          <a:stretch/>
        </p:blipFill>
        <p:spPr>
          <a:xfrm>
            <a:off x="0" y="0"/>
            <a:ext cx="12192000" cy="6858000"/>
          </a:xfrm>
          <a:prstGeom prst="rect">
            <a:avLst/>
          </a:prstGeom>
        </p:spPr>
      </p:pic>
      <p:sp>
        <p:nvSpPr>
          <p:cNvPr id="9" name="Text Placeholder 28">
            <a:extLst>
              <a:ext uri="{FF2B5EF4-FFF2-40B4-BE49-F238E27FC236}">
                <a16:creationId xmlns:a16="http://schemas.microsoft.com/office/drawing/2014/main" id="{2AFDB283-DE34-C34E-80BA-0387F7429520}"/>
              </a:ext>
            </a:extLst>
          </p:cNvPr>
          <p:cNvSpPr>
            <a:spLocks noGrp="1"/>
          </p:cNvSpPr>
          <p:nvPr>
            <p:ph type="body" sz="quarter" idx="20" hasCustomPrompt="1"/>
          </p:nvPr>
        </p:nvSpPr>
        <p:spPr>
          <a:xfrm>
            <a:off x="457200" y="457203"/>
            <a:ext cx="11277600" cy="5943597"/>
          </a:xfrm>
          <a:ln w="19050">
            <a:solidFill>
              <a:schemeClr val="bg1"/>
            </a:solidFill>
          </a:ln>
        </p:spPr>
        <p:txBody>
          <a:bodyPr lIns="0" tIns="0" rIns="0" bIns="0" anchor="ctr" anchorCtr="0">
            <a:normAutofit/>
          </a:bodyPr>
          <a:lstStyle>
            <a:lvl1pPr marL="0" indent="0" algn="ctr">
              <a:lnSpc>
                <a:spcPct val="100000"/>
              </a:lnSpc>
              <a:spcAft>
                <a:spcPts val="0"/>
              </a:spcAft>
              <a:buNone/>
              <a:defRPr sz="6000" b="0" i="0" cap="none" spc="0" baseline="0">
                <a:solidFill>
                  <a:schemeClr val="bg1"/>
                </a:solidFill>
              </a:defRPr>
            </a:lvl1pPr>
          </a:lstStyle>
          <a:p>
            <a:pPr lvl="0"/>
            <a:r>
              <a:rPr lang="en-US"/>
              <a:t>Section Title</a:t>
            </a:r>
          </a:p>
        </p:txBody>
      </p:sp>
      <p:sp>
        <p:nvSpPr>
          <p:cNvPr id="6" name="TextBox 5">
            <a:extLst>
              <a:ext uri="{FF2B5EF4-FFF2-40B4-BE49-F238E27FC236}">
                <a16:creationId xmlns:a16="http://schemas.microsoft.com/office/drawing/2014/main" id="{5ACAD1E5-AC9B-495E-BAA9-D8FD94729F1B}"/>
              </a:ext>
            </a:extLst>
          </p:cNvPr>
          <p:cNvSpPr txBox="1">
            <a:spLocks noChangeArrowheads="1"/>
          </p:cNvSpPr>
          <p:nvPr userDrawn="1"/>
        </p:nvSpPr>
        <p:spPr bwMode="auto">
          <a:xfrm>
            <a:off x="11506200" y="6397229"/>
            <a:ext cx="685801" cy="261610"/>
          </a:xfrm>
          <a:prstGeom prst="rect">
            <a:avLst/>
          </a:prstGeom>
          <a:noFill/>
          <a:ln>
            <a:noFill/>
          </a:ln>
        </p:spPr>
        <p:txBody>
          <a:bodyPr wrap="square" lIns="228600" rIns="228600" anchor="ctr" anchorCtr="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1100" b="0" i="0" u="none" strike="noStrike" kern="1200" cap="all" spc="100" baseline="0" smtClean="0">
                <a:solidFill>
                  <a:schemeClr val="bg1"/>
                </a:solidFill>
                <a:latin typeface="+mn-lt"/>
                <a:ea typeface="Arial" charset="0"/>
                <a:cs typeface="Arial" charset="0"/>
              </a:rPr>
              <a:pPr algn="ctr" eaLnBrk="1" hangingPunct="1"/>
              <a:t>‹#›</a:t>
            </a:fld>
            <a:endParaRPr lang="ru-RU" altLang="en-US" sz="1100" b="0" i="0" cap="all" spc="100" baseline="0">
              <a:solidFill>
                <a:schemeClr val="bg1"/>
              </a:solidFill>
              <a:latin typeface="+mn-lt"/>
              <a:ea typeface="Arial" charset="0"/>
              <a:cs typeface="Arial" charset="0"/>
            </a:endParaRPr>
          </a:p>
        </p:txBody>
      </p:sp>
    </p:spTree>
    <p:extLst>
      <p:ext uri="{BB962C8B-B14F-4D97-AF65-F5344CB8AC3E}">
        <p14:creationId xmlns:p14="http://schemas.microsoft.com/office/powerpoint/2010/main" val="177165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7" name="Picture 6" descr="Housing construction">
            <a:extLst>
              <a:ext uri="{FF2B5EF4-FFF2-40B4-BE49-F238E27FC236}">
                <a16:creationId xmlns:a16="http://schemas.microsoft.com/office/drawing/2014/main" id="{BF56DB10-F764-1B4C-BC99-4DEA4962C4B5}"/>
              </a:ext>
            </a:extLst>
          </p:cNvPr>
          <p:cNvPicPr>
            <a:picLocks noChangeAspect="1"/>
          </p:cNvPicPr>
          <p:nvPr userDrawn="1"/>
        </p:nvPicPr>
        <p:blipFill rotWithShape="1">
          <a:blip r:embed="rId2"/>
          <a:srcRect t="13015" b="13015"/>
          <a:stretch/>
        </p:blipFill>
        <p:spPr>
          <a:xfrm>
            <a:off x="0" y="0"/>
            <a:ext cx="12192000" cy="6019800"/>
          </a:xfrm>
          <a:prstGeom prst="rect">
            <a:avLst/>
          </a:prstGeom>
        </p:spPr>
      </p:pic>
      <p:sp>
        <p:nvSpPr>
          <p:cNvPr id="8" name="Rectangle 7">
            <a:extLst>
              <a:ext uri="{FF2B5EF4-FFF2-40B4-BE49-F238E27FC236}">
                <a16:creationId xmlns:a16="http://schemas.microsoft.com/office/drawing/2014/main" id="{4C629B52-1B6D-B143-8051-A7960D0F05D8}"/>
              </a:ext>
            </a:extLst>
          </p:cNvPr>
          <p:cNvSpPr/>
          <p:nvPr userDrawn="1"/>
        </p:nvSpPr>
        <p:spPr>
          <a:xfrm>
            <a:off x="1" y="0"/>
            <a:ext cx="4686299" cy="6019800"/>
          </a:xfrm>
          <a:prstGeom prst="rect">
            <a:avLst/>
          </a:prstGeom>
          <a:solidFill>
            <a:schemeClr val="accent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9B082D98-40F4-B741-82A4-36691D059C17}"/>
              </a:ext>
            </a:extLst>
          </p:cNvPr>
          <p:cNvSpPr/>
          <p:nvPr userDrawn="1"/>
        </p:nvSpPr>
        <p:spPr>
          <a:xfrm>
            <a:off x="4686300" y="0"/>
            <a:ext cx="7505701" cy="6019800"/>
          </a:xfrm>
          <a:prstGeom prst="rect">
            <a:avLst/>
          </a:prstGeom>
          <a:solidFill>
            <a:srgbClr val="FFFFFF">
              <a:alpha val="8784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itle 1">
            <a:extLst>
              <a:ext uri="{FF2B5EF4-FFF2-40B4-BE49-F238E27FC236}">
                <a16:creationId xmlns:a16="http://schemas.microsoft.com/office/drawing/2014/main" id="{805DEBDB-DC9D-5649-B5BE-EBB1BDCA1D11}"/>
              </a:ext>
            </a:extLst>
          </p:cNvPr>
          <p:cNvSpPr>
            <a:spLocks noGrp="1"/>
          </p:cNvSpPr>
          <p:nvPr>
            <p:ph type="title" hasCustomPrompt="1"/>
          </p:nvPr>
        </p:nvSpPr>
        <p:spPr>
          <a:xfrm>
            <a:off x="457201" y="457201"/>
            <a:ext cx="3771899" cy="5100637"/>
          </a:xfrm>
        </p:spPr>
        <p:txBody>
          <a:bodyPr lIns="0" bIns="0" anchor="ctr" anchorCtr="0">
            <a:noAutofit/>
          </a:bodyPr>
          <a:lstStyle>
            <a:lvl1pPr algn="ctr">
              <a:defRPr cap="none" baseline="0">
                <a:solidFill>
                  <a:schemeClr val="bg1"/>
                </a:solidFill>
              </a:defRPr>
            </a:lvl1pPr>
          </a:lstStyle>
          <a:p>
            <a:r>
              <a:rPr lang="en-US"/>
              <a:t>Agenda</a:t>
            </a:r>
          </a:p>
        </p:txBody>
      </p:sp>
      <p:sp>
        <p:nvSpPr>
          <p:cNvPr id="3" name="Text Placeholder 2">
            <a:extLst>
              <a:ext uri="{FF2B5EF4-FFF2-40B4-BE49-F238E27FC236}">
                <a16:creationId xmlns:a16="http://schemas.microsoft.com/office/drawing/2014/main" id="{9D846DFC-DBC3-4C46-8CDC-C5DB50C1F045}"/>
              </a:ext>
            </a:extLst>
          </p:cNvPr>
          <p:cNvSpPr>
            <a:spLocks noGrp="1"/>
          </p:cNvSpPr>
          <p:nvPr>
            <p:ph type="body" sz="quarter" idx="30" hasCustomPrompt="1"/>
          </p:nvPr>
        </p:nvSpPr>
        <p:spPr>
          <a:xfrm>
            <a:off x="5103037" y="457201"/>
            <a:ext cx="6675120" cy="5100637"/>
          </a:xfrm>
          <a:ln w="19050">
            <a:solidFill>
              <a:schemeClr val="accent1"/>
            </a:solidFill>
          </a:ln>
        </p:spPr>
        <p:txBody>
          <a:bodyPr lIns="457200" tIns="457200" rIns="457200" bIns="457200" anchor="ctr" anchorCtr="0"/>
          <a:lstStyle>
            <a:lvl1pPr marL="457206" indent="-457206">
              <a:buFont typeface="+mj-lt"/>
              <a:buAutoNum type="arabicPeriod"/>
              <a:defRPr/>
            </a:lvl1pPr>
          </a:lstStyle>
          <a:p>
            <a:pPr lvl="0"/>
            <a:r>
              <a:rPr lang="en-US"/>
              <a:t>Agenda item</a:t>
            </a:r>
          </a:p>
          <a:p>
            <a:pPr lvl="0"/>
            <a:r>
              <a:rPr lang="en-US"/>
              <a:t>Agenda item</a:t>
            </a:r>
          </a:p>
          <a:p>
            <a:pPr lvl="0"/>
            <a:r>
              <a:rPr lang="en-US"/>
              <a:t>Agenda item</a:t>
            </a:r>
          </a:p>
          <a:p>
            <a:pPr lvl="0"/>
            <a:r>
              <a:rPr lang="en-US"/>
              <a:t>Agenda item</a:t>
            </a:r>
          </a:p>
        </p:txBody>
      </p:sp>
    </p:spTree>
    <p:extLst>
      <p:ext uri="{BB962C8B-B14F-4D97-AF65-F5344CB8AC3E}">
        <p14:creationId xmlns:p14="http://schemas.microsoft.com/office/powerpoint/2010/main" val="326697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5FD89-6F85-A342-86FF-F3F7CA85A924}"/>
              </a:ext>
            </a:extLst>
          </p:cNvPr>
          <p:cNvSpPr>
            <a:spLocks noGrp="1"/>
          </p:cNvSpPr>
          <p:nvPr>
            <p:ph type="title"/>
          </p:nvPr>
        </p:nvSpPr>
        <p:spPr>
          <a:xfrm>
            <a:off x="457200" y="457201"/>
            <a:ext cx="11277600" cy="1138773"/>
          </a:xfrm>
        </p:spPr>
        <p:txBody>
          <a:bodyPr>
            <a:normAutofit/>
          </a:bodyPr>
          <a:lstStyle>
            <a:lvl1pPr>
              <a:defRPr baseline="0"/>
            </a:lvl1pPr>
          </a:lstStyle>
          <a:p>
            <a:r>
              <a:rPr lang="en-US"/>
              <a:t>Click to edit Master title style</a:t>
            </a:r>
          </a:p>
        </p:txBody>
      </p:sp>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95973"/>
            <a:ext cx="11277600" cy="44238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336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5FD89-6F85-A342-86FF-F3F7CA85A924}"/>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95973"/>
            <a:ext cx="5413248" cy="44238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595717"/>
            <a:ext cx="5413248" cy="44240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6661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Resul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60404B-87D9-B74F-997E-0BF3D7D38E0D}"/>
              </a:ext>
            </a:extLst>
          </p:cNvPr>
          <p:cNvSpPr/>
          <p:nvPr userDrawn="1"/>
        </p:nvSpPr>
        <p:spPr>
          <a:xfrm>
            <a:off x="1" y="228600"/>
            <a:ext cx="1866900"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F6054668-5060-F04A-BA04-FB43F461EF87}"/>
              </a:ext>
            </a:extLst>
          </p:cNvPr>
          <p:cNvSpPr>
            <a:spLocks noGrp="1"/>
          </p:cNvSpPr>
          <p:nvPr>
            <p:ph type="body" sz="quarter" idx="10" hasCustomPrompt="1"/>
          </p:nvPr>
        </p:nvSpPr>
        <p:spPr>
          <a:xfrm>
            <a:off x="2476500" y="457201"/>
            <a:ext cx="7848601" cy="1058863"/>
          </a:xfrm>
        </p:spPr>
        <p:txBody>
          <a:bodyPr/>
          <a:lstStyle>
            <a:lvl1pPr>
              <a:defRPr sz="2000"/>
            </a:lvl1pPr>
          </a:lstStyle>
          <a:p>
            <a:pPr lvl="0"/>
            <a:r>
              <a:rPr lang="en-US"/>
              <a:t>Quiz Question</a:t>
            </a:r>
          </a:p>
        </p:txBody>
      </p:sp>
      <p:sp>
        <p:nvSpPr>
          <p:cNvPr id="8" name="Picture Placeholder 7">
            <a:extLst>
              <a:ext uri="{FF2B5EF4-FFF2-40B4-BE49-F238E27FC236}">
                <a16:creationId xmlns:a16="http://schemas.microsoft.com/office/drawing/2014/main" id="{70B87EA8-B945-9F49-A7D5-2EB4E5D6A769}"/>
              </a:ext>
            </a:extLst>
          </p:cNvPr>
          <p:cNvSpPr>
            <a:spLocks noGrp="1"/>
          </p:cNvSpPr>
          <p:nvPr>
            <p:ph type="pic" sz="quarter" idx="11"/>
          </p:nvPr>
        </p:nvSpPr>
        <p:spPr>
          <a:xfrm>
            <a:off x="2476500" y="1881809"/>
            <a:ext cx="7848601" cy="3458817"/>
          </a:xfrm>
        </p:spPr>
        <p:txBody>
          <a:bodyPr/>
          <a:lstStyle/>
          <a:p>
            <a:endParaRPr lang="en-US"/>
          </a:p>
        </p:txBody>
      </p:sp>
      <p:sp>
        <p:nvSpPr>
          <p:cNvPr id="11" name="Text Placeholder 10">
            <a:extLst>
              <a:ext uri="{FF2B5EF4-FFF2-40B4-BE49-F238E27FC236}">
                <a16:creationId xmlns:a16="http://schemas.microsoft.com/office/drawing/2014/main" id="{481BF317-67D6-4C42-8F30-C67D737429B1}"/>
              </a:ext>
            </a:extLst>
          </p:cNvPr>
          <p:cNvSpPr>
            <a:spLocks noGrp="1"/>
          </p:cNvSpPr>
          <p:nvPr>
            <p:ph type="body" sz="quarter" idx="12" hasCustomPrompt="1"/>
          </p:nvPr>
        </p:nvSpPr>
        <p:spPr>
          <a:xfrm>
            <a:off x="2476500" y="6019800"/>
            <a:ext cx="2718352" cy="381000"/>
          </a:xfrm>
          <a:ln w="19050">
            <a:solidFill>
              <a:schemeClr val="accent5"/>
            </a:solidFill>
          </a:ln>
        </p:spPr>
        <p:txBody>
          <a:bodyPr anchor="ctr"/>
          <a:lstStyle>
            <a:lvl1pPr algn="ctr">
              <a:defRPr sz="1600">
                <a:solidFill>
                  <a:schemeClr val="accent5"/>
                </a:solidFill>
              </a:defRPr>
            </a:lvl1pPr>
            <a:lvl2pPr>
              <a:defRPr sz="1600"/>
            </a:lvl2pPr>
            <a:lvl3pPr>
              <a:defRPr sz="1600"/>
            </a:lvl3pPr>
            <a:lvl4pPr>
              <a:defRPr sz="1600"/>
            </a:lvl4pPr>
            <a:lvl5pPr>
              <a:defRPr sz="1600"/>
            </a:lvl5pPr>
          </a:lstStyle>
          <a:p>
            <a:pPr lvl="0"/>
            <a:r>
              <a:rPr lang="en-US"/>
              <a:t>50 RESPONSES</a:t>
            </a:r>
          </a:p>
        </p:txBody>
      </p:sp>
    </p:spTree>
    <p:extLst>
      <p:ext uri="{BB962C8B-B14F-4D97-AF65-F5344CB8AC3E}">
        <p14:creationId xmlns:p14="http://schemas.microsoft.com/office/powerpoint/2010/main" val="360436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hapter 1.1">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C649FAC-5148-2946-BE8F-5C906274274E}"/>
              </a:ext>
            </a:extLst>
          </p:cNvPr>
          <p:cNvSpPr>
            <a:spLocks noGrp="1"/>
          </p:cNvSpPr>
          <p:nvPr>
            <p:ph type="body" sz="quarter" idx="28"/>
          </p:nvPr>
        </p:nvSpPr>
        <p:spPr>
          <a:xfrm>
            <a:off x="457201" y="1928814"/>
            <a:ext cx="8001001" cy="3857625"/>
          </a:xfrm>
          <a:ln w="19050">
            <a:noFill/>
          </a:ln>
        </p:spPr>
        <p:txBody>
          <a:bodyPr lIns="347472" tIns="457200" rIns="347472" bIns="228600"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a:extLst>
              <a:ext uri="{FF2B5EF4-FFF2-40B4-BE49-F238E27FC236}">
                <a16:creationId xmlns:a16="http://schemas.microsoft.com/office/drawing/2014/main" id="{8CA20F13-A882-FF46-9960-3488FC099D19}"/>
              </a:ext>
            </a:extLst>
          </p:cNvPr>
          <p:cNvSpPr>
            <a:spLocks noGrp="1"/>
          </p:cNvSpPr>
          <p:nvPr>
            <p:ph type="title" hasCustomPrompt="1"/>
          </p:nvPr>
        </p:nvSpPr>
        <p:spPr>
          <a:xfrm>
            <a:off x="457200" y="457201"/>
            <a:ext cx="11277600" cy="1138773"/>
          </a:xfrm>
        </p:spPr>
        <p:txBody>
          <a:bodyPr/>
          <a:lstStyle/>
          <a:p>
            <a:r>
              <a:rPr lang="en-US"/>
              <a:t>Title</a:t>
            </a:r>
          </a:p>
        </p:txBody>
      </p:sp>
      <p:grpSp>
        <p:nvGrpSpPr>
          <p:cNvPr id="7" name="Group 6">
            <a:extLst>
              <a:ext uri="{FF2B5EF4-FFF2-40B4-BE49-F238E27FC236}">
                <a16:creationId xmlns:a16="http://schemas.microsoft.com/office/drawing/2014/main" id="{934D1F41-5315-6143-9BF4-F8CE633EB6BE}"/>
              </a:ext>
            </a:extLst>
          </p:cNvPr>
          <p:cNvGrpSpPr/>
          <p:nvPr userDrawn="1"/>
        </p:nvGrpSpPr>
        <p:grpSpPr>
          <a:xfrm>
            <a:off x="457201" y="1595973"/>
            <a:ext cx="8001001" cy="4191608"/>
            <a:chOff x="457199" y="1595973"/>
            <a:chExt cx="8001001" cy="4191608"/>
          </a:xfrm>
        </p:grpSpPr>
        <p:grpSp>
          <p:nvGrpSpPr>
            <p:cNvPr id="8" name="Group 7">
              <a:extLst>
                <a:ext uri="{FF2B5EF4-FFF2-40B4-BE49-F238E27FC236}">
                  <a16:creationId xmlns:a16="http://schemas.microsoft.com/office/drawing/2014/main" id="{7A9AE240-9377-8B4A-9C08-85748EFB71E4}"/>
                </a:ext>
              </a:extLst>
            </p:cNvPr>
            <p:cNvGrpSpPr/>
            <p:nvPr userDrawn="1"/>
          </p:nvGrpSpPr>
          <p:grpSpPr>
            <a:xfrm>
              <a:off x="457199" y="1928813"/>
              <a:ext cx="8001001" cy="3858768"/>
              <a:chOff x="457199" y="1928813"/>
              <a:chExt cx="8001001" cy="3858768"/>
            </a:xfrm>
          </p:grpSpPr>
          <p:cxnSp>
            <p:nvCxnSpPr>
              <p:cNvPr id="12" name="Straight Connector 11">
                <a:extLst>
                  <a:ext uri="{FF2B5EF4-FFF2-40B4-BE49-F238E27FC236}">
                    <a16:creationId xmlns:a16="http://schemas.microsoft.com/office/drawing/2014/main" id="{38DC2E3A-B8F6-8945-AEA1-8AC06B43CCB2}"/>
                  </a:ext>
                </a:extLst>
              </p:cNvPr>
              <p:cNvCxnSpPr/>
              <p:nvPr userDrawn="1"/>
            </p:nvCxnSpPr>
            <p:spPr>
              <a:xfrm>
                <a:off x="457199" y="5786438"/>
                <a:ext cx="8001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71CD1-EA27-674C-A995-307847531981}"/>
                  </a:ext>
                </a:extLst>
              </p:cNvPr>
              <p:cNvCxnSpPr>
                <a:cxnSpLocks/>
              </p:cNvCxnSpPr>
              <p:nvPr userDrawn="1"/>
            </p:nvCxnSpPr>
            <p:spPr>
              <a:xfrm rot="5400000">
                <a:off x="6528816" y="3858197"/>
                <a:ext cx="38587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136BB4-94F2-494B-87DE-397084F0A6CA}"/>
                  </a:ext>
                </a:extLst>
              </p:cNvPr>
              <p:cNvCxnSpPr>
                <a:cxnSpLocks/>
              </p:cNvCxnSpPr>
              <p:nvPr userDrawn="1"/>
            </p:nvCxnSpPr>
            <p:spPr>
              <a:xfrm rot="5400000">
                <a:off x="-1472184" y="3858197"/>
                <a:ext cx="38587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8EC5C43-BC88-3D41-9442-EEA54D8C18A4}"/>
                  </a:ext>
                </a:extLst>
              </p:cNvPr>
              <p:cNvCxnSpPr/>
              <p:nvPr userDrawn="1"/>
            </p:nvCxnSpPr>
            <p:spPr>
              <a:xfrm>
                <a:off x="457200" y="1928813"/>
                <a:ext cx="8001000"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30C1408-7F2F-E047-A9F2-B02E44522A92}"/>
                </a:ext>
              </a:extLst>
            </p:cNvPr>
            <p:cNvGrpSpPr/>
            <p:nvPr userDrawn="1"/>
          </p:nvGrpSpPr>
          <p:grpSpPr>
            <a:xfrm>
              <a:off x="4139337" y="1595973"/>
              <a:ext cx="636727" cy="636727"/>
              <a:chOff x="4215539" y="1198693"/>
              <a:chExt cx="636727" cy="636727"/>
            </a:xfrm>
          </p:grpSpPr>
          <p:sp>
            <p:nvSpPr>
              <p:cNvPr id="10" name="Oval 9">
                <a:extLst>
                  <a:ext uri="{FF2B5EF4-FFF2-40B4-BE49-F238E27FC236}">
                    <a16:creationId xmlns:a16="http://schemas.microsoft.com/office/drawing/2014/main" id="{56DC6D41-2BC3-384D-971F-966598555D00}"/>
                  </a:ext>
                </a:extLst>
              </p:cNvPr>
              <p:cNvSpPr/>
              <p:nvPr/>
            </p:nvSpPr>
            <p:spPr>
              <a:xfrm>
                <a:off x="4238138" y="1227915"/>
                <a:ext cx="578285" cy="578285"/>
              </a:xfrm>
              <a:prstGeom prst="ellipse">
                <a:avLst/>
              </a:prstGeom>
              <a:solidFill>
                <a:schemeClr val="bg1"/>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11" name="Graphic 10" descr="Information">
                <a:extLst>
                  <a:ext uri="{FF2B5EF4-FFF2-40B4-BE49-F238E27FC236}">
                    <a16:creationId xmlns:a16="http://schemas.microsoft.com/office/drawing/2014/main" id="{636C4125-A6BE-5D42-90A3-720A7EBD5D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5539" y="1198693"/>
                <a:ext cx="636727" cy="636727"/>
              </a:xfrm>
              <a:prstGeom prst="rect">
                <a:avLst/>
              </a:prstGeom>
            </p:spPr>
          </p:pic>
        </p:grpSp>
      </p:grpSp>
      <p:sp>
        <p:nvSpPr>
          <p:cNvPr id="16" name="Content Placeholder 3">
            <a:extLst>
              <a:ext uri="{FF2B5EF4-FFF2-40B4-BE49-F238E27FC236}">
                <a16:creationId xmlns:a16="http://schemas.microsoft.com/office/drawing/2014/main" id="{A2918F12-9CDE-CB44-85B4-10EC886E0326}"/>
              </a:ext>
            </a:extLst>
          </p:cNvPr>
          <p:cNvSpPr>
            <a:spLocks noGrp="1"/>
          </p:cNvSpPr>
          <p:nvPr>
            <p:ph sz="quarter" idx="11"/>
          </p:nvPr>
        </p:nvSpPr>
        <p:spPr>
          <a:xfrm>
            <a:off x="8915400" y="1928814"/>
            <a:ext cx="2819401" cy="38576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6408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3251" y="1354415"/>
            <a:ext cx="10443451" cy="1045887"/>
          </a:xfrm>
        </p:spPr>
        <p:txBody>
          <a:bodyPr/>
          <a:lstStyle/>
          <a:p>
            <a:r>
              <a:rPr lang="en-US"/>
              <a:t>Click to edit Master title style</a:t>
            </a:r>
          </a:p>
        </p:txBody>
      </p:sp>
      <p:sp>
        <p:nvSpPr>
          <p:cNvPr id="3" name="Content Placeholder 2"/>
          <p:cNvSpPr>
            <a:spLocks noGrp="1"/>
          </p:cNvSpPr>
          <p:nvPr>
            <p:ph idx="1"/>
          </p:nvPr>
        </p:nvSpPr>
        <p:spPr>
          <a:xfrm>
            <a:off x="1024128" y="2400302"/>
            <a:ext cx="10443452" cy="3546262"/>
          </a:xfrm>
        </p:spPr>
        <p:txBody>
          <a:bodyPr/>
          <a:lstStyle>
            <a:lvl2pPr>
              <a:buClr>
                <a:srgbClr val="092940"/>
              </a:buClr>
              <a:defRPr/>
            </a:lvl2pPr>
            <a:lvl3pPr>
              <a:buClr>
                <a:srgbClr val="092940"/>
              </a:buClr>
              <a:defRPr/>
            </a:lvl3pPr>
            <a:lvl4pPr>
              <a:buClr>
                <a:srgbClr val="092940"/>
              </a:buClr>
              <a:defRPr/>
            </a:lvl4pPr>
            <a:lvl5pPr>
              <a:buClr>
                <a:srgbClr val="0929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6E1E9617-41E9-9D46-B54D-88A0946ECACF}"/>
              </a:ext>
            </a:extLst>
          </p:cNvPr>
          <p:cNvSpPr>
            <a:spLocks noGrp="1"/>
          </p:cNvSpPr>
          <p:nvPr>
            <p:ph type="sldNum" sz="quarter" idx="4"/>
          </p:nvPr>
        </p:nvSpPr>
        <p:spPr>
          <a:xfrm>
            <a:off x="1904956" y="6403475"/>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
        <p:nvSpPr>
          <p:cNvPr id="8" name="Date Placeholder 3">
            <a:extLst>
              <a:ext uri="{FF2B5EF4-FFF2-40B4-BE49-F238E27FC236}">
                <a16:creationId xmlns:a16="http://schemas.microsoft.com/office/drawing/2014/main" id="{C8406004-EA62-BF4E-BEFF-7E4335B0AB32}"/>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CD79906D-82C4-7045-9BCB-188C2E9BF747}" type="datetime1">
              <a:rPr lang="en-US" smtClean="0"/>
              <a:t>7/12/2023</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hapter 1.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F80083-791F-9040-BD92-9F06DB86C646}"/>
              </a:ext>
            </a:extLst>
          </p:cNvPr>
          <p:cNvSpPr>
            <a:spLocks noGrp="1"/>
          </p:cNvSpPr>
          <p:nvPr>
            <p:ph type="title" hasCustomPrompt="1"/>
          </p:nvPr>
        </p:nvSpPr>
        <p:spPr>
          <a:xfrm>
            <a:off x="457200" y="457201"/>
            <a:ext cx="11277600" cy="1138773"/>
          </a:xfrm>
        </p:spPr>
        <p:txBody>
          <a:bodyPr/>
          <a:lstStyle/>
          <a:p>
            <a:r>
              <a:rPr lang="en-US"/>
              <a:t>Title</a:t>
            </a:r>
          </a:p>
        </p:txBody>
      </p:sp>
      <p:sp>
        <p:nvSpPr>
          <p:cNvPr id="6" name="Content Placeholder 3">
            <a:extLst>
              <a:ext uri="{FF2B5EF4-FFF2-40B4-BE49-F238E27FC236}">
                <a16:creationId xmlns:a16="http://schemas.microsoft.com/office/drawing/2014/main" id="{83CF9DB9-1285-734C-8D60-4BB9E8D879C6}"/>
              </a:ext>
            </a:extLst>
          </p:cNvPr>
          <p:cNvSpPr>
            <a:spLocks noGrp="1"/>
          </p:cNvSpPr>
          <p:nvPr>
            <p:ph sz="quarter" idx="10"/>
          </p:nvPr>
        </p:nvSpPr>
        <p:spPr>
          <a:xfrm>
            <a:off x="914398" y="1595973"/>
            <a:ext cx="10363200" cy="4347627"/>
          </a:xfrm>
          <a:ln w="19050">
            <a:solidFill>
              <a:schemeClr val="accent1"/>
            </a:solidFill>
          </a:ln>
        </p:spPr>
        <p:txBody>
          <a:bodyPr lIns="457200" tIns="457200" rIns="457200" bIns="45720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2496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iner 10">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C525F1-C87A-4C49-9ECC-2F3D6FFCD466}"/>
              </a:ext>
            </a:extLst>
          </p:cNvPr>
          <p:cNvPicPr>
            <a:picLocks noChangeAspect="1"/>
          </p:cNvPicPr>
          <p:nvPr userDrawn="1"/>
        </p:nvPicPr>
        <p:blipFill rotWithShape="1">
          <a:blip r:embed="rId2">
            <a:duotone>
              <a:schemeClr val="accent2">
                <a:shade val="45000"/>
                <a:satMod val="135000"/>
              </a:schemeClr>
              <a:prstClr val="white"/>
            </a:duotone>
            <a:alphaModFix amt="75000"/>
            <a:extLst>
              <a:ext uri="{BEBA8EAE-BF5A-486C-A8C5-ECC9F3942E4B}">
                <a14:imgProps xmlns:a14="http://schemas.microsoft.com/office/drawing/2010/main">
                  <a14:imgLayer r:embed="rId3">
                    <a14:imgEffect>
                      <a14:saturation sat="400000"/>
                    </a14:imgEffect>
                  </a14:imgLayer>
                </a14:imgProps>
              </a:ext>
            </a:extLst>
          </a:blip>
          <a:srcRect l="30123" r="30123"/>
          <a:stretch/>
        </p:blipFill>
        <p:spPr>
          <a:xfrm>
            <a:off x="5825682" y="0"/>
            <a:ext cx="6366318" cy="6172200"/>
          </a:xfrm>
          <a:prstGeom prst="rect">
            <a:avLst/>
          </a:prstGeom>
          <a:solidFill>
            <a:schemeClr val="bg1"/>
          </a:solidFill>
        </p:spPr>
      </p:pic>
      <p:grpSp>
        <p:nvGrpSpPr>
          <p:cNvPr id="7" name="Group 6">
            <a:extLst>
              <a:ext uri="{FF2B5EF4-FFF2-40B4-BE49-F238E27FC236}">
                <a16:creationId xmlns:a16="http://schemas.microsoft.com/office/drawing/2014/main" id="{9E0DA1B8-4EDB-ED47-8661-776288E367AE}"/>
              </a:ext>
            </a:extLst>
          </p:cNvPr>
          <p:cNvGrpSpPr/>
          <p:nvPr userDrawn="1"/>
        </p:nvGrpSpPr>
        <p:grpSpPr>
          <a:xfrm>
            <a:off x="4133087" y="2282521"/>
            <a:ext cx="3904489" cy="3506939"/>
            <a:chOff x="4133087" y="2744723"/>
            <a:chExt cx="3904488" cy="3275077"/>
          </a:xfrm>
        </p:grpSpPr>
        <p:cxnSp>
          <p:nvCxnSpPr>
            <p:cNvPr id="9" name="Straight Connector 8">
              <a:extLst>
                <a:ext uri="{FF2B5EF4-FFF2-40B4-BE49-F238E27FC236}">
                  <a16:creationId xmlns:a16="http://schemas.microsoft.com/office/drawing/2014/main" id="{3873F084-B3CC-0E45-B614-565C829E820C}"/>
                </a:ext>
              </a:extLst>
            </p:cNvPr>
            <p:cNvCxnSpPr/>
            <p:nvPr/>
          </p:nvCxnSpPr>
          <p:spPr>
            <a:xfrm>
              <a:off x="4133087" y="2744723"/>
              <a:ext cx="0" cy="3273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940B84-F763-FD40-B518-FAAD2097FE46}"/>
                </a:ext>
              </a:extLst>
            </p:cNvPr>
            <p:cNvCxnSpPr/>
            <p:nvPr/>
          </p:nvCxnSpPr>
          <p:spPr>
            <a:xfrm>
              <a:off x="8037575" y="2746248"/>
              <a:ext cx="0" cy="3273552"/>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F4422005-2304-874D-8B08-640C1CEF6DB4}"/>
              </a:ext>
            </a:extLst>
          </p:cNvPr>
          <p:cNvSpPr>
            <a:spLocks noGrp="1"/>
          </p:cNvSpPr>
          <p:nvPr>
            <p:ph type="title" hasCustomPrompt="1"/>
          </p:nvPr>
        </p:nvSpPr>
        <p:spPr>
          <a:xfrm>
            <a:off x="457200" y="457200"/>
            <a:ext cx="4898567" cy="1815882"/>
          </a:xfrm>
        </p:spPr>
        <p:txBody>
          <a:bodyPr>
            <a:normAutofit/>
          </a:bodyPr>
          <a:lstStyle/>
          <a:p>
            <a:r>
              <a:rPr lang="en-US"/>
              <a:t>Master title style</a:t>
            </a:r>
          </a:p>
        </p:txBody>
      </p:sp>
      <p:sp>
        <p:nvSpPr>
          <p:cNvPr id="13" name="Text Placeholder 3">
            <a:extLst>
              <a:ext uri="{FF2B5EF4-FFF2-40B4-BE49-F238E27FC236}">
                <a16:creationId xmlns:a16="http://schemas.microsoft.com/office/drawing/2014/main" id="{318C8BE0-4F75-0047-82F6-5FE4D27425A1}"/>
              </a:ext>
            </a:extLst>
          </p:cNvPr>
          <p:cNvSpPr>
            <a:spLocks noGrp="1"/>
          </p:cNvSpPr>
          <p:nvPr>
            <p:ph type="body" sz="quarter" idx="14"/>
          </p:nvPr>
        </p:nvSpPr>
        <p:spPr>
          <a:xfrm>
            <a:off x="457200" y="2282521"/>
            <a:ext cx="3447289" cy="3505306"/>
          </a:xfrm>
          <a:solidFill>
            <a:schemeClr val="tx2"/>
          </a:solidFill>
        </p:spPr>
        <p:txBody>
          <a:bodyPr lIns="182880" tIns="182880" rIns="182880" bIns="182880" anchor="ctr" anchorCtr="0">
            <a:normAutofit/>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a:extLst>
              <a:ext uri="{FF2B5EF4-FFF2-40B4-BE49-F238E27FC236}">
                <a16:creationId xmlns:a16="http://schemas.microsoft.com/office/drawing/2014/main" id="{213A901E-227F-994B-9D3C-2E20F72724BF}"/>
              </a:ext>
            </a:extLst>
          </p:cNvPr>
          <p:cNvSpPr>
            <a:spLocks noGrp="1"/>
          </p:cNvSpPr>
          <p:nvPr>
            <p:ph type="body" sz="quarter" idx="15"/>
          </p:nvPr>
        </p:nvSpPr>
        <p:spPr>
          <a:xfrm>
            <a:off x="4372356" y="2282521"/>
            <a:ext cx="3447289" cy="3505306"/>
          </a:xfrm>
          <a:solidFill>
            <a:schemeClr val="accent1"/>
          </a:solidFill>
        </p:spPr>
        <p:txBody>
          <a:bodyPr lIns="182880" tIns="182880" rIns="182880" bIns="182880" anchor="ctr" anchorCtr="0">
            <a:normAutofit/>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3">
            <a:extLst>
              <a:ext uri="{FF2B5EF4-FFF2-40B4-BE49-F238E27FC236}">
                <a16:creationId xmlns:a16="http://schemas.microsoft.com/office/drawing/2014/main" id="{AEEE6B7F-CC67-564F-AF16-D581B7548006}"/>
              </a:ext>
            </a:extLst>
          </p:cNvPr>
          <p:cNvSpPr>
            <a:spLocks noGrp="1"/>
          </p:cNvSpPr>
          <p:nvPr>
            <p:ph type="body" sz="quarter" idx="16"/>
          </p:nvPr>
        </p:nvSpPr>
        <p:spPr>
          <a:xfrm>
            <a:off x="8287511" y="2282521"/>
            <a:ext cx="3447289" cy="3505306"/>
          </a:xfrm>
          <a:solidFill>
            <a:schemeClr val="accent3"/>
          </a:solidFill>
        </p:spPr>
        <p:txBody>
          <a:bodyPr lIns="182880" tIns="182880" rIns="182880" bIns="182880" anchor="ctr" anchorCtr="0">
            <a:normAutofit/>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5646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49209428-B813-C141-8AF2-A0A656A68D67}"/>
              </a:ext>
            </a:extLst>
          </p:cNvPr>
          <p:cNvSpPr>
            <a:spLocks noGrp="1"/>
          </p:cNvSpPr>
          <p:nvPr>
            <p:ph type="body" sz="quarter" idx="14"/>
          </p:nvPr>
        </p:nvSpPr>
        <p:spPr>
          <a:xfrm>
            <a:off x="1164901" y="1595973"/>
            <a:ext cx="2816352" cy="4036730"/>
          </a:xfrm>
          <a:solidFill>
            <a:schemeClr val="bg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a:extLst>
              <a:ext uri="{FF2B5EF4-FFF2-40B4-BE49-F238E27FC236}">
                <a16:creationId xmlns:a16="http://schemas.microsoft.com/office/drawing/2014/main" id="{3178F6E9-A404-464F-8AE9-178AE752DC9B}"/>
              </a:ext>
            </a:extLst>
          </p:cNvPr>
          <p:cNvSpPr>
            <a:spLocks noGrp="1"/>
          </p:cNvSpPr>
          <p:nvPr>
            <p:ph type="body" sz="quarter" idx="15"/>
          </p:nvPr>
        </p:nvSpPr>
        <p:spPr>
          <a:xfrm>
            <a:off x="4702443" y="1595973"/>
            <a:ext cx="2816352" cy="4036730"/>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endParaRPr lang="en-US"/>
          </a:p>
        </p:txBody>
      </p:sp>
      <p:sp>
        <p:nvSpPr>
          <p:cNvPr id="15" name="Text Placeholder 3">
            <a:extLst>
              <a:ext uri="{FF2B5EF4-FFF2-40B4-BE49-F238E27FC236}">
                <a16:creationId xmlns:a16="http://schemas.microsoft.com/office/drawing/2014/main" id="{201CBB9D-FB9B-FB48-A65E-1351DCE4D12B}"/>
              </a:ext>
            </a:extLst>
          </p:cNvPr>
          <p:cNvSpPr>
            <a:spLocks noGrp="1"/>
          </p:cNvSpPr>
          <p:nvPr>
            <p:ph type="body" sz="quarter" idx="16"/>
          </p:nvPr>
        </p:nvSpPr>
        <p:spPr>
          <a:xfrm>
            <a:off x="8239986" y="1595973"/>
            <a:ext cx="2816352" cy="4036730"/>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9"/>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2320" y="5857454"/>
            <a:ext cx="300459"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7646" y="5857454"/>
            <a:ext cx="300459"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7403" y="5857454"/>
            <a:ext cx="300459" cy="300458"/>
          </a:xfrm>
          <a:prstGeom prst="rect">
            <a:avLst/>
          </a:prstGeom>
        </p:spPr>
      </p:pic>
      <p:sp>
        <p:nvSpPr>
          <p:cNvPr id="17" name="Title 1">
            <a:extLst>
              <a:ext uri="{FF2B5EF4-FFF2-40B4-BE49-F238E27FC236}">
                <a16:creationId xmlns:a16="http://schemas.microsoft.com/office/drawing/2014/main" id="{9F2F019B-77F6-764B-98E0-AB27F273AEE4}"/>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260436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1" y="1595973"/>
            <a:ext cx="2651760" cy="4036730"/>
          </a:xfrm>
          <a:solidFill>
            <a:schemeClr val="bg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3332481" y="1595973"/>
            <a:ext cx="2651760" cy="4036730"/>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6207761" y="1595973"/>
            <a:ext cx="2651760" cy="4036730"/>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9083041" y="1595971"/>
            <a:ext cx="2651760" cy="4036730"/>
          </a:xfrm>
          <a:solidFill>
            <a:schemeClr val="accent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a:t>
            </a:r>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9"/>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08501" y="5861106"/>
            <a:ext cx="300459"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3781" y="5861106"/>
            <a:ext cx="300459"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4341" y="5861106"/>
            <a:ext cx="300459"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9061" y="5861106"/>
            <a:ext cx="300459" cy="300458"/>
          </a:xfrm>
          <a:prstGeom prst="rect">
            <a:avLst/>
          </a:prstGeom>
        </p:spPr>
      </p:pic>
      <p:sp>
        <p:nvSpPr>
          <p:cNvPr id="15" name="Title 1">
            <a:extLst>
              <a:ext uri="{FF2B5EF4-FFF2-40B4-BE49-F238E27FC236}">
                <a16:creationId xmlns:a16="http://schemas.microsoft.com/office/drawing/2014/main" id="{7F3EF85D-740C-EB40-B755-C45E706092C9}"/>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277053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0" y="1595973"/>
            <a:ext cx="2167129" cy="4036730"/>
          </a:xfrm>
          <a:solidFill>
            <a:schemeClr val="bg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2734818" y="1595973"/>
            <a:ext cx="2167129" cy="4036730"/>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5012436" y="1595973"/>
            <a:ext cx="2167129" cy="4036730"/>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7290053" y="1595973"/>
            <a:ext cx="2167129" cy="4036730"/>
          </a:xfrm>
          <a:solidFill>
            <a:schemeClr val="accent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9"/>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3870" y="5861106"/>
            <a:ext cx="300459"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1488" y="5861106"/>
            <a:ext cx="300459"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79106" y="5861106"/>
            <a:ext cx="300459" cy="300458"/>
          </a:xfrm>
          <a:prstGeom prst="rect">
            <a:avLst/>
          </a:prstGeom>
        </p:spPr>
      </p:pic>
      <p:sp>
        <p:nvSpPr>
          <p:cNvPr id="15" name="Text Placeholder 3">
            <a:extLst>
              <a:ext uri="{FF2B5EF4-FFF2-40B4-BE49-F238E27FC236}">
                <a16:creationId xmlns:a16="http://schemas.microsoft.com/office/drawing/2014/main" id="{A6EC9C14-573B-CB47-82C1-1532D82066DC}"/>
              </a:ext>
            </a:extLst>
          </p:cNvPr>
          <p:cNvSpPr>
            <a:spLocks noGrp="1"/>
          </p:cNvSpPr>
          <p:nvPr>
            <p:ph type="body" sz="quarter" idx="36"/>
          </p:nvPr>
        </p:nvSpPr>
        <p:spPr>
          <a:xfrm>
            <a:off x="9567671" y="1595973"/>
            <a:ext cx="2167129" cy="4036730"/>
          </a:xfrm>
          <a:solidFill>
            <a:schemeClr val="accent3"/>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Graphic 19">
            <a:extLst>
              <a:ext uri="{FF2B5EF4-FFF2-40B4-BE49-F238E27FC236}">
                <a16:creationId xmlns:a16="http://schemas.microsoft.com/office/drawing/2014/main" id="{C55CBACA-139B-E141-BE73-C3ED5099787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56723" y="5861106"/>
            <a:ext cx="300459" cy="300458"/>
          </a:xfrm>
          <a:prstGeom prst="rect">
            <a:avLst/>
          </a:prstGeom>
        </p:spPr>
      </p:pic>
      <p:sp>
        <p:nvSpPr>
          <p:cNvPr id="21" name="Title 1">
            <a:extLst>
              <a:ext uri="{FF2B5EF4-FFF2-40B4-BE49-F238E27FC236}">
                <a16:creationId xmlns:a16="http://schemas.microsoft.com/office/drawing/2014/main" id="{78390E3E-2EDA-4A44-9B28-9F13FEE56BDF}"/>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91637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B26DAD12-6926-4B40-A549-481769A50EB7}"/>
              </a:ext>
            </a:extLst>
          </p:cNvPr>
          <p:cNvSpPr>
            <a:spLocks noGrp="1"/>
          </p:cNvSpPr>
          <p:nvPr>
            <p:ph type="body" sz="quarter" idx="37"/>
          </p:nvPr>
        </p:nvSpPr>
        <p:spPr>
          <a:xfrm>
            <a:off x="914398" y="3543300"/>
            <a:ext cx="3300985" cy="2400298"/>
          </a:xfrm>
          <a:solidFill>
            <a:schemeClr val="bg2"/>
          </a:solidFill>
        </p:spPr>
        <p:txBody>
          <a:bodyPr lIns="182880" tIns="182880" rIns="182880" bIns="182880">
            <a:normAutofit/>
          </a:bodyPr>
          <a:lstStyle>
            <a:lvl1pPr>
              <a:defRPr>
                <a:solidFill>
                  <a:schemeClr val="accent2"/>
                </a:solidFill>
              </a:defRPr>
            </a:lvl1pPr>
            <a:lvl2pPr>
              <a:defRPr>
                <a:solidFill>
                  <a:schemeClr val="accent1"/>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a:extLst>
              <a:ext uri="{FF2B5EF4-FFF2-40B4-BE49-F238E27FC236}">
                <a16:creationId xmlns:a16="http://schemas.microsoft.com/office/drawing/2014/main" id="{2C7F8F97-8FBB-F141-BF1D-46D5297DD329}"/>
              </a:ext>
            </a:extLst>
          </p:cNvPr>
          <p:cNvSpPr>
            <a:spLocks noGrp="1"/>
          </p:cNvSpPr>
          <p:nvPr>
            <p:ph type="body" sz="quarter" idx="38"/>
          </p:nvPr>
        </p:nvSpPr>
        <p:spPr>
          <a:xfrm>
            <a:off x="4445495" y="3543300"/>
            <a:ext cx="3300985" cy="2400298"/>
          </a:xfrm>
          <a:solidFill>
            <a:schemeClr val="bg2"/>
          </a:solidFill>
        </p:spPr>
        <p:txBody>
          <a:bodyPr lIns="182880" tIns="182880" rIns="182880" bIns="182880">
            <a:normAutofit/>
          </a:bodyPr>
          <a:lstStyle>
            <a:lvl1pPr>
              <a:defRPr>
                <a:solidFill>
                  <a:schemeClr val="accent2"/>
                </a:solidFill>
              </a:defRPr>
            </a:lvl1pPr>
            <a:lvl2pPr>
              <a:defRPr>
                <a:solidFill>
                  <a:schemeClr val="accent1"/>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3">
            <a:extLst>
              <a:ext uri="{FF2B5EF4-FFF2-40B4-BE49-F238E27FC236}">
                <a16:creationId xmlns:a16="http://schemas.microsoft.com/office/drawing/2014/main" id="{F45C2F19-6157-214E-B7D5-20168388C53D}"/>
              </a:ext>
            </a:extLst>
          </p:cNvPr>
          <p:cNvSpPr>
            <a:spLocks noGrp="1"/>
          </p:cNvSpPr>
          <p:nvPr>
            <p:ph type="body" sz="quarter" idx="39"/>
          </p:nvPr>
        </p:nvSpPr>
        <p:spPr>
          <a:xfrm>
            <a:off x="7976592" y="3543300"/>
            <a:ext cx="3300985" cy="2400298"/>
          </a:xfrm>
          <a:solidFill>
            <a:schemeClr val="accent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3700AEBF-E41C-2A43-8D8F-F8FD5D227BEC}"/>
              </a:ext>
            </a:extLst>
          </p:cNvPr>
          <p:cNvSpPr>
            <a:spLocks noGrp="1"/>
          </p:cNvSpPr>
          <p:nvPr>
            <p:ph type="body" sz="quarter" idx="15"/>
          </p:nvPr>
        </p:nvSpPr>
        <p:spPr>
          <a:xfrm>
            <a:off x="4445495" y="914399"/>
            <a:ext cx="3300985" cy="2400298"/>
          </a:xfrm>
          <a:solidFill>
            <a:schemeClr val="bg2"/>
          </a:solidFill>
        </p:spPr>
        <p:txBody>
          <a:bodyPr lIns="182880" tIns="182880" rIns="182880" bIns="182880">
            <a:normAutofit/>
          </a:bodyPr>
          <a:lstStyle>
            <a:lvl1pPr>
              <a:defRPr>
                <a:solidFill>
                  <a:schemeClr val="accent2"/>
                </a:solidFill>
              </a:defRPr>
            </a:lvl1pPr>
            <a:lvl2pPr>
              <a:defRPr>
                <a:solidFill>
                  <a:schemeClr val="accent1"/>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7870E4DB-9A2E-EE48-B7F9-2E973B5CB8A8}"/>
              </a:ext>
            </a:extLst>
          </p:cNvPr>
          <p:cNvSpPr>
            <a:spLocks noGrp="1"/>
          </p:cNvSpPr>
          <p:nvPr>
            <p:ph type="body" sz="quarter" idx="16"/>
          </p:nvPr>
        </p:nvSpPr>
        <p:spPr>
          <a:xfrm>
            <a:off x="7976592" y="914399"/>
            <a:ext cx="3300985" cy="2400298"/>
          </a:xfrm>
          <a:solidFill>
            <a:schemeClr val="bg2"/>
          </a:solidFill>
        </p:spPr>
        <p:txBody>
          <a:bodyPr lIns="182880" tIns="182880" rIns="182880" bIns="182880">
            <a:normAutofit/>
          </a:bodyPr>
          <a:lstStyle>
            <a:lvl1pPr>
              <a:defRPr>
                <a:solidFill>
                  <a:schemeClr val="accent2"/>
                </a:solidFill>
              </a:defRPr>
            </a:lvl1pPr>
            <a:lvl2pPr>
              <a:defRPr>
                <a:solidFill>
                  <a:schemeClr val="accent1"/>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9"/>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E507B9D8-85E1-D54D-B7A1-A07A7297AAEA}"/>
              </a:ext>
            </a:extLst>
          </p:cNvPr>
          <p:cNvSpPr>
            <a:spLocks noGrp="1"/>
          </p:cNvSpPr>
          <p:nvPr>
            <p:ph type="title" hasCustomPrompt="1"/>
          </p:nvPr>
        </p:nvSpPr>
        <p:spPr>
          <a:xfrm>
            <a:off x="457200" y="457200"/>
            <a:ext cx="3758183" cy="2857497"/>
          </a:xfrm>
        </p:spPr>
        <p:txBody>
          <a:bodyPr/>
          <a:lstStyle/>
          <a:p>
            <a:r>
              <a:rPr lang="en-US"/>
              <a:t>Master title style</a:t>
            </a:r>
          </a:p>
        </p:txBody>
      </p:sp>
    </p:spTree>
    <p:extLst>
      <p:ext uri="{BB962C8B-B14F-4D97-AF65-F5344CB8AC3E}">
        <p14:creationId xmlns:p14="http://schemas.microsoft.com/office/powerpoint/2010/main" val="6282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iner 9">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A1C0C7-F4D4-DE48-A924-E9DD463475EA}"/>
              </a:ext>
            </a:extLst>
          </p:cNvPr>
          <p:cNvSpPr/>
          <p:nvPr userDrawn="1"/>
        </p:nvSpPr>
        <p:spPr>
          <a:xfrm>
            <a:off x="0" y="0"/>
            <a:ext cx="12192000" cy="2743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8624046" y="0"/>
            <a:ext cx="3567954" cy="6858000"/>
          </a:xfrm>
          <a:prstGeom prst="rect">
            <a:avLst/>
          </a:prstGeom>
          <a:solidFill>
            <a:schemeClr val="tx1"/>
          </a:solidFill>
        </p:spPr>
        <p:txBody>
          <a:bodyPr>
            <a:normAutofit/>
          </a:bodyPr>
          <a:lstStyle>
            <a:lvl1pPr marL="0" indent="0" algn="ctr">
              <a:buNone/>
              <a:defRPr sz="2800">
                <a:solidFill>
                  <a:schemeClr val="bg1"/>
                </a:solidFill>
              </a:defRPr>
            </a:lvl1pPr>
          </a:lstStyle>
          <a:p>
            <a:r>
              <a:rPr lang="fr-FR"/>
              <a:t>	</a:t>
            </a:r>
          </a:p>
          <a:p>
            <a:endParaRPr lang="fr-FR"/>
          </a:p>
          <a:p>
            <a:r>
              <a:rPr lang="fr-FR"/>
              <a:t>PICTURE</a:t>
            </a:r>
          </a:p>
        </p:txBody>
      </p:sp>
      <p:sp>
        <p:nvSpPr>
          <p:cNvPr id="5" name="Text Placeholder 3">
            <a:extLst>
              <a:ext uri="{FF2B5EF4-FFF2-40B4-BE49-F238E27FC236}">
                <a16:creationId xmlns:a16="http://schemas.microsoft.com/office/drawing/2014/main" id="{CC6C7854-5AA5-B445-911D-E183B49689AA}"/>
              </a:ext>
            </a:extLst>
          </p:cNvPr>
          <p:cNvSpPr>
            <a:spLocks noGrp="1"/>
          </p:cNvSpPr>
          <p:nvPr>
            <p:ph type="body" sz="quarter" idx="11"/>
          </p:nvPr>
        </p:nvSpPr>
        <p:spPr>
          <a:xfrm>
            <a:off x="457200" y="3303812"/>
            <a:ext cx="2414016" cy="2715987"/>
          </a:xfrm>
        </p:spPr>
        <p:txBody>
          <a:bodyPr lIns="91440" rIns="9144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3">
            <a:extLst>
              <a:ext uri="{FF2B5EF4-FFF2-40B4-BE49-F238E27FC236}">
                <a16:creationId xmlns:a16="http://schemas.microsoft.com/office/drawing/2014/main" id="{5810293A-81B6-264A-8CFA-37E24AC25B43}"/>
              </a:ext>
            </a:extLst>
          </p:cNvPr>
          <p:cNvSpPr>
            <a:spLocks noGrp="1"/>
          </p:cNvSpPr>
          <p:nvPr>
            <p:ph type="body" sz="quarter" idx="12"/>
          </p:nvPr>
        </p:nvSpPr>
        <p:spPr>
          <a:xfrm>
            <a:off x="3105239" y="3303813"/>
            <a:ext cx="2414016" cy="2715988"/>
          </a:xfrm>
        </p:spPr>
        <p:txBody>
          <a:bodyPr lIns="91440" rIns="9144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a:extLst>
              <a:ext uri="{FF2B5EF4-FFF2-40B4-BE49-F238E27FC236}">
                <a16:creationId xmlns:a16="http://schemas.microsoft.com/office/drawing/2014/main" id="{08FE0ED6-6F5B-9343-BBE9-1C3B5E930794}"/>
              </a:ext>
            </a:extLst>
          </p:cNvPr>
          <p:cNvSpPr>
            <a:spLocks noGrp="1"/>
          </p:cNvSpPr>
          <p:nvPr>
            <p:ph type="body" sz="quarter" idx="13"/>
          </p:nvPr>
        </p:nvSpPr>
        <p:spPr>
          <a:xfrm>
            <a:off x="5754318" y="3303812"/>
            <a:ext cx="2414016" cy="2715987"/>
          </a:xfrm>
        </p:spPr>
        <p:txBody>
          <a:bodyPr lIns="91440" rIns="9144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1D6BF0FE-8CDB-4349-BB30-7B0AE12422DF}"/>
              </a:ext>
            </a:extLst>
          </p:cNvPr>
          <p:cNvSpPr>
            <a:spLocks noGrp="1"/>
          </p:cNvSpPr>
          <p:nvPr>
            <p:ph type="title"/>
          </p:nvPr>
        </p:nvSpPr>
        <p:spPr>
          <a:xfrm>
            <a:off x="457203" y="457200"/>
            <a:ext cx="7711134" cy="1815882"/>
          </a:xfrm>
        </p:spPr>
        <p:txBody>
          <a:bodyPr>
            <a:normAutofit/>
          </a:bodyPr>
          <a:lstStyle/>
          <a:p>
            <a:r>
              <a:rPr lang="en-US"/>
              <a:t>Click to edit Master title style</a:t>
            </a:r>
          </a:p>
        </p:txBody>
      </p:sp>
      <p:sp>
        <p:nvSpPr>
          <p:cNvPr id="12" name="TextBox 11">
            <a:extLst>
              <a:ext uri="{FF2B5EF4-FFF2-40B4-BE49-F238E27FC236}">
                <a16:creationId xmlns:a16="http://schemas.microsoft.com/office/drawing/2014/main" id="{D068F8EE-B110-43A3-B1A8-772A031C00BE}"/>
              </a:ext>
            </a:extLst>
          </p:cNvPr>
          <p:cNvSpPr txBox="1">
            <a:spLocks noChangeArrowheads="1"/>
          </p:cNvSpPr>
          <p:nvPr userDrawn="1"/>
        </p:nvSpPr>
        <p:spPr bwMode="auto">
          <a:xfrm>
            <a:off x="11506200" y="6397229"/>
            <a:ext cx="685801" cy="261610"/>
          </a:xfrm>
          <a:prstGeom prst="rect">
            <a:avLst/>
          </a:prstGeom>
          <a:noFill/>
          <a:ln>
            <a:noFill/>
          </a:ln>
        </p:spPr>
        <p:txBody>
          <a:bodyPr wrap="square" lIns="228600" rIns="228600" anchor="ctr" anchorCtr="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1100" b="0" i="0" u="none" strike="noStrike" kern="1200" cap="all" spc="100" baseline="0" smtClean="0">
                <a:solidFill>
                  <a:schemeClr val="bg1"/>
                </a:solidFill>
                <a:latin typeface="+mn-lt"/>
                <a:ea typeface="Arial" charset="0"/>
                <a:cs typeface="Arial" charset="0"/>
              </a:rPr>
              <a:pPr algn="ctr" eaLnBrk="1" hangingPunct="1"/>
              <a:t>‹#›</a:t>
            </a:fld>
            <a:endParaRPr lang="ru-RU" altLang="en-US" sz="1100" b="0" i="0" cap="all" spc="100" baseline="0">
              <a:solidFill>
                <a:schemeClr val="bg1"/>
              </a:solidFill>
              <a:latin typeface="+mn-lt"/>
              <a:ea typeface="Arial" charset="0"/>
              <a:cs typeface="Arial" charset="0"/>
            </a:endParaRPr>
          </a:p>
        </p:txBody>
      </p:sp>
    </p:spTree>
    <p:extLst>
      <p:ext uri="{BB962C8B-B14F-4D97-AF65-F5344CB8AC3E}">
        <p14:creationId xmlns:p14="http://schemas.microsoft.com/office/powerpoint/2010/main" val="44923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White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011F84C-7322-9B49-967A-CC57410A7331}"/>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
        <p:nvSpPr>
          <p:cNvPr id="18" name="Text Placeholder 3">
            <a:extLst>
              <a:ext uri="{FF2B5EF4-FFF2-40B4-BE49-F238E27FC236}">
                <a16:creationId xmlns:a16="http://schemas.microsoft.com/office/drawing/2014/main" id="{09A2F309-8D1B-9249-8222-1400AC2D5907}"/>
              </a:ext>
            </a:extLst>
          </p:cNvPr>
          <p:cNvSpPr>
            <a:spLocks noGrp="1"/>
          </p:cNvSpPr>
          <p:nvPr>
            <p:ph type="body" sz="quarter" idx="16" hasCustomPrompt="1"/>
          </p:nvPr>
        </p:nvSpPr>
        <p:spPr>
          <a:xfrm>
            <a:off x="8239986" y="2071830"/>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a:t>XXX</a:t>
            </a:r>
          </a:p>
          <a:p>
            <a:pPr lvl="3"/>
            <a:r>
              <a:rPr lang="en-US"/>
              <a:t>Subtitle</a:t>
            </a:r>
          </a:p>
        </p:txBody>
      </p:sp>
      <p:sp>
        <p:nvSpPr>
          <p:cNvPr id="22" name="Text Placeholder 3">
            <a:extLst>
              <a:ext uri="{FF2B5EF4-FFF2-40B4-BE49-F238E27FC236}">
                <a16:creationId xmlns:a16="http://schemas.microsoft.com/office/drawing/2014/main" id="{27D7A07F-3E67-1B42-8FC5-E4C3973F9966}"/>
              </a:ext>
            </a:extLst>
          </p:cNvPr>
          <p:cNvSpPr>
            <a:spLocks noGrp="1"/>
          </p:cNvSpPr>
          <p:nvPr>
            <p:ph type="body" sz="quarter" idx="17" hasCustomPrompt="1"/>
          </p:nvPr>
        </p:nvSpPr>
        <p:spPr>
          <a:xfrm>
            <a:off x="1164901" y="4225357"/>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a:t>XXX</a:t>
            </a:r>
          </a:p>
          <a:p>
            <a:pPr lvl="3"/>
            <a:r>
              <a:rPr lang="en-US"/>
              <a:t>Subtitle</a:t>
            </a:r>
          </a:p>
        </p:txBody>
      </p:sp>
      <p:sp>
        <p:nvSpPr>
          <p:cNvPr id="24" name="Text Placeholder 3">
            <a:extLst>
              <a:ext uri="{FF2B5EF4-FFF2-40B4-BE49-F238E27FC236}">
                <a16:creationId xmlns:a16="http://schemas.microsoft.com/office/drawing/2014/main" id="{6CBAE32F-5288-DE43-A704-FFD5139B294B}"/>
              </a:ext>
            </a:extLst>
          </p:cNvPr>
          <p:cNvSpPr>
            <a:spLocks noGrp="1"/>
          </p:cNvSpPr>
          <p:nvPr>
            <p:ph type="body" sz="quarter" idx="18" hasCustomPrompt="1"/>
          </p:nvPr>
        </p:nvSpPr>
        <p:spPr>
          <a:xfrm>
            <a:off x="4702443" y="4225357"/>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a:t>XXX</a:t>
            </a:r>
          </a:p>
          <a:p>
            <a:pPr lvl="3"/>
            <a:r>
              <a:rPr lang="en-US"/>
              <a:t>Subtitle</a:t>
            </a:r>
          </a:p>
        </p:txBody>
      </p:sp>
      <p:sp>
        <p:nvSpPr>
          <p:cNvPr id="25" name="Text Placeholder 3">
            <a:extLst>
              <a:ext uri="{FF2B5EF4-FFF2-40B4-BE49-F238E27FC236}">
                <a16:creationId xmlns:a16="http://schemas.microsoft.com/office/drawing/2014/main" id="{725136E0-F4C7-7043-9309-A87534B35BAD}"/>
              </a:ext>
            </a:extLst>
          </p:cNvPr>
          <p:cNvSpPr>
            <a:spLocks noGrp="1"/>
          </p:cNvSpPr>
          <p:nvPr>
            <p:ph type="body" sz="quarter" idx="19" hasCustomPrompt="1"/>
          </p:nvPr>
        </p:nvSpPr>
        <p:spPr>
          <a:xfrm>
            <a:off x="8239986" y="4225357"/>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a:t>XXX</a:t>
            </a:r>
          </a:p>
          <a:p>
            <a:pPr lvl="3"/>
            <a:r>
              <a:rPr lang="en-US"/>
              <a:t>Subtitle</a:t>
            </a:r>
          </a:p>
        </p:txBody>
      </p:sp>
      <p:sp>
        <p:nvSpPr>
          <p:cNvPr id="26" name="Text Placeholder 3">
            <a:extLst>
              <a:ext uri="{FF2B5EF4-FFF2-40B4-BE49-F238E27FC236}">
                <a16:creationId xmlns:a16="http://schemas.microsoft.com/office/drawing/2014/main" id="{C2E82D08-3ED4-8C4C-8ED2-1C82363C507E}"/>
              </a:ext>
            </a:extLst>
          </p:cNvPr>
          <p:cNvSpPr>
            <a:spLocks noGrp="1"/>
          </p:cNvSpPr>
          <p:nvPr>
            <p:ph type="body" sz="quarter" idx="20" hasCustomPrompt="1"/>
          </p:nvPr>
        </p:nvSpPr>
        <p:spPr>
          <a:xfrm>
            <a:off x="1164901" y="2071830"/>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a:t>XXX</a:t>
            </a:r>
          </a:p>
          <a:p>
            <a:pPr lvl="3"/>
            <a:r>
              <a:rPr lang="en-US"/>
              <a:t>Subtitle</a:t>
            </a:r>
          </a:p>
        </p:txBody>
      </p:sp>
      <p:sp>
        <p:nvSpPr>
          <p:cNvPr id="27" name="Text Placeholder 3">
            <a:extLst>
              <a:ext uri="{FF2B5EF4-FFF2-40B4-BE49-F238E27FC236}">
                <a16:creationId xmlns:a16="http://schemas.microsoft.com/office/drawing/2014/main" id="{C8972CD0-E049-1446-8D10-D07747961351}"/>
              </a:ext>
            </a:extLst>
          </p:cNvPr>
          <p:cNvSpPr>
            <a:spLocks noGrp="1"/>
          </p:cNvSpPr>
          <p:nvPr>
            <p:ph type="body" sz="quarter" idx="21" hasCustomPrompt="1"/>
          </p:nvPr>
        </p:nvSpPr>
        <p:spPr>
          <a:xfrm>
            <a:off x="4702443" y="2071830"/>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a:t>XXX</a:t>
            </a:r>
          </a:p>
          <a:p>
            <a:pPr lvl="3"/>
            <a:r>
              <a:rPr lang="en-US"/>
              <a:t>Subtitle</a:t>
            </a:r>
          </a:p>
        </p:txBody>
      </p:sp>
    </p:spTree>
    <p:extLst>
      <p:ext uri="{BB962C8B-B14F-4D97-AF65-F5344CB8AC3E}">
        <p14:creationId xmlns:p14="http://schemas.microsoft.com/office/powerpoint/2010/main" val="26796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16A3C5-0C4C-7F41-BD2C-D02BFCF1B032}"/>
              </a:ext>
            </a:extLst>
          </p:cNvPr>
          <p:cNvSpPr>
            <a:spLocks noGrp="1"/>
          </p:cNvSpPr>
          <p:nvPr>
            <p:ph type="body" sz="quarter" idx="10" hasCustomPrompt="1"/>
          </p:nvPr>
        </p:nvSpPr>
        <p:spPr>
          <a:xfrm>
            <a:off x="1472476" y="3407229"/>
            <a:ext cx="1709929" cy="2612570"/>
          </a:xfrm>
        </p:spPr>
        <p:txBody>
          <a:bodyPr lIns="91440" rIns="91440">
            <a:normAutofit/>
          </a:bodyPr>
          <a:lstStyle/>
          <a:p>
            <a:pPr lvl="0"/>
            <a:r>
              <a:rPr lang="en-US"/>
              <a:t>text</a:t>
            </a:r>
          </a:p>
          <a:p>
            <a:pPr lvl="1"/>
            <a:r>
              <a:rPr lang="en-US"/>
              <a:t>Second level</a:t>
            </a:r>
          </a:p>
          <a:p>
            <a:pPr lvl="2"/>
            <a:r>
              <a:rPr lang="en-US"/>
              <a:t>Third level</a:t>
            </a:r>
          </a:p>
        </p:txBody>
      </p:sp>
      <p:sp>
        <p:nvSpPr>
          <p:cNvPr id="5" name="Text Placeholder 3">
            <a:extLst>
              <a:ext uri="{FF2B5EF4-FFF2-40B4-BE49-F238E27FC236}">
                <a16:creationId xmlns:a16="http://schemas.microsoft.com/office/drawing/2014/main" id="{E7FFCC6A-C18B-A141-BF9C-A6F78E85D5DA}"/>
              </a:ext>
            </a:extLst>
          </p:cNvPr>
          <p:cNvSpPr>
            <a:spLocks noGrp="1"/>
          </p:cNvSpPr>
          <p:nvPr>
            <p:ph type="body" sz="quarter" idx="11" hasCustomPrompt="1"/>
          </p:nvPr>
        </p:nvSpPr>
        <p:spPr>
          <a:xfrm>
            <a:off x="3527421" y="2253343"/>
            <a:ext cx="1709929" cy="3766457"/>
          </a:xfrm>
        </p:spPr>
        <p:txBody>
          <a:bodyPr lIns="91440" rIns="91440">
            <a:normAutofit/>
          </a:bodyPr>
          <a:lstStyle>
            <a:lvl4pPr marL="1254140" indent="0">
              <a:buNone/>
              <a:defRPr/>
            </a:lvl4pPr>
          </a:lstStyle>
          <a:p>
            <a:pPr lvl="0"/>
            <a:r>
              <a:rPr lang="en-US"/>
              <a:t>text</a:t>
            </a:r>
          </a:p>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88CDB91C-2C06-EB4B-845A-86DE8363C161}"/>
              </a:ext>
            </a:extLst>
          </p:cNvPr>
          <p:cNvSpPr>
            <a:spLocks noGrp="1"/>
          </p:cNvSpPr>
          <p:nvPr>
            <p:ph type="body" sz="quarter" idx="12" hasCustomPrompt="1"/>
          </p:nvPr>
        </p:nvSpPr>
        <p:spPr>
          <a:xfrm>
            <a:off x="5573935" y="3407229"/>
            <a:ext cx="1709929" cy="2612571"/>
          </a:xfrm>
        </p:spPr>
        <p:txBody>
          <a:bodyPr lIns="91440" rIns="91440">
            <a:normAutofit/>
          </a:bodyPr>
          <a:lstStyle/>
          <a:p>
            <a:pPr lvl="0"/>
            <a:r>
              <a:rPr lang="en-US"/>
              <a:t>text</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E759140B-4817-1141-951A-734E2E7A1AD0}"/>
              </a:ext>
            </a:extLst>
          </p:cNvPr>
          <p:cNvSpPr>
            <a:spLocks noGrp="1"/>
          </p:cNvSpPr>
          <p:nvPr>
            <p:ph type="body" sz="quarter" idx="13" hasCustomPrompt="1"/>
          </p:nvPr>
        </p:nvSpPr>
        <p:spPr>
          <a:xfrm>
            <a:off x="7635288" y="2253343"/>
            <a:ext cx="1709929" cy="3766457"/>
          </a:xfrm>
        </p:spPr>
        <p:txBody>
          <a:bodyPr lIns="91440" rIns="91440">
            <a:normAutofit/>
          </a:bodyPr>
          <a:lstStyle/>
          <a:p>
            <a:pPr lvl="0"/>
            <a:r>
              <a:rPr lang="en-US"/>
              <a:t>text</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B5681F9E-ACF6-A649-8B89-B597C865FF08}"/>
              </a:ext>
            </a:extLst>
          </p:cNvPr>
          <p:cNvSpPr>
            <a:spLocks noGrp="1"/>
          </p:cNvSpPr>
          <p:nvPr>
            <p:ph type="body" sz="quarter" idx="14" hasCustomPrompt="1"/>
          </p:nvPr>
        </p:nvSpPr>
        <p:spPr>
          <a:xfrm>
            <a:off x="9698349" y="3407229"/>
            <a:ext cx="1709929" cy="2612571"/>
          </a:xfrm>
        </p:spPr>
        <p:txBody>
          <a:bodyPr lIns="91440" rIns="91440">
            <a:normAutofit/>
          </a:bodyPr>
          <a:lstStyle/>
          <a:p>
            <a:pPr lvl="0"/>
            <a:r>
              <a:rPr lang="en-US"/>
              <a:t>text</a:t>
            </a:r>
          </a:p>
          <a:p>
            <a:pPr lvl="1"/>
            <a:r>
              <a:rPr lang="en-US"/>
              <a:t>Second level</a:t>
            </a:r>
          </a:p>
        </p:txBody>
      </p:sp>
      <p:cxnSp>
        <p:nvCxnSpPr>
          <p:cNvPr id="12" name="Straight Connector 11">
            <a:extLst>
              <a:ext uri="{FF2B5EF4-FFF2-40B4-BE49-F238E27FC236}">
                <a16:creationId xmlns:a16="http://schemas.microsoft.com/office/drawing/2014/main" id="{5BEEEDF2-CBF0-1F48-A5C3-62E5C4B36A75}"/>
              </a:ext>
            </a:extLst>
          </p:cNvPr>
          <p:cNvCxnSpPr>
            <a:cxnSpLocks/>
          </p:cNvCxnSpPr>
          <p:nvPr userDrawn="1"/>
        </p:nvCxnSpPr>
        <p:spPr>
          <a:xfrm>
            <a:off x="3406398" y="2253344"/>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B6D9C2-CBF8-CA4D-8F0B-8ECBB0DF59A4}"/>
              </a:ext>
            </a:extLst>
          </p:cNvPr>
          <p:cNvCxnSpPr>
            <a:cxnSpLocks/>
          </p:cNvCxnSpPr>
          <p:nvPr userDrawn="1"/>
        </p:nvCxnSpPr>
        <p:spPr>
          <a:xfrm>
            <a:off x="5452912"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A29064-6019-C745-9B60-04FD92DB9198}"/>
              </a:ext>
            </a:extLst>
          </p:cNvPr>
          <p:cNvCxnSpPr>
            <a:cxnSpLocks/>
          </p:cNvCxnSpPr>
          <p:nvPr userDrawn="1"/>
        </p:nvCxnSpPr>
        <p:spPr>
          <a:xfrm>
            <a:off x="7514265" y="2253344"/>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84954B-1952-F746-8661-2B90D6A354A0}"/>
              </a:ext>
            </a:extLst>
          </p:cNvPr>
          <p:cNvCxnSpPr>
            <a:cxnSpLocks/>
          </p:cNvCxnSpPr>
          <p:nvPr userDrawn="1"/>
        </p:nvCxnSpPr>
        <p:spPr>
          <a:xfrm>
            <a:off x="1351454"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E28B89-69FC-104A-A18E-A4337DAB0E36}"/>
              </a:ext>
            </a:extLst>
          </p:cNvPr>
          <p:cNvCxnSpPr>
            <a:cxnSpLocks/>
          </p:cNvCxnSpPr>
          <p:nvPr userDrawn="1"/>
        </p:nvCxnSpPr>
        <p:spPr>
          <a:xfrm>
            <a:off x="9577326"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A98D4C44-7A61-D64E-8A57-633263E71116}"/>
              </a:ext>
            </a:extLst>
          </p:cNvPr>
          <p:cNvSpPr>
            <a:spLocks noGrp="1"/>
          </p:cNvSpPr>
          <p:nvPr>
            <p:ph type="body" sz="quarter" idx="15" hasCustomPrompt="1"/>
          </p:nvPr>
        </p:nvSpPr>
        <p:spPr>
          <a:xfrm>
            <a:off x="1351454" y="1519030"/>
            <a:ext cx="1837945" cy="1888199"/>
          </a:xfrm>
        </p:spPr>
        <p:txBody>
          <a:bodyPr lIns="0" rIns="0" bIns="228600" anchor="b" anchorCtr="0">
            <a:normAutofit/>
          </a:bodyPr>
          <a:lstStyle/>
          <a:p>
            <a:pPr lvl="1"/>
            <a:r>
              <a:rPr lang="en-US"/>
              <a:t>Text</a:t>
            </a:r>
          </a:p>
        </p:txBody>
      </p:sp>
      <p:sp>
        <p:nvSpPr>
          <p:cNvPr id="18" name="Text Placeholder 3">
            <a:extLst>
              <a:ext uri="{FF2B5EF4-FFF2-40B4-BE49-F238E27FC236}">
                <a16:creationId xmlns:a16="http://schemas.microsoft.com/office/drawing/2014/main" id="{959A0448-DB5F-C24A-9B43-AD17EA17158C}"/>
              </a:ext>
            </a:extLst>
          </p:cNvPr>
          <p:cNvSpPr>
            <a:spLocks noGrp="1"/>
          </p:cNvSpPr>
          <p:nvPr>
            <p:ph type="body" sz="quarter" idx="16" hasCustomPrompt="1"/>
          </p:nvPr>
        </p:nvSpPr>
        <p:spPr>
          <a:xfrm>
            <a:off x="3406398" y="1519029"/>
            <a:ext cx="1837945" cy="734313"/>
          </a:xfrm>
        </p:spPr>
        <p:txBody>
          <a:bodyPr lIns="0" rIns="0" bIns="228600" anchor="b" anchorCtr="0">
            <a:normAutofit/>
          </a:bodyPr>
          <a:lstStyle/>
          <a:p>
            <a:pPr lvl="1"/>
            <a:r>
              <a:rPr lang="en-US"/>
              <a:t>Text</a:t>
            </a:r>
          </a:p>
        </p:txBody>
      </p:sp>
      <p:sp>
        <p:nvSpPr>
          <p:cNvPr id="19" name="Text Placeholder 3">
            <a:extLst>
              <a:ext uri="{FF2B5EF4-FFF2-40B4-BE49-F238E27FC236}">
                <a16:creationId xmlns:a16="http://schemas.microsoft.com/office/drawing/2014/main" id="{4E54B4AA-1025-5741-921B-DB01C970E66D}"/>
              </a:ext>
            </a:extLst>
          </p:cNvPr>
          <p:cNvSpPr>
            <a:spLocks noGrp="1"/>
          </p:cNvSpPr>
          <p:nvPr>
            <p:ph type="body" sz="quarter" idx="17" hasCustomPrompt="1"/>
          </p:nvPr>
        </p:nvSpPr>
        <p:spPr>
          <a:xfrm>
            <a:off x="5452912" y="1519030"/>
            <a:ext cx="1837945" cy="1888199"/>
          </a:xfrm>
        </p:spPr>
        <p:txBody>
          <a:bodyPr lIns="0" rIns="0" bIns="228600" anchor="b" anchorCtr="0">
            <a:normAutofit/>
          </a:bodyPr>
          <a:lstStyle/>
          <a:p>
            <a:pPr lvl="1"/>
            <a:r>
              <a:rPr lang="en-US"/>
              <a:t>Text</a:t>
            </a:r>
          </a:p>
        </p:txBody>
      </p:sp>
      <p:sp>
        <p:nvSpPr>
          <p:cNvPr id="20" name="Text Placeholder 3">
            <a:extLst>
              <a:ext uri="{FF2B5EF4-FFF2-40B4-BE49-F238E27FC236}">
                <a16:creationId xmlns:a16="http://schemas.microsoft.com/office/drawing/2014/main" id="{6EB17093-DBCA-2E49-9DDE-5D6763F09EC6}"/>
              </a:ext>
            </a:extLst>
          </p:cNvPr>
          <p:cNvSpPr>
            <a:spLocks noGrp="1"/>
          </p:cNvSpPr>
          <p:nvPr>
            <p:ph type="body" sz="quarter" idx="18" hasCustomPrompt="1"/>
          </p:nvPr>
        </p:nvSpPr>
        <p:spPr>
          <a:xfrm>
            <a:off x="7514263" y="1519028"/>
            <a:ext cx="1837945" cy="734314"/>
          </a:xfrm>
        </p:spPr>
        <p:txBody>
          <a:bodyPr lIns="0" rIns="0" bIns="228600" anchor="b" anchorCtr="0">
            <a:normAutofit/>
          </a:bodyPr>
          <a:lstStyle/>
          <a:p>
            <a:pPr lvl="1"/>
            <a:r>
              <a:rPr lang="en-US"/>
              <a:t>Text</a:t>
            </a:r>
          </a:p>
        </p:txBody>
      </p:sp>
      <p:sp>
        <p:nvSpPr>
          <p:cNvPr id="21" name="Text Placeholder 3">
            <a:extLst>
              <a:ext uri="{FF2B5EF4-FFF2-40B4-BE49-F238E27FC236}">
                <a16:creationId xmlns:a16="http://schemas.microsoft.com/office/drawing/2014/main" id="{863C5C03-B79D-9344-9467-D33AF7BCCB58}"/>
              </a:ext>
            </a:extLst>
          </p:cNvPr>
          <p:cNvSpPr>
            <a:spLocks noGrp="1"/>
          </p:cNvSpPr>
          <p:nvPr>
            <p:ph type="body" sz="quarter" idx="19" hasCustomPrompt="1"/>
          </p:nvPr>
        </p:nvSpPr>
        <p:spPr>
          <a:xfrm>
            <a:off x="9577326" y="1519030"/>
            <a:ext cx="1837945" cy="1888199"/>
          </a:xfrm>
        </p:spPr>
        <p:txBody>
          <a:bodyPr lIns="0" rIns="0" bIns="228600" anchor="b" anchorCtr="0">
            <a:normAutofit/>
          </a:bodyPr>
          <a:lstStyle/>
          <a:p>
            <a:pPr lvl="1"/>
            <a:r>
              <a:rPr lang="en-US"/>
              <a:t>Text</a:t>
            </a:r>
          </a:p>
        </p:txBody>
      </p:sp>
      <p:sp>
        <p:nvSpPr>
          <p:cNvPr id="22" name="Title 1">
            <a:extLst>
              <a:ext uri="{FF2B5EF4-FFF2-40B4-BE49-F238E27FC236}">
                <a16:creationId xmlns:a16="http://schemas.microsoft.com/office/drawing/2014/main" id="{2DFDDD87-CBA4-1542-9F59-E29B4760883B}"/>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355806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1" y="1576172"/>
            <a:ext cx="2651760" cy="213301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3332479" y="1576173"/>
            <a:ext cx="2651760" cy="2133022"/>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6207761" y="1576171"/>
            <a:ext cx="2651760" cy="2133023"/>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Picture Placeholder 10">
            <a:extLst>
              <a:ext uri="{FF2B5EF4-FFF2-40B4-BE49-F238E27FC236}">
                <a16:creationId xmlns:a16="http://schemas.microsoft.com/office/drawing/2014/main" id="{92671105-6192-46DB-B120-D59094B55A07}"/>
              </a:ext>
            </a:extLst>
          </p:cNvPr>
          <p:cNvSpPr>
            <a:spLocks noGrp="1"/>
          </p:cNvSpPr>
          <p:nvPr>
            <p:ph type="pic" sz="quarter" idx="13" hasCustomPrompt="1"/>
          </p:nvPr>
        </p:nvSpPr>
        <p:spPr>
          <a:xfrm>
            <a:off x="9083041" y="1576170"/>
            <a:ext cx="2651760" cy="2133024"/>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1" name="Text Placeholder 3">
            <a:extLst>
              <a:ext uri="{FF2B5EF4-FFF2-40B4-BE49-F238E27FC236}">
                <a16:creationId xmlns:a16="http://schemas.microsoft.com/office/drawing/2014/main" id="{37AD5475-856B-3F4F-91AC-25F2CC832737}"/>
              </a:ext>
            </a:extLst>
          </p:cNvPr>
          <p:cNvSpPr>
            <a:spLocks noGrp="1"/>
          </p:cNvSpPr>
          <p:nvPr>
            <p:ph type="body" sz="quarter" idx="14"/>
          </p:nvPr>
        </p:nvSpPr>
        <p:spPr>
          <a:xfrm>
            <a:off x="457201" y="3709194"/>
            <a:ext cx="2651760" cy="2310607"/>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55BCBCA4-317B-A848-95DD-483AC3C59508}"/>
              </a:ext>
            </a:extLst>
          </p:cNvPr>
          <p:cNvSpPr>
            <a:spLocks noGrp="1"/>
          </p:cNvSpPr>
          <p:nvPr>
            <p:ph type="body" sz="quarter" idx="15"/>
          </p:nvPr>
        </p:nvSpPr>
        <p:spPr>
          <a:xfrm>
            <a:off x="3332481" y="3709194"/>
            <a:ext cx="2651760" cy="2310607"/>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3">
            <a:extLst>
              <a:ext uri="{FF2B5EF4-FFF2-40B4-BE49-F238E27FC236}">
                <a16:creationId xmlns:a16="http://schemas.microsoft.com/office/drawing/2014/main" id="{EB56476D-2A23-3446-BAC2-2F2BDC12AD30}"/>
              </a:ext>
            </a:extLst>
          </p:cNvPr>
          <p:cNvSpPr>
            <a:spLocks noGrp="1"/>
          </p:cNvSpPr>
          <p:nvPr>
            <p:ph type="body" sz="quarter" idx="16"/>
          </p:nvPr>
        </p:nvSpPr>
        <p:spPr>
          <a:xfrm>
            <a:off x="6207761" y="3709193"/>
            <a:ext cx="2651760" cy="2310607"/>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a:extLst>
              <a:ext uri="{FF2B5EF4-FFF2-40B4-BE49-F238E27FC236}">
                <a16:creationId xmlns:a16="http://schemas.microsoft.com/office/drawing/2014/main" id="{CE9CD2CA-1D62-1744-B0BB-45977F51FDD3}"/>
              </a:ext>
            </a:extLst>
          </p:cNvPr>
          <p:cNvSpPr>
            <a:spLocks noGrp="1"/>
          </p:cNvSpPr>
          <p:nvPr>
            <p:ph type="body" sz="quarter" idx="17"/>
          </p:nvPr>
        </p:nvSpPr>
        <p:spPr>
          <a:xfrm>
            <a:off x="9083041" y="3709193"/>
            <a:ext cx="2651760" cy="2310607"/>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a:extLst>
              <a:ext uri="{FF2B5EF4-FFF2-40B4-BE49-F238E27FC236}">
                <a16:creationId xmlns:a16="http://schemas.microsoft.com/office/drawing/2014/main" id="{1A3481D2-ACA3-CB45-A038-22AEA243A460}"/>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16864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6" y="985520"/>
            <a:ext cx="10430280" cy="1168398"/>
          </a:xfrm>
        </p:spPr>
        <p:txBody>
          <a:bodyPr/>
          <a:lstStyle/>
          <a:p>
            <a:r>
              <a:rPr lang="en-US"/>
              <a:t>Click to edit Master title style</a:t>
            </a:r>
          </a:p>
        </p:txBody>
      </p:sp>
      <p:sp>
        <p:nvSpPr>
          <p:cNvPr id="3" name="Content Placeholder 2"/>
          <p:cNvSpPr>
            <a:spLocks noGrp="1"/>
          </p:cNvSpPr>
          <p:nvPr>
            <p:ph sz="half" idx="1"/>
          </p:nvPr>
        </p:nvSpPr>
        <p:spPr>
          <a:xfrm>
            <a:off x="1024126" y="2301240"/>
            <a:ext cx="5071873" cy="3697934"/>
          </a:xfrm>
        </p:spPr>
        <p:txBody>
          <a:bodyPr/>
          <a:lstStyle>
            <a:lvl2pPr>
              <a:buClr>
                <a:srgbClr val="092940"/>
              </a:buClr>
              <a:defRPr/>
            </a:lvl2pPr>
            <a:lvl3pPr>
              <a:buClr>
                <a:srgbClr val="092940"/>
              </a:buClr>
              <a:defRPr/>
            </a:lvl3pPr>
            <a:lvl4pPr>
              <a:buClr>
                <a:srgbClr val="092940"/>
              </a:buClr>
              <a:defRPr/>
            </a:lvl4pPr>
            <a:lvl5pPr>
              <a:buClr>
                <a:srgbClr val="0929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2533" y="2301240"/>
            <a:ext cx="5071873" cy="3697942"/>
          </a:xfrm>
        </p:spPr>
        <p:txBody>
          <a:bodyPr/>
          <a:lstStyle>
            <a:lvl2pPr>
              <a:buClr>
                <a:srgbClr val="092940"/>
              </a:buClr>
              <a:defRPr/>
            </a:lvl2pPr>
            <a:lvl3pPr>
              <a:buClr>
                <a:srgbClr val="092940"/>
              </a:buClr>
              <a:defRPr/>
            </a:lvl3pPr>
            <a:lvl4pPr>
              <a:buClr>
                <a:srgbClr val="092940"/>
              </a:buClr>
              <a:defRPr/>
            </a:lvl4pPr>
            <a:lvl5pPr>
              <a:buClr>
                <a:srgbClr val="0929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0AE5C12-B598-434C-B3D9-0555907E99C0}"/>
              </a:ext>
            </a:extLst>
          </p:cNvPr>
          <p:cNvCxnSpPr>
            <a:cxnSpLocks/>
          </p:cNvCxnSpPr>
          <p:nvPr userDrawn="1"/>
        </p:nvCxnSpPr>
        <p:spPr>
          <a:xfrm>
            <a:off x="737594" y="1913977"/>
            <a:ext cx="10729986" cy="0"/>
          </a:xfrm>
          <a:prstGeom prst="line">
            <a:avLst/>
          </a:prstGeom>
          <a:ln w="12700">
            <a:solidFill>
              <a:schemeClr val="bg1">
                <a:lumMod val="50000"/>
                <a:alpha val="18000"/>
              </a:schemeClr>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78AF258C-382C-DE48-AEE4-8224DCAD49C0}"/>
              </a:ext>
            </a:extLst>
          </p:cNvPr>
          <p:cNvSpPr>
            <a:spLocks noGrp="1"/>
          </p:cNvSpPr>
          <p:nvPr>
            <p:ph type="dt" sz="half" idx="10"/>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2B06AF27-DD71-5248-971E-F960321E1890}" type="datetime1">
              <a:rPr lang="en-US" smtClean="0"/>
              <a:t>7/12/2023</a:t>
            </a:fld>
            <a:endParaRPr lang="en-US"/>
          </a:p>
        </p:txBody>
      </p:sp>
      <p:sp>
        <p:nvSpPr>
          <p:cNvPr id="9" name="Slide Number Placeholder 5">
            <a:extLst>
              <a:ext uri="{FF2B5EF4-FFF2-40B4-BE49-F238E27FC236}">
                <a16:creationId xmlns:a16="http://schemas.microsoft.com/office/drawing/2014/main" id="{51A069B9-544B-7A45-8012-ED0E0D5B545D}"/>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164901" y="1595973"/>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702443" y="1595973"/>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239986" y="1595973"/>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33AFCCA2-50AE-A24C-8EE2-A3ADFB19FE6F}"/>
              </a:ext>
            </a:extLst>
          </p:cNvPr>
          <p:cNvSpPr>
            <a:spLocks noGrp="1"/>
          </p:cNvSpPr>
          <p:nvPr>
            <p:ph type="body" sz="quarter" idx="14"/>
          </p:nvPr>
        </p:nvSpPr>
        <p:spPr>
          <a:xfrm>
            <a:off x="1164901" y="3730754"/>
            <a:ext cx="2816352" cy="2289048"/>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2DFB645A-A151-4945-849A-0FB145E3A5B2}"/>
              </a:ext>
            </a:extLst>
          </p:cNvPr>
          <p:cNvSpPr>
            <a:spLocks noGrp="1"/>
          </p:cNvSpPr>
          <p:nvPr>
            <p:ph type="body" sz="quarter" idx="15"/>
          </p:nvPr>
        </p:nvSpPr>
        <p:spPr>
          <a:xfrm>
            <a:off x="4702443" y="3730754"/>
            <a:ext cx="2816352" cy="2289048"/>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DF6F6B5E-12B6-C641-94A8-6C2A26E22115}"/>
              </a:ext>
            </a:extLst>
          </p:cNvPr>
          <p:cNvSpPr>
            <a:spLocks noGrp="1"/>
          </p:cNvSpPr>
          <p:nvPr>
            <p:ph type="body" sz="quarter" idx="16"/>
          </p:nvPr>
        </p:nvSpPr>
        <p:spPr>
          <a:xfrm>
            <a:off x="8239986" y="3730752"/>
            <a:ext cx="2816352" cy="2289048"/>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39FF8DA0-C2AA-0847-9839-231F2B3EB9E2}"/>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73175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1" y="1595973"/>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294634" y="1595973"/>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132065" y="1595973"/>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p:nvPr>
        </p:nvSpPr>
        <p:spPr>
          <a:xfrm>
            <a:off x="457201" y="4114798"/>
            <a:ext cx="3602736" cy="1905003"/>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p:nvPr>
        </p:nvSpPr>
        <p:spPr>
          <a:xfrm>
            <a:off x="4294634" y="4114798"/>
            <a:ext cx="3602736" cy="1905003"/>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p:nvPr>
        </p:nvSpPr>
        <p:spPr>
          <a:xfrm>
            <a:off x="8132065" y="4114797"/>
            <a:ext cx="3602736" cy="1905003"/>
          </a:xfrm>
          <a:noFill/>
        </p:spPr>
        <p:txBody>
          <a:bodyPr lIns="182880" tIns="182880" rIns="182880" bIns="18288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64774B27-9741-3142-A133-D9AD1B43DA43}"/>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162567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E39BAA0A-1D15-4442-8A84-8D3AC145956B}"/>
              </a:ext>
            </a:extLst>
          </p:cNvPr>
          <p:cNvSpPr>
            <a:spLocks noGrp="1"/>
          </p:cNvSpPr>
          <p:nvPr>
            <p:ph type="pic" sz="quarter" idx="10" hasCustomPrompt="1"/>
          </p:nvPr>
        </p:nvSpPr>
        <p:spPr>
          <a:xfrm>
            <a:off x="457200" y="1575970"/>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7" name="Picture Placeholder 10">
            <a:extLst>
              <a:ext uri="{FF2B5EF4-FFF2-40B4-BE49-F238E27FC236}">
                <a16:creationId xmlns:a16="http://schemas.microsoft.com/office/drawing/2014/main" id="{F50CF109-F6D8-A94B-BA11-4AB589AF744F}"/>
              </a:ext>
            </a:extLst>
          </p:cNvPr>
          <p:cNvSpPr>
            <a:spLocks noGrp="1"/>
          </p:cNvSpPr>
          <p:nvPr>
            <p:ph type="pic" sz="quarter" idx="11" hasCustomPrompt="1"/>
          </p:nvPr>
        </p:nvSpPr>
        <p:spPr>
          <a:xfrm>
            <a:off x="2734818" y="1575970"/>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8" name="Picture Placeholder 10">
            <a:extLst>
              <a:ext uri="{FF2B5EF4-FFF2-40B4-BE49-F238E27FC236}">
                <a16:creationId xmlns:a16="http://schemas.microsoft.com/office/drawing/2014/main" id="{D9B98B59-925E-904C-8AF6-41FF8D4D58B2}"/>
              </a:ext>
            </a:extLst>
          </p:cNvPr>
          <p:cNvSpPr>
            <a:spLocks noGrp="1"/>
          </p:cNvSpPr>
          <p:nvPr>
            <p:ph type="pic" sz="quarter" idx="12" hasCustomPrompt="1"/>
          </p:nvPr>
        </p:nvSpPr>
        <p:spPr>
          <a:xfrm>
            <a:off x="5012436" y="1575970"/>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9" name="Picture Placeholder 10">
            <a:extLst>
              <a:ext uri="{FF2B5EF4-FFF2-40B4-BE49-F238E27FC236}">
                <a16:creationId xmlns:a16="http://schemas.microsoft.com/office/drawing/2014/main" id="{E1A58935-4C13-BB40-8D59-78EA0AB8D2F6}"/>
              </a:ext>
            </a:extLst>
          </p:cNvPr>
          <p:cNvSpPr>
            <a:spLocks noGrp="1"/>
          </p:cNvSpPr>
          <p:nvPr>
            <p:ph type="pic" sz="quarter" idx="13" hasCustomPrompt="1"/>
          </p:nvPr>
        </p:nvSpPr>
        <p:spPr>
          <a:xfrm>
            <a:off x="7290053" y="1575970"/>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0" name="Picture Placeholder 10">
            <a:extLst>
              <a:ext uri="{FF2B5EF4-FFF2-40B4-BE49-F238E27FC236}">
                <a16:creationId xmlns:a16="http://schemas.microsoft.com/office/drawing/2014/main" id="{6289CEF7-8715-1343-9811-0CDD24B1176F}"/>
              </a:ext>
            </a:extLst>
          </p:cNvPr>
          <p:cNvSpPr>
            <a:spLocks noGrp="1"/>
          </p:cNvSpPr>
          <p:nvPr>
            <p:ph type="pic" sz="quarter" idx="14" hasCustomPrompt="1"/>
          </p:nvPr>
        </p:nvSpPr>
        <p:spPr>
          <a:xfrm>
            <a:off x="9567671" y="1575970"/>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1" name="Picture Placeholder 10">
            <a:extLst>
              <a:ext uri="{FF2B5EF4-FFF2-40B4-BE49-F238E27FC236}">
                <a16:creationId xmlns:a16="http://schemas.microsoft.com/office/drawing/2014/main" id="{CA5B165A-8302-5249-95AA-A4939F495A54}"/>
              </a:ext>
            </a:extLst>
          </p:cNvPr>
          <p:cNvSpPr>
            <a:spLocks noGrp="1"/>
          </p:cNvSpPr>
          <p:nvPr>
            <p:ph type="pic" sz="quarter" idx="15" hasCustomPrompt="1"/>
          </p:nvPr>
        </p:nvSpPr>
        <p:spPr>
          <a:xfrm>
            <a:off x="457200" y="3833616"/>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2" name="Picture Placeholder 10">
            <a:extLst>
              <a:ext uri="{FF2B5EF4-FFF2-40B4-BE49-F238E27FC236}">
                <a16:creationId xmlns:a16="http://schemas.microsoft.com/office/drawing/2014/main" id="{2AA73410-D4BD-184A-BC01-1A60CC1FCB0C}"/>
              </a:ext>
            </a:extLst>
          </p:cNvPr>
          <p:cNvSpPr>
            <a:spLocks noGrp="1"/>
          </p:cNvSpPr>
          <p:nvPr>
            <p:ph type="pic" sz="quarter" idx="16" hasCustomPrompt="1"/>
          </p:nvPr>
        </p:nvSpPr>
        <p:spPr>
          <a:xfrm>
            <a:off x="2734818" y="3833616"/>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3" name="Picture Placeholder 10">
            <a:extLst>
              <a:ext uri="{FF2B5EF4-FFF2-40B4-BE49-F238E27FC236}">
                <a16:creationId xmlns:a16="http://schemas.microsoft.com/office/drawing/2014/main" id="{DC09D38E-7862-E745-BA46-3343974A2AA8}"/>
              </a:ext>
            </a:extLst>
          </p:cNvPr>
          <p:cNvSpPr>
            <a:spLocks noGrp="1"/>
          </p:cNvSpPr>
          <p:nvPr>
            <p:ph type="pic" sz="quarter" idx="17" hasCustomPrompt="1"/>
          </p:nvPr>
        </p:nvSpPr>
        <p:spPr>
          <a:xfrm>
            <a:off x="5012436" y="3833616"/>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4" name="Picture Placeholder 10">
            <a:extLst>
              <a:ext uri="{FF2B5EF4-FFF2-40B4-BE49-F238E27FC236}">
                <a16:creationId xmlns:a16="http://schemas.microsoft.com/office/drawing/2014/main" id="{633D1073-889C-1747-BCC0-64863231AB8C}"/>
              </a:ext>
            </a:extLst>
          </p:cNvPr>
          <p:cNvSpPr>
            <a:spLocks noGrp="1"/>
          </p:cNvSpPr>
          <p:nvPr>
            <p:ph type="pic" sz="quarter" idx="18" hasCustomPrompt="1"/>
          </p:nvPr>
        </p:nvSpPr>
        <p:spPr>
          <a:xfrm>
            <a:off x="7290053" y="3833616"/>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5" name="Picture Placeholder 10">
            <a:extLst>
              <a:ext uri="{FF2B5EF4-FFF2-40B4-BE49-F238E27FC236}">
                <a16:creationId xmlns:a16="http://schemas.microsoft.com/office/drawing/2014/main" id="{C1F76A3A-43B4-9545-B6AB-1607A5CF8C18}"/>
              </a:ext>
            </a:extLst>
          </p:cNvPr>
          <p:cNvSpPr>
            <a:spLocks noGrp="1"/>
          </p:cNvSpPr>
          <p:nvPr>
            <p:ph type="pic" sz="quarter" idx="19" hasCustomPrompt="1"/>
          </p:nvPr>
        </p:nvSpPr>
        <p:spPr>
          <a:xfrm>
            <a:off x="9567671" y="3833616"/>
            <a:ext cx="2167129"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3" name="Title 1">
            <a:extLst>
              <a:ext uri="{FF2B5EF4-FFF2-40B4-BE49-F238E27FC236}">
                <a16:creationId xmlns:a16="http://schemas.microsoft.com/office/drawing/2014/main" id="{1BE384D7-56E7-4444-98AC-E87511A45DCB}"/>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375404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hapter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8976E-5DE0-ED49-A343-EA947F62CCD2}"/>
              </a:ext>
            </a:extLst>
          </p:cNvPr>
          <p:cNvSpPr/>
          <p:nvPr userDrawn="1"/>
        </p:nvSpPr>
        <p:spPr>
          <a:xfrm>
            <a:off x="6550155" y="0"/>
            <a:ext cx="564184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914400" y="2273082"/>
            <a:ext cx="4721355"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7467601" y="914401"/>
            <a:ext cx="3810000" cy="5029198"/>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03CEDDDA-BD4C-6A46-ABDF-D23C70127ED2}"/>
              </a:ext>
            </a:extLst>
          </p:cNvPr>
          <p:cNvSpPr>
            <a:spLocks noGrp="1"/>
          </p:cNvSpPr>
          <p:nvPr>
            <p:ph type="title" hasCustomPrompt="1"/>
          </p:nvPr>
        </p:nvSpPr>
        <p:spPr>
          <a:xfrm>
            <a:off x="457201" y="457200"/>
            <a:ext cx="5178555" cy="1815882"/>
          </a:xfrm>
        </p:spPr>
        <p:txBody>
          <a:bodyPr>
            <a:normAutofit/>
          </a:bodyPr>
          <a:lstStyle/>
          <a:p>
            <a:r>
              <a:rPr lang="en-US"/>
              <a:t>Master title style</a:t>
            </a:r>
          </a:p>
        </p:txBody>
      </p:sp>
    </p:spTree>
    <p:extLst>
      <p:ext uri="{BB962C8B-B14F-4D97-AF65-F5344CB8AC3E}">
        <p14:creationId xmlns:p14="http://schemas.microsoft.com/office/powerpoint/2010/main" val="230497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hapter 1.1">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863F59C-1398-8B4D-BCD3-ABEBB14BF004}"/>
              </a:ext>
            </a:extLst>
          </p:cNvPr>
          <p:cNvSpPr>
            <a:spLocks noGrp="1"/>
          </p:cNvSpPr>
          <p:nvPr>
            <p:ph sz="quarter" idx="10"/>
          </p:nvPr>
        </p:nvSpPr>
        <p:spPr>
          <a:xfrm>
            <a:off x="914400" y="1595973"/>
            <a:ext cx="4721355" cy="4347626"/>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332C311B-D07F-D541-A38A-75AF301553D6}"/>
              </a:ext>
            </a:extLst>
          </p:cNvPr>
          <p:cNvSpPr>
            <a:spLocks noGrp="1"/>
          </p:cNvSpPr>
          <p:nvPr>
            <p:ph sz="quarter" idx="24"/>
          </p:nvPr>
        </p:nvSpPr>
        <p:spPr>
          <a:xfrm>
            <a:off x="6556245" y="1595973"/>
            <a:ext cx="4721355" cy="4347626"/>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A5483257-7028-3B4D-9563-C29321900371}"/>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16316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hapter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D745C-1660-7F40-8AD9-DBB8EF5FDAC3}"/>
              </a:ext>
            </a:extLst>
          </p:cNvPr>
          <p:cNvSpPr/>
          <p:nvPr userDrawn="1"/>
        </p:nvSpPr>
        <p:spPr>
          <a:xfrm>
            <a:off x="2" y="0"/>
            <a:ext cx="609195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Content Placeholder 3">
            <a:extLst>
              <a:ext uri="{FF2B5EF4-FFF2-40B4-BE49-F238E27FC236}">
                <a16:creationId xmlns:a16="http://schemas.microsoft.com/office/drawing/2014/main" id="{E37BA1FC-1ECB-1A4F-BE9D-4E33C3246D67}"/>
              </a:ext>
            </a:extLst>
          </p:cNvPr>
          <p:cNvSpPr>
            <a:spLocks noGrp="1"/>
          </p:cNvSpPr>
          <p:nvPr>
            <p:ph sz="quarter" idx="10"/>
          </p:nvPr>
        </p:nvSpPr>
        <p:spPr>
          <a:xfrm>
            <a:off x="914401" y="1595973"/>
            <a:ext cx="4261104" cy="4347626"/>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40ADAC8F-37C8-6747-9041-F2FB3647379C}"/>
              </a:ext>
            </a:extLst>
          </p:cNvPr>
          <p:cNvSpPr>
            <a:spLocks noGrp="1"/>
          </p:cNvSpPr>
          <p:nvPr>
            <p:ph sz="quarter" idx="24"/>
          </p:nvPr>
        </p:nvSpPr>
        <p:spPr>
          <a:xfrm>
            <a:off x="7006354" y="1595973"/>
            <a:ext cx="4271246" cy="4347626"/>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itle 1">
            <a:extLst>
              <a:ext uri="{FF2B5EF4-FFF2-40B4-BE49-F238E27FC236}">
                <a16:creationId xmlns:a16="http://schemas.microsoft.com/office/drawing/2014/main" id="{158FCB6E-3142-AE40-A277-F153B71D7FCA}"/>
              </a:ext>
            </a:extLst>
          </p:cNvPr>
          <p:cNvSpPr>
            <a:spLocks noGrp="1"/>
          </p:cNvSpPr>
          <p:nvPr>
            <p:ph type="title"/>
          </p:nvPr>
        </p:nvSpPr>
        <p:spPr>
          <a:xfrm>
            <a:off x="457200" y="457201"/>
            <a:ext cx="11277600" cy="1138773"/>
          </a:xfrm>
        </p:spPr>
        <p:txBody>
          <a:bodyPr>
            <a:normAutofit/>
          </a:bodyPr>
          <a:lstStyle/>
          <a:p>
            <a:r>
              <a:rPr lang="en-US"/>
              <a:t>Click to edit Master title style</a:t>
            </a:r>
          </a:p>
        </p:txBody>
      </p:sp>
    </p:spTree>
    <p:extLst>
      <p:ext uri="{BB962C8B-B14F-4D97-AF65-F5344CB8AC3E}">
        <p14:creationId xmlns:p14="http://schemas.microsoft.com/office/powerpoint/2010/main" val="32646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hapter 1.1">
    <p:bg>
      <p:bgPr>
        <a:solidFill>
          <a:schemeClr val="bg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F09B6C71-E9AB-604A-9367-6817E3773B5C}"/>
              </a:ext>
            </a:extLst>
          </p:cNvPr>
          <p:cNvSpPr>
            <a:spLocks noGrp="1"/>
          </p:cNvSpPr>
          <p:nvPr>
            <p:ph type="body" sz="quarter" idx="29"/>
          </p:nvPr>
        </p:nvSpPr>
        <p:spPr>
          <a:xfrm>
            <a:off x="6556245" y="2273082"/>
            <a:ext cx="4721355"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a:extLst>
              <a:ext uri="{FF2B5EF4-FFF2-40B4-BE49-F238E27FC236}">
                <a16:creationId xmlns:a16="http://schemas.microsoft.com/office/drawing/2014/main" id="{13A9FDE2-0088-E246-8332-57D8123EE1F2}"/>
              </a:ext>
            </a:extLst>
          </p:cNvPr>
          <p:cNvSpPr>
            <a:spLocks noGrp="1"/>
          </p:cNvSpPr>
          <p:nvPr>
            <p:ph type="title" hasCustomPrompt="1"/>
          </p:nvPr>
        </p:nvSpPr>
        <p:spPr>
          <a:xfrm>
            <a:off x="6553200" y="457200"/>
            <a:ext cx="5181600" cy="1138773"/>
          </a:xfrm>
        </p:spPr>
        <p:txBody>
          <a:bodyPr>
            <a:spAutoFit/>
          </a:bodyPr>
          <a:lstStyle/>
          <a:p>
            <a:r>
              <a:rPr lang="en-US"/>
              <a:t>Master title style</a:t>
            </a:r>
          </a:p>
        </p:txBody>
      </p:sp>
      <p:sp>
        <p:nvSpPr>
          <p:cNvPr id="7" name="Rectangle 6">
            <a:extLst>
              <a:ext uri="{FF2B5EF4-FFF2-40B4-BE49-F238E27FC236}">
                <a16:creationId xmlns:a16="http://schemas.microsoft.com/office/drawing/2014/main" id="{D3B2A65E-3875-4EE0-A0B2-4D766DABE596}"/>
              </a:ext>
            </a:extLst>
          </p:cNvPr>
          <p:cNvSpPr/>
          <p:nvPr userDrawn="1"/>
        </p:nvSpPr>
        <p:spPr>
          <a:xfrm>
            <a:off x="-2" y="0"/>
            <a:ext cx="215798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3A273D96-CFC1-4895-B082-14162D4E25CC}"/>
              </a:ext>
            </a:extLst>
          </p:cNvPr>
          <p:cNvPicPr>
            <a:picLocks noChangeAspect="1"/>
          </p:cNvPicPr>
          <p:nvPr userDrawn="1"/>
        </p:nvPicPr>
        <p:blipFill>
          <a:blip r:embed="rId2"/>
          <a:stretch>
            <a:fillRect/>
          </a:stretch>
        </p:blipFill>
        <p:spPr>
          <a:xfrm>
            <a:off x="230125" y="6245352"/>
            <a:ext cx="1680206" cy="384048"/>
          </a:xfrm>
          <a:prstGeom prst="rect">
            <a:avLst/>
          </a:prstGeom>
        </p:spPr>
      </p:pic>
      <p:sp>
        <p:nvSpPr>
          <p:cNvPr id="12" name="Picture Placeholder 10">
            <a:extLst>
              <a:ext uri="{FF2B5EF4-FFF2-40B4-BE49-F238E27FC236}">
                <a16:creationId xmlns:a16="http://schemas.microsoft.com/office/drawing/2014/main" id="{EA1A9CAD-C0B9-FD45-B641-49FF60C79407}"/>
              </a:ext>
            </a:extLst>
          </p:cNvPr>
          <p:cNvSpPr>
            <a:spLocks noGrp="1"/>
          </p:cNvSpPr>
          <p:nvPr>
            <p:ph type="pic" sz="quarter" idx="10" hasCustomPrompt="1"/>
          </p:nvPr>
        </p:nvSpPr>
        <p:spPr>
          <a:xfrm>
            <a:off x="914401" y="914400"/>
            <a:ext cx="4724400" cy="5029200"/>
          </a:xfrm>
          <a:prstGeom prst="rect">
            <a:avLst/>
          </a:prstGeom>
          <a:solidFill>
            <a:schemeClr val="tx1"/>
          </a:solidFill>
        </p:spPr>
        <p:txBody>
          <a:bodyPr/>
          <a:lstStyle>
            <a:lvl1pPr marL="0" indent="0" algn="ctr">
              <a:buNone/>
              <a:defRPr sz="2400">
                <a:solidFill>
                  <a:schemeClr val="bg1"/>
                </a:solidFill>
              </a:defRPr>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28882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2" y="1"/>
            <a:ext cx="5638802" cy="6857999"/>
          </a:xfrm>
          <a:prstGeom prst="rect">
            <a:avLst/>
          </a:prstGeom>
          <a:solidFill>
            <a:schemeClr val="accent2"/>
          </a:solidFill>
        </p:spPr>
        <p:txBody>
          <a:bodyPr/>
          <a:lstStyle>
            <a:lvl1pPr marL="0" indent="0" algn="ctr">
              <a:buNone/>
              <a:defRPr sz="2400">
                <a:solidFill>
                  <a:schemeClr val="bg1"/>
                </a:solidFill>
              </a:defRPr>
            </a:lvl1pPr>
          </a:lstStyle>
          <a:p>
            <a:r>
              <a:rPr lang="fr-FR"/>
              <a:t>	</a:t>
            </a:r>
          </a:p>
          <a:p>
            <a:endParaRPr lang="fr-FR"/>
          </a:p>
          <a:p>
            <a:r>
              <a:rPr lang="fr-FR"/>
              <a:t>PICTURE</a:t>
            </a:r>
          </a:p>
        </p:txBody>
      </p:sp>
      <p:sp>
        <p:nvSpPr>
          <p:cNvPr id="4" name="Text Placeholder 4">
            <a:extLst>
              <a:ext uri="{FF2B5EF4-FFF2-40B4-BE49-F238E27FC236}">
                <a16:creationId xmlns:a16="http://schemas.microsoft.com/office/drawing/2014/main" id="{A80B8413-F637-F74B-922B-C221E3FCBD18}"/>
              </a:ext>
            </a:extLst>
          </p:cNvPr>
          <p:cNvSpPr>
            <a:spLocks noGrp="1"/>
          </p:cNvSpPr>
          <p:nvPr>
            <p:ph type="body" sz="quarter" idx="29"/>
          </p:nvPr>
        </p:nvSpPr>
        <p:spPr>
          <a:xfrm>
            <a:off x="6556245" y="2273082"/>
            <a:ext cx="4721355"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a:extLst>
              <a:ext uri="{FF2B5EF4-FFF2-40B4-BE49-F238E27FC236}">
                <a16:creationId xmlns:a16="http://schemas.microsoft.com/office/drawing/2014/main" id="{1CB9DBBF-8EA2-3D4D-9E57-78FDBD91782A}"/>
              </a:ext>
            </a:extLst>
          </p:cNvPr>
          <p:cNvSpPr>
            <a:spLocks noGrp="1"/>
          </p:cNvSpPr>
          <p:nvPr>
            <p:ph type="title" hasCustomPrompt="1"/>
          </p:nvPr>
        </p:nvSpPr>
        <p:spPr>
          <a:xfrm>
            <a:off x="6553200" y="457201"/>
            <a:ext cx="5181600" cy="1138773"/>
          </a:xfrm>
        </p:spPr>
        <p:txBody>
          <a:bodyPr>
            <a:spAutoFit/>
          </a:bodyPr>
          <a:lstStyle>
            <a:lvl1pPr>
              <a:defRPr cap="none" baseline="0"/>
            </a:lvl1pPr>
          </a:lstStyle>
          <a:p>
            <a:r>
              <a:rPr lang="en-US"/>
              <a:t>Master title style</a:t>
            </a:r>
          </a:p>
        </p:txBody>
      </p:sp>
    </p:spTree>
    <p:extLst>
      <p:ext uri="{BB962C8B-B14F-4D97-AF65-F5344CB8AC3E}">
        <p14:creationId xmlns:p14="http://schemas.microsoft.com/office/powerpoint/2010/main" val="228298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6550153" y="2"/>
            <a:ext cx="5638802" cy="6857999"/>
          </a:xfrm>
          <a:prstGeom prst="rect">
            <a:avLst/>
          </a:prstGeom>
          <a:solidFill>
            <a:schemeClr val="accent2"/>
          </a:solidFill>
        </p:spPr>
        <p:txBody>
          <a:bodyPr/>
          <a:lstStyle>
            <a:lvl1pPr marL="0" indent="0" algn="ctr">
              <a:buNone/>
              <a:defRPr sz="2400">
                <a:solidFill>
                  <a:schemeClr val="bg1"/>
                </a:solidFill>
              </a:defRPr>
            </a:lvl1pPr>
          </a:lstStyle>
          <a:p>
            <a:r>
              <a:rPr lang="fr-FR"/>
              <a:t>	</a:t>
            </a:r>
          </a:p>
          <a:p>
            <a:endParaRPr lang="fr-FR"/>
          </a:p>
          <a:p>
            <a:r>
              <a:rPr lang="fr-FR"/>
              <a:t>PICTURE</a:t>
            </a:r>
          </a:p>
        </p:txBody>
      </p:sp>
      <p:sp>
        <p:nvSpPr>
          <p:cNvPr id="5" name="Content Placeholder 3">
            <a:extLst>
              <a:ext uri="{FF2B5EF4-FFF2-40B4-BE49-F238E27FC236}">
                <a16:creationId xmlns:a16="http://schemas.microsoft.com/office/drawing/2014/main" id="{2E73C82B-50AF-6247-8EDD-49C096632AA9}"/>
              </a:ext>
            </a:extLst>
          </p:cNvPr>
          <p:cNvSpPr>
            <a:spLocks noGrp="1"/>
          </p:cNvSpPr>
          <p:nvPr>
            <p:ph sz="quarter" idx="11"/>
          </p:nvPr>
        </p:nvSpPr>
        <p:spPr>
          <a:xfrm>
            <a:off x="914400" y="2273082"/>
            <a:ext cx="4721355"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516BB8E1-AEF3-2248-B9CE-08B1588A20BE}"/>
              </a:ext>
            </a:extLst>
          </p:cNvPr>
          <p:cNvSpPr>
            <a:spLocks noGrp="1"/>
          </p:cNvSpPr>
          <p:nvPr>
            <p:ph type="title" hasCustomPrompt="1"/>
          </p:nvPr>
        </p:nvSpPr>
        <p:spPr>
          <a:xfrm>
            <a:off x="457201" y="457200"/>
            <a:ext cx="5178555" cy="1815882"/>
          </a:xfrm>
        </p:spPr>
        <p:txBody>
          <a:bodyPr>
            <a:normAutofit/>
          </a:bodyPr>
          <a:lstStyle/>
          <a:p>
            <a:r>
              <a:rPr lang="en-US"/>
              <a:t>Master title style</a:t>
            </a:r>
          </a:p>
        </p:txBody>
      </p:sp>
      <p:sp>
        <p:nvSpPr>
          <p:cNvPr id="9" name="TextBox 8">
            <a:extLst>
              <a:ext uri="{FF2B5EF4-FFF2-40B4-BE49-F238E27FC236}">
                <a16:creationId xmlns:a16="http://schemas.microsoft.com/office/drawing/2014/main" id="{E0BCACED-1540-42AC-9AE0-C71BB4F077F7}"/>
              </a:ext>
            </a:extLst>
          </p:cNvPr>
          <p:cNvSpPr txBox="1">
            <a:spLocks noChangeArrowheads="1"/>
          </p:cNvSpPr>
          <p:nvPr userDrawn="1"/>
        </p:nvSpPr>
        <p:spPr bwMode="auto">
          <a:xfrm>
            <a:off x="11506200" y="6397229"/>
            <a:ext cx="685801" cy="261610"/>
          </a:xfrm>
          <a:prstGeom prst="rect">
            <a:avLst/>
          </a:prstGeom>
          <a:solidFill>
            <a:schemeClr val="accent3"/>
          </a:solidFill>
          <a:ln>
            <a:noFill/>
          </a:ln>
        </p:spPr>
        <p:txBody>
          <a:bodyPr wrap="square" lIns="228600" rIns="228600" anchor="ctr" anchorCtr="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1100" b="0" i="0" u="none" strike="noStrike" kern="1200" cap="all" spc="100" baseline="0" smtClean="0">
                <a:solidFill>
                  <a:schemeClr val="bg1"/>
                </a:solidFill>
                <a:latin typeface="+mn-lt"/>
                <a:ea typeface="Arial" charset="0"/>
                <a:cs typeface="Arial" charset="0"/>
              </a:rPr>
              <a:pPr algn="ctr" eaLnBrk="1" hangingPunct="1"/>
              <a:t>‹#›</a:t>
            </a:fld>
            <a:endParaRPr lang="ru-RU" altLang="en-US" sz="1100" b="0" i="0" cap="all" spc="100" baseline="0">
              <a:solidFill>
                <a:schemeClr val="bg1"/>
              </a:solidFill>
              <a:latin typeface="+mn-lt"/>
              <a:ea typeface="Arial" charset="0"/>
              <a:cs typeface="Arial" charset="0"/>
            </a:endParaRPr>
          </a:p>
        </p:txBody>
      </p:sp>
    </p:spTree>
    <p:extLst>
      <p:ext uri="{BB962C8B-B14F-4D97-AF65-F5344CB8AC3E}">
        <p14:creationId xmlns:p14="http://schemas.microsoft.com/office/powerpoint/2010/main" val="34036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iner 5">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3" y="457200"/>
            <a:ext cx="8650110" cy="5562600"/>
          </a:xfrm>
          <a:prstGeom prst="rect">
            <a:avLst/>
          </a:prstGeom>
          <a:solidFill>
            <a:schemeClr val="accent2"/>
          </a:solidFill>
        </p:spPr>
        <p:txBody>
          <a:bodyPr/>
          <a:lstStyle>
            <a:lvl1pPr marL="0" indent="0" algn="ctr">
              <a:buNone/>
              <a:defRPr sz="2400">
                <a:solidFill>
                  <a:schemeClr val="bg1"/>
                </a:solidFill>
              </a:defRPr>
            </a:lvl1pPr>
          </a:lstStyle>
          <a:p>
            <a:r>
              <a:rPr lang="fr-FR"/>
              <a:t>	</a:t>
            </a:r>
          </a:p>
          <a:p>
            <a:endParaRPr lang="fr-FR"/>
          </a:p>
          <a:p>
            <a:endParaRPr lang="fr-FR"/>
          </a:p>
          <a:p>
            <a:endParaRPr lang="fr-FR"/>
          </a:p>
          <a:p>
            <a:r>
              <a:rPr lang="fr-FR"/>
              <a:t>PICTURE</a:t>
            </a:r>
          </a:p>
        </p:txBody>
      </p:sp>
      <p:sp>
        <p:nvSpPr>
          <p:cNvPr id="6" name="Text Placeholder 28">
            <a:extLst>
              <a:ext uri="{FF2B5EF4-FFF2-40B4-BE49-F238E27FC236}">
                <a16:creationId xmlns:a16="http://schemas.microsoft.com/office/drawing/2014/main" id="{DD774841-65E7-364B-80D9-BB66CDCAD435}"/>
              </a:ext>
            </a:extLst>
          </p:cNvPr>
          <p:cNvSpPr>
            <a:spLocks noGrp="1"/>
          </p:cNvSpPr>
          <p:nvPr>
            <p:ph type="body" sz="quarter" idx="24" hasCustomPrompt="1"/>
          </p:nvPr>
        </p:nvSpPr>
        <p:spPr>
          <a:xfrm>
            <a:off x="8650108" y="1905508"/>
            <a:ext cx="3081529" cy="3046988"/>
          </a:xfrm>
          <a:solidFill>
            <a:schemeClr val="accent3"/>
          </a:solidFill>
        </p:spPr>
        <p:txBody>
          <a:bodyPr lIns="274320" tIns="274320" rIns="274320" bIns="274320" anchor="ctr" anchorCtr="0">
            <a:spAutoFit/>
          </a:bodyPr>
          <a:lstStyle>
            <a:lvl1pPr marL="0" indent="0" algn="l">
              <a:lnSpc>
                <a:spcPct val="100000"/>
              </a:lnSpc>
              <a:buNone/>
              <a:defRPr sz="1800" b="0" cap="none" spc="50" baseline="0">
                <a:solidFill>
                  <a:schemeClr val="bg1"/>
                </a:solidFill>
              </a:defRPr>
            </a:lvl1pPr>
            <a:lvl3pPr marL="0" marR="0" indent="0" algn="l" defTabSz="914411" rtl="0" eaLnBrk="1" fontAlgn="auto" latinLnBrk="0" hangingPunct="1">
              <a:lnSpc>
                <a:spcPct val="100000"/>
              </a:lnSpc>
              <a:spcBef>
                <a:spcPts val="1800"/>
              </a:spcBef>
              <a:spcAft>
                <a:spcPts val="0"/>
              </a:spcAft>
              <a:buClrTx/>
              <a:buSzTx/>
              <a:buFont typeface="Arial" panose="020B0604020202020204" pitchFamily="34" charset="0"/>
              <a:buNone/>
              <a:tabLst/>
              <a:defRPr>
                <a:solidFill>
                  <a:schemeClr val="bg1"/>
                </a:solidFill>
              </a:defRPr>
            </a:lvl3pPr>
          </a:lstStyle>
          <a:p>
            <a:pPr marL="0" marR="0" lvl="0" indent="0" algn="l" defTabSz="914411"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a:t>Lorem ipsum dolor sit amet, consectetur adipiscing elit, sed do eiusmod tempor incididunt ut labore et dolore magna aliqua. Lorem ipsum dolor sit amet, consectetur adipiscing elit, sed do</a:t>
            </a:r>
          </a:p>
        </p:txBody>
      </p:sp>
    </p:spTree>
    <p:extLst>
      <p:ext uri="{BB962C8B-B14F-4D97-AF65-F5344CB8AC3E}">
        <p14:creationId xmlns:p14="http://schemas.microsoft.com/office/powerpoint/2010/main" val="75626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37348" y="1297380"/>
            <a:ext cx="10443452" cy="1156185"/>
          </a:xfrm>
        </p:spPr>
        <p:txBody>
          <a:bodyPr/>
          <a:lstStyle/>
          <a:p>
            <a:r>
              <a:rPr lang="en-US"/>
              <a:t>Click to edit Master title style</a:t>
            </a:r>
          </a:p>
        </p:txBody>
      </p:sp>
      <p:sp>
        <p:nvSpPr>
          <p:cNvPr id="3" name="Text Placeholder 2"/>
          <p:cNvSpPr>
            <a:spLocks noGrp="1"/>
          </p:cNvSpPr>
          <p:nvPr>
            <p:ph type="body" idx="1"/>
          </p:nvPr>
        </p:nvSpPr>
        <p:spPr>
          <a:xfrm>
            <a:off x="1024128" y="2282454"/>
            <a:ext cx="5142992" cy="822960"/>
          </a:xfrm>
        </p:spPr>
        <p:txBody>
          <a:bodyPr lIns="137160" rIns="137160" anchor="ctr">
            <a:normAutofit/>
          </a:bodyPr>
          <a:lstStyle>
            <a:lvl1pPr marL="0" indent="0">
              <a:spcBef>
                <a:spcPts val="0"/>
              </a:spcBef>
              <a:spcAft>
                <a:spcPts val="0"/>
              </a:spcAft>
              <a:buNone/>
              <a:defRPr sz="2300" b="0" i="0" cap="none" baseline="0">
                <a:solidFill>
                  <a:srgbClr val="09294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3237081"/>
            <a:ext cx="5142992" cy="2709484"/>
          </a:xfrm>
        </p:spPr>
        <p:txBody>
          <a:bodyPr/>
          <a:lstStyle>
            <a:lvl2pPr>
              <a:buClr>
                <a:srgbClr val="092940"/>
              </a:buClr>
              <a:defRPr/>
            </a:lvl2pPr>
            <a:lvl3pPr>
              <a:buClr>
                <a:srgbClr val="092940"/>
              </a:buClr>
              <a:defRPr/>
            </a:lvl3pPr>
            <a:lvl4pPr>
              <a:buClr>
                <a:srgbClr val="092940"/>
              </a:buClr>
              <a:defRPr/>
            </a:lvl4pPr>
            <a:lvl5pPr>
              <a:buClr>
                <a:srgbClr val="0929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B4248E96-A9F9-2048-B614-E9594436A76D}"/>
              </a:ext>
            </a:extLst>
          </p:cNvPr>
          <p:cNvSpPr>
            <a:spLocks noGrp="1"/>
          </p:cNvSpPr>
          <p:nvPr>
            <p:ph type="pic" sz="quarter" idx="13"/>
          </p:nvPr>
        </p:nvSpPr>
        <p:spPr>
          <a:xfrm>
            <a:off x="6286500" y="2286000"/>
            <a:ext cx="5194300" cy="3683000"/>
          </a:xfrm>
        </p:spPr>
        <p:txBody>
          <a:bodyPr/>
          <a:lstStyle/>
          <a:p>
            <a:endParaRPr lang="en-US"/>
          </a:p>
        </p:txBody>
      </p:sp>
      <p:sp>
        <p:nvSpPr>
          <p:cNvPr id="9" name="Date Placeholder 3">
            <a:extLst>
              <a:ext uri="{FF2B5EF4-FFF2-40B4-BE49-F238E27FC236}">
                <a16:creationId xmlns:a16="http://schemas.microsoft.com/office/drawing/2014/main" id="{72CCA795-39AC-874A-B503-B61F2482D9D0}"/>
              </a:ext>
            </a:extLst>
          </p:cNvPr>
          <p:cNvSpPr>
            <a:spLocks noGrp="1"/>
          </p:cNvSpPr>
          <p:nvPr>
            <p:ph type="dt" sz="half" idx="14"/>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71C6E0BA-7C64-DD44-8657-1191B361C5AF}" type="datetime1">
              <a:rPr lang="en-US" smtClean="0"/>
              <a:t>7/12/2023</a:t>
            </a:fld>
            <a:endParaRPr lang="en-US"/>
          </a:p>
        </p:txBody>
      </p:sp>
      <p:sp>
        <p:nvSpPr>
          <p:cNvPr id="13" name="Slide Number Placeholder 5">
            <a:extLst>
              <a:ext uri="{FF2B5EF4-FFF2-40B4-BE49-F238E27FC236}">
                <a16:creationId xmlns:a16="http://schemas.microsoft.com/office/drawing/2014/main" id="{4309BC81-3FCD-A640-BFBA-2CC448C33E7F}"/>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ainer 6">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9CBB099-EFB7-7E42-A77E-D18ACD563F2D}"/>
              </a:ext>
            </a:extLst>
          </p:cNvPr>
          <p:cNvSpPr>
            <a:spLocks noGrp="1"/>
          </p:cNvSpPr>
          <p:nvPr>
            <p:ph sz="quarter" idx="11"/>
          </p:nvPr>
        </p:nvSpPr>
        <p:spPr>
          <a:xfrm>
            <a:off x="914400" y="2273082"/>
            <a:ext cx="3044953"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2515BBD8-5DBA-504E-A0B9-6A2B243F8327}"/>
              </a:ext>
            </a:extLst>
          </p:cNvPr>
          <p:cNvSpPr>
            <a:spLocks noGrp="1"/>
          </p:cNvSpPr>
          <p:nvPr>
            <p:ph sz="quarter" idx="24"/>
          </p:nvPr>
        </p:nvSpPr>
        <p:spPr>
          <a:xfrm>
            <a:off x="4873626" y="457200"/>
            <a:ext cx="6861175"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a:extLst>
              <a:ext uri="{FF2B5EF4-FFF2-40B4-BE49-F238E27FC236}">
                <a16:creationId xmlns:a16="http://schemas.microsoft.com/office/drawing/2014/main" id="{D143B6EB-E4C6-924E-95BE-75F38BC479D2}"/>
              </a:ext>
            </a:extLst>
          </p:cNvPr>
          <p:cNvSpPr>
            <a:spLocks noGrp="1"/>
          </p:cNvSpPr>
          <p:nvPr>
            <p:ph type="title" hasCustomPrompt="1"/>
          </p:nvPr>
        </p:nvSpPr>
        <p:spPr>
          <a:xfrm>
            <a:off x="457201" y="457200"/>
            <a:ext cx="3502153" cy="1815882"/>
          </a:xfrm>
        </p:spPr>
        <p:txBody>
          <a:bodyPr>
            <a:normAutofit/>
          </a:bodyPr>
          <a:lstStyle/>
          <a:p>
            <a:r>
              <a:rPr lang="en-US"/>
              <a:t>Master title style</a:t>
            </a:r>
          </a:p>
        </p:txBody>
      </p:sp>
    </p:spTree>
    <p:extLst>
      <p:ext uri="{BB962C8B-B14F-4D97-AF65-F5344CB8AC3E}">
        <p14:creationId xmlns:p14="http://schemas.microsoft.com/office/powerpoint/2010/main" val="14554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6B124-B2BF-FA46-A23D-B87EB25472D9}"/>
              </a:ext>
            </a:extLst>
          </p:cNvPr>
          <p:cNvSpPr/>
          <p:nvPr userDrawn="1"/>
        </p:nvSpPr>
        <p:spPr>
          <a:xfrm>
            <a:off x="6096000" y="0"/>
            <a:ext cx="609195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Text Placeholder 4">
            <a:extLst>
              <a:ext uri="{FF2B5EF4-FFF2-40B4-BE49-F238E27FC236}">
                <a16:creationId xmlns:a16="http://schemas.microsoft.com/office/drawing/2014/main" id="{2B805A18-D656-5942-8AF0-52455E767397}"/>
              </a:ext>
            </a:extLst>
          </p:cNvPr>
          <p:cNvSpPr>
            <a:spLocks noGrp="1"/>
          </p:cNvSpPr>
          <p:nvPr>
            <p:ph type="body" sz="quarter" idx="29" hasCustomPrompt="1"/>
          </p:nvPr>
        </p:nvSpPr>
        <p:spPr>
          <a:xfrm>
            <a:off x="7015471" y="914402"/>
            <a:ext cx="4261104" cy="13005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pc="0" baseline="0">
                <a:solidFill>
                  <a:schemeClr val="bg1"/>
                </a:solidFill>
              </a:defRPr>
            </a:lvl5pPr>
          </a:lstStyle>
          <a:p>
            <a:pPr lvl="4"/>
            <a:r>
              <a:rPr lang="en-US"/>
              <a:t>Heading</a:t>
            </a:r>
          </a:p>
          <a:p>
            <a:pPr lvl="3"/>
            <a:r>
              <a:rPr lang="en-US"/>
              <a:t>Second level</a:t>
            </a:r>
          </a:p>
        </p:txBody>
      </p:sp>
      <p:sp>
        <p:nvSpPr>
          <p:cNvPr id="16" name="Text Placeholder 4">
            <a:extLst>
              <a:ext uri="{FF2B5EF4-FFF2-40B4-BE49-F238E27FC236}">
                <a16:creationId xmlns:a16="http://schemas.microsoft.com/office/drawing/2014/main" id="{7C229D9E-840D-6949-8568-859708391F5E}"/>
              </a:ext>
            </a:extLst>
          </p:cNvPr>
          <p:cNvSpPr>
            <a:spLocks noGrp="1"/>
          </p:cNvSpPr>
          <p:nvPr>
            <p:ph type="body" sz="quarter" idx="28" hasCustomPrompt="1"/>
          </p:nvPr>
        </p:nvSpPr>
        <p:spPr>
          <a:xfrm>
            <a:off x="914401" y="914402"/>
            <a:ext cx="4261104" cy="1300596"/>
          </a:xfrm>
        </p:spPr>
        <p:txBody>
          <a:bodyPr/>
          <a:lstStyle>
            <a:lvl5pPr>
              <a:defRPr spc="0" baseline="0"/>
            </a:lvl5pPr>
          </a:lstStyle>
          <a:p>
            <a:pPr lvl="4"/>
            <a:r>
              <a:rPr lang="en-US"/>
              <a:t>Heading</a:t>
            </a:r>
          </a:p>
          <a:p>
            <a:pPr lvl="3"/>
            <a:r>
              <a:rPr lang="en-US"/>
              <a:t>Second level</a:t>
            </a:r>
          </a:p>
        </p:txBody>
      </p:sp>
      <p:cxnSp>
        <p:nvCxnSpPr>
          <p:cNvPr id="4" name="Straight Connector 3">
            <a:extLst>
              <a:ext uri="{FF2B5EF4-FFF2-40B4-BE49-F238E27FC236}">
                <a16:creationId xmlns:a16="http://schemas.microsoft.com/office/drawing/2014/main" id="{9CA3722C-604C-0540-A445-6A8E4B7CF2FE}"/>
              </a:ext>
            </a:extLst>
          </p:cNvPr>
          <p:cNvCxnSpPr>
            <a:cxnSpLocks/>
          </p:cNvCxnSpPr>
          <p:nvPr userDrawn="1"/>
        </p:nvCxnSpPr>
        <p:spPr>
          <a:xfrm>
            <a:off x="12624391" y="2349354"/>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67B97C42-3B75-614F-8863-0243B5BF98A7}"/>
              </a:ext>
            </a:extLst>
          </p:cNvPr>
          <p:cNvGrpSpPr/>
          <p:nvPr userDrawn="1"/>
        </p:nvGrpSpPr>
        <p:grpSpPr>
          <a:xfrm>
            <a:off x="914388" y="2692397"/>
            <a:ext cx="2556578" cy="0"/>
            <a:chOff x="1767688" y="3588133"/>
            <a:chExt cx="2556578" cy="0"/>
          </a:xfrm>
        </p:grpSpPr>
        <p:cxnSp>
          <p:nvCxnSpPr>
            <p:cNvPr id="7" name="Connecteur droit 11">
              <a:extLst>
                <a:ext uri="{FF2B5EF4-FFF2-40B4-BE49-F238E27FC236}">
                  <a16:creationId xmlns:a16="http://schemas.microsoft.com/office/drawing/2014/main" id="{C6BB96F8-A933-774A-943B-E43E8389CADB}"/>
                </a:ext>
              </a:extLst>
            </p:cNvPr>
            <p:cNvCxnSpPr/>
            <p:nvPr userDrawn="1"/>
          </p:nvCxnSpPr>
          <p:spPr>
            <a:xfrm>
              <a:off x="1767688" y="3588133"/>
              <a:ext cx="2556578" cy="0"/>
            </a:xfrm>
            <a:prstGeom prst="line">
              <a:avLst/>
            </a:prstGeom>
            <a:ln w="508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12">
              <a:extLst>
                <a:ext uri="{FF2B5EF4-FFF2-40B4-BE49-F238E27FC236}">
                  <a16:creationId xmlns:a16="http://schemas.microsoft.com/office/drawing/2014/main" id="{0E8B262C-6FCC-C945-B299-B8BD186E00F1}"/>
                </a:ext>
              </a:extLst>
            </p:cNvPr>
            <p:cNvCxnSpPr>
              <a:cxnSpLocks/>
            </p:cNvCxnSpPr>
            <p:nvPr userDrawn="1"/>
          </p:nvCxnSpPr>
          <p:spPr>
            <a:xfrm>
              <a:off x="1767688" y="3588133"/>
              <a:ext cx="62408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F1BE2B3-3FD3-2C48-9CFF-74BB5061BE71}"/>
              </a:ext>
            </a:extLst>
          </p:cNvPr>
          <p:cNvGrpSpPr/>
          <p:nvPr userDrawn="1"/>
        </p:nvGrpSpPr>
        <p:grpSpPr>
          <a:xfrm>
            <a:off x="7014459" y="2692397"/>
            <a:ext cx="2556578" cy="0"/>
            <a:chOff x="7863688" y="3588133"/>
            <a:chExt cx="2556578" cy="0"/>
          </a:xfrm>
        </p:grpSpPr>
        <p:cxnSp>
          <p:nvCxnSpPr>
            <p:cNvPr id="9" name="Connecteur droit 13">
              <a:extLst>
                <a:ext uri="{FF2B5EF4-FFF2-40B4-BE49-F238E27FC236}">
                  <a16:creationId xmlns:a16="http://schemas.microsoft.com/office/drawing/2014/main" id="{90B97C0C-9196-DE44-916B-2CF3B8122411}"/>
                </a:ext>
              </a:extLst>
            </p:cNvPr>
            <p:cNvCxnSpPr/>
            <p:nvPr userDrawn="1"/>
          </p:nvCxnSpPr>
          <p:spPr>
            <a:xfrm>
              <a:off x="7863688" y="3588133"/>
              <a:ext cx="2556578" cy="0"/>
            </a:xfrm>
            <a:prstGeom prst="line">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14">
              <a:extLst>
                <a:ext uri="{FF2B5EF4-FFF2-40B4-BE49-F238E27FC236}">
                  <a16:creationId xmlns:a16="http://schemas.microsoft.com/office/drawing/2014/main" id="{1B882327-548E-8942-A963-9905A00DD385}"/>
                </a:ext>
              </a:extLst>
            </p:cNvPr>
            <p:cNvCxnSpPr>
              <a:cxnSpLocks/>
            </p:cNvCxnSpPr>
            <p:nvPr userDrawn="1"/>
          </p:nvCxnSpPr>
          <p:spPr>
            <a:xfrm>
              <a:off x="7863688" y="3588133"/>
              <a:ext cx="194383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459145CA-2E09-D344-8EE4-F018873D0A83}"/>
              </a:ext>
            </a:extLst>
          </p:cNvPr>
          <p:cNvSpPr>
            <a:spLocks noGrp="1"/>
          </p:cNvSpPr>
          <p:nvPr>
            <p:ph type="body" sz="quarter" idx="35"/>
          </p:nvPr>
        </p:nvSpPr>
        <p:spPr>
          <a:xfrm>
            <a:off x="914401" y="3169798"/>
            <a:ext cx="4263156" cy="2494400"/>
          </a:xfrm>
        </p:spPr>
        <p:txBody>
          <a:bodyPr/>
          <a:lstStyle>
            <a:lvl1pPr>
              <a:defRPr baseline="0"/>
            </a:lvl1pPr>
            <a:lvl2pPr>
              <a:defRPr baseline="0"/>
            </a:lvl2pPr>
            <a:lvl3pPr>
              <a:defRPr baseline="0"/>
            </a:lvl3pPr>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18">
            <a:extLst>
              <a:ext uri="{FF2B5EF4-FFF2-40B4-BE49-F238E27FC236}">
                <a16:creationId xmlns:a16="http://schemas.microsoft.com/office/drawing/2014/main" id="{9A5CCE73-92FE-1141-9A1C-47468775DC17}"/>
              </a:ext>
            </a:extLst>
          </p:cNvPr>
          <p:cNvSpPr>
            <a:spLocks noGrp="1"/>
          </p:cNvSpPr>
          <p:nvPr>
            <p:ph type="body" sz="quarter" idx="37"/>
          </p:nvPr>
        </p:nvSpPr>
        <p:spPr>
          <a:xfrm>
            <a:off x="7010401" y="3169798"/>
            <a:ext cx="4263156" cy="24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Box 17">
            <a:extLst>
              <a:ext uri="{FF2B5EF4-FFF2-40B4-BE49-F238E27FC236}">
                <a16:creationId xmlns:a16="http://schemas.microsoft.com/office/drawing/2014/main" id="{2CAAA836-A5CD-421F-B923-08357E0C48C8}"/>
              </a:ext>
            </a:extLst>
          </p:cNvPr>
          <p:cNvSpPr txBox="1">
            <a:spLocks noChangeArrowheads="1"/>
          </p:cNvSpPr>
          <p:nvPr userDrawn="1"/>
        </p:nvSpPr>
        <p:spPr bwMode="auto">
          <a:xfrm>
            <a:off x="11506200" y="6397229"/>
            <a:ext cx="685801" cy="261610"/>
          </a:xfrm>
          <a:prstGeom prst="rect">
            <a:avLst/>
          </a:prstGeom>
          <a:solidFill>
            <a:schemeClr val="accent3"/>
          </a:solidFill>
          <a:ln>
            <a:noFill/>
          </a:ln>
        </p:spPr>
        <p:txBody>
          <a:bodyPr wrap="square" lIns="228600" rIns="228600" anchor="ctr" anchorCtr="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1100" b="0" i="0" u="none" strike="noStrike" kern="1200" cap="all" spc="100" baseline="0" smtClean="0">
                <a:solidFill>
                  <a:schemeClr val="bg1"/>
                </a:solidFill>
                <a:latin typeface="+mn-lt"/>
                <a:ea typeface="Arial" charset="0"/>
                <a:cs typeface="Arial" charset="0"/>
              </a:rPr>
              <a:pPr algn="ctr" eaLnBrk="1" hangingPunct="1"/>
              <a:t>‹#›</a:t>
            </a:fld>
            <a:endParaRPr lang="ru-RU" altLang="en-US" sz="1100" b="0" i="0" cap="all" spc="100" baseline="0">
              <a:solidFill>
                <a:schemeClr val="bg1"/>
              </a:solidFill>
              <a:latin typeface="+mn-lt"/>
              <a:ea typeface="Arial" charset="0"/>
              <a:cs typeface="Arial" charset="0"/>
            </a:endParaRPr>
          </a:p>
        </p:txBody>
      </p:sp>
    </p:spTree>
    <p:extLst>
      <p:ext uri="{BB962C8B-B14F-4D97-AF65-F5344CB8AC3E}">
        <p14:creationId xmlns:p14="http://schemas.microsoft.com/office/powerpoint/2010/main" val="41480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18 logos Slide">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45D02115-2C6E-A547-A0C8-BD712AEC49BB}"/>
              </a:ext>
            </a:extLst>
          </p:cNvPr>
          <p:cNvSpPr>
            <a:spLocks noGrp="1" noChangeAspect="1"/>
          </p:cNvSpPr>
          <p:nvPr>
            <p:ph type="pic" sz="quarter" idx="36" hasCustomPrompt="1"/>
          </p:nvPr>
        </p:nvSpPr>
        <p:spPr>
          <a:xfrm>
            <a:off x="5800044"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8" name="Picture Placeholder 10">
            <a:extLst>
              <a:ext uri="{FF2B5EF4-FFF2-40B4-BE49-F238E27FC236}">
                <a16:creationId xmlns:a16="http://schemas.microsoft.com/office/drawing/2014/main" id="{E1D3AE6D-D145-FE4D-965E-344B95E94DF6}"/>
              </a:ext>
            </a:extLst>
          </p:cNvPr>
          <p:cNvSpPr>
            <a:spLocks noGrp="1" noChangeAspect="1"/>
          </p:cNvSpPr>
          <p:nvPr>
            <p:ph type="pic" sz="quarter" idx="37" hasCustomPrompt="1"/>
          </p:nvPr>
        </p:nvSpPr>
        <p:spPr>
          <a:xfrm>
            <a:off x="7853022"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9" name="Picture Placeholder 10">
            <a:extLst>
              <a:ext uri="{FF2B5EF4-FFF2-40B4-BE49-F238E27FC236}">
                <a16:creationId xmlns:a16="http://schemas.microsoft.com/office/drawing/2014/main" id="{965B90A6-7801-6845-A6F3-5A588291BCAD}"/>
              </a:ext>
            </a:extLst>
          </p:cNvPr>
          <p:cNvSpPr>
            <a:spLocks noGrp="1" noChangeAspect="1"/>
          </p:cNvSpPr>
          <p:nvPr>
            <p:ph type="pic" sz="quarter" idx="38" hasCustomPrompt="1"/>
          </p:nvPr>
        </p:nvSpPr>
        <p:spPr>
          <a:xfrm>
            <a:off x="9906000" y="457200"/>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0" name="Picture Placeholder 10">
            <a:extLst>
              <a:ext uri="{FF2B5EF4-FFF2-40B4-BE49-F238E27FC236}">
                <a16:creationId xmlns:a16="http://schemas.microsoft.com/office/drawing/2014/main" id="{EBB7E429-2543-424C-A084-A784195F7A8B}"/>
              </a:ext>
            </a:extLst>
          </p:cNvPr>
          <p:cNvSpPr>
            <a:spLocks noGrp="1" noChangeAspect="1"/>
          </p:cNvSpPr>
          <p:nvPr>
            <p:ph type="pic" sz="quarter" idx="39" hasCustomPrompt="1"/>
          </p:nvPr>
        </p:nvSpPr>
        <p:spPr>
          <a:xfrm>
            <a:off x="5800044" y="251358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1" name="Picture Placeholder 10">
            <a:extLst>
              <a:ext uri="{FF2B5EF4-FFF2-40B4-BE49-F238E27FC236}">
                <a16:creationId xmlns:a16="http://schemas.microsoft.com/office/drawing/2014/main" id="{A3C83168-12C6-7C45-AB36-442EA4326998}"/>
              </a:ext>
            </a:extLst>
          </p:cNvPr>
          <p:cNvSpPr>
            <a:spLocks noGrp="1" noChangeAspect="1"/>
          </p:cNvSpPr>
          <p:nvPr>
            <p:ph type="pic" sz="quarter" idx="40" hasCustomPrompt="1"/>
          </p:nvPr>
        </p:nvSpPr>
        <p:spPr>
          <a:xfrm>
            <a:off x="7853022" y="2515622"/>
            <a:ext cx="1828800" cy="1828800"/>
          </a:xfrm>
          <a:prstGeom prst="rect">
            <a:avLst/>
          </a:prstGeom>
          <a:solidFill>
            <a:schemeClr val="tx1"/>
          </a:solidFill>
        </p:spPr>
        <p:txBody>
          <a:bodyPr/>
          <a:lstStyle>
            <a:lvl1pPr marL="0" indent="0" algn="ctr">
              <a:buNone/>
              <a:defRPr sz="1000" b="1"/>
            </a:lvl1pPr>
          </a:lstStyle>
          <a:p>
            <a:r>
              <a:rPr lang="fr-FR"/>
              <a:t>	</a:t>
            </a:r>
          </a:p>
          <a:p>
            <a:endParaRPr lang="fr-FR"/>
          </a:p>
          <a:p>
            <a:r>
              <a:rPr lang="fr-FR"/>
              <a:t>PICTURE </a:t>
            </a:r>
          </a:p>
        </p:txBody>
      </p:sp>
      <p:sp>
        <p:nvSpPr>
          <p:cNvPr id="82" name="Picture Placeholder 10">
            <a:extLst>
              <a:ext uri="{FF2B5EF4-FFF2-40B4-BE49-F238E27FC236}">
                <a16:creationId xmlns:a16="http://schemas.microsoft.com/office/drawing/2014/main" id="{1466F961-987B-EB44-9D76-42FE8B3C629B}"/>
              </a:ext>
            </a:extLst>
          </p:cNvPr>
          <p:cNvSpPr>
            <a:spLocks noGrp="1" noChangeAspect="1"/>
          </p:cNvSpPr>
          <p:nvPr>
            <p:ph type="pic" sz="quarter" idx="41" hasCustomPrompt="1"/>
          </p:nvPr>
        </p:nvSpPr>
        <p:spPr>
          <a:xfrm>
            <a:off x="9906000" y="25146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3" name="Picture Placeholder 10">
            <a:extLst>
              <a:ext uri="{FF2B5EF4-FFF2-40B4-BE49-F238E27FC236}">
                <a16:creationId xmlns:a16="http://schemas.microsoft.com/office/drawing/2014/main" id="{A4C58B07-7A94-2E40-9786-36934E7FA9C5}"/>
              </a:ext>
            </a:extLst>
          </p:cNvPr>
          <p:cNvSpPr>
            <a:spLocks noGrp="1" noChangeAspect="1"/>
          </p:cNvSpPr>
          <p:nvPr>
            <p:ph type="pic" sz="quarter" idx="42" hasCustomPrompt="1"/>
          </p:nvPr>
        </p:nvSpPr>
        <p:spPr>
          <a:xfrm>
            <a:off x="5800044"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4" name="Picture Placeholder 10">
            <a:extLst>
              <a:ext uri="{FF2B5EF4-FFF2-40B4-BE49-F238E27FC236}">
                <a16:creationId xmlns:a16="http://schemas.microsoft.com/office/drawing/2014/main" id="{7CA483D8-D153-3F42-9129-25530C42F688}"/>
              </a:ext>
            </a:extLst>
          </p:cNvPr>
          <p:cNvSpPr>
            <a:spLocks noGrp="1" noChangeAspect="1"/>
          </p:cNvSpPr>
          <p:nvPr>
            <p:ph type="pic" sz="quarter" idx="43" hasCustomPrompt="1"/>
          </p:nvPr>
        </p:nvSpPr>
        <p:spPr>
          <a:xfrm>
            <a:off x="7853022"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5" name="Picture Placeholder 10">
            <a:extLst>
              <a:ext uri="{FF2B5EF4-FFF2-40B4-BE49-F238E27FC236}">
                <a16:creationId xmlns:a16="http://schemas.microsoft.com/office/drawing/2014/main" id="{BA663788-F54D-2147-9D4A-CC1425824D9C}"/>
              </a:ext>
            </a:extLst>
          </p:cNvPr>
          <p:cNvSpPr>
            <a:spLocks noGrp="1" noChangeAspect="1"/>
          </p:cNvSpPr>
          <p:nvPr>
            <p:ph type="pic" sz="quarter" idx="44" hasCustomPrompt="1"/>
          </p:nvPr>
        </p:nvSpPr>
        <p:spPr>
          <a:xfrm>
            <a:off x="9906000"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13" name="Content Placeholder 3">
            <a:extLst>
              <a:ext uri="{FF2B5EF4-FFF2-40B4-BE49-F238E27FC236}">
                <a16:creationId xmlns:a16="http://schemas.microsoft.com/office/drawing/2014/main" id="{6C021269-260F-4040-AC89-ACEC24E263A1}"/>
              </a:ext>
            </a:extLst>
          </p:cNvPr>
          <p:cNvSpPr>
            <a:spLocks noGrp="1"/>
          </p:cNvSpPr>
          <p:nvPr>
            <p:ph sz="quarter" idx="11"/>
          </p:nvPr>
        </p:nvSpPr>
        <p:spPr>
          <a:xfrm>
            <a:off x="457200" y="2286000"/>
            <a:ext cx="4881668" cy="37338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itle 1">
            <a:extLst>
              <a:ext uri="{FF2B5EF4-FFF2-40B4-BE49-F238E27FC236}">
                <a16:creationId xmlns:a16="http://schemas.microsoft.com/office/drawing/2014/main" id="{B20E207E-A527-8C48-AD46-D8700A3F648E}"/>
              </a:ext>
            </a:extLst>
          </p:cNvPr>
          <p:cNvSpPr>
            <a:spLocks noGrp="1"/>
          </p:cNvSpPr>
          <p:nvPr>
            <p:ph type="title" hasCustomPrompt="1"/>
          </p:nvPr>
        </p:nvSpPr>
        <p:spPr>
          <a:xfrm>
            <a:off x="457200" y="457200"/>
            <a:ext cx="4881668" cy="1815882"/>
          </a:xfrm>
        </p:spPr>
        <p:txBody>
          <a:bodyPr>
            <a:normAutofit/>
          </a:bodyPr>
          <a:lstStyle/>
          <a:p>
            <a:r>
              <a:rPr lang="en-US"/>
              <a:t>Master title style</a:t>
            </a:r>
          </a:p>
        </p:txBody>
      </p:sp>
    </p:spTree>
    <p:extLst>
      <p:ext uri="{BB962C8B-B14F-4D97-AF65-F5344CB8AC3E}">
        <p14:creationId xmlns:p14="http://schemas.microsoft.com/office/powerpoint/2010/main" val="33629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Phone 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4EE00F-52B3-5E44-BF59-2D3180C01AA2}"/>
              </a:ext>
            </a:extLst>
          </p:cNvPr>
          <p:cNvSpPr/>
          <p:nvPr userDrawn="1"/>
        </p:nvSpPr>
        <p:spPr>
          <a:xfrm>
            <a:off x="0" y="0"/>
            <a:ext cx="37307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AC65B9F-6BF1-2D49-B803-D763EDDF2A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3111" y="525780"/>
            <a:ext cx="2955282" cy="5881116"/>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noChangeAspect="1"/>
          </p:cNvSpPr>
          <p:nvPr>
            <p:ph type="pic" sz="quarter" idx="11" hasCustomPrompt="1"/>
          </p:nvPr>
        </p:nvSpPr>
        <p:spPr>
          <a:xfrm>
            <a:off x="2547147" y="896184"/>
            <a:ext cx="2366011" cy="513885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6311">
                <a:moveTo>
                  <a:pt x="0" y="256648"/>
                </a:moveTo>
                <a:cubicBezTo>
                  <a:pt x="0" y="121456"/>
                  <a:pt x="101975" y="14401"/>
                  <a:pt x="237167" y="9321"/>
                </a:cubicBezTo>
                <a:cubicBezTo>
                  <a:pt x="333052" y="-1632"/>
                  <a:pt x="444023" y="-4013"/>
                  <a:pt x="520700" y="8052"/>
                </a:cubicBezTo>
                <a:cubicBezTo>
                  <a:pt x="570707" y="42977"/>
                  <a:pt x="486568" y="204269"/>
                  <a:pt x="732790" y="189664"/>
                </a:cubicBezTo>
                <a:cubicBezTo>
                  <a:pt x="889925" y="194321"/>
                  <a:pt x="1103918" y="196755"/>
                  <a:pt x="1274918" y="194110"/>
                </a:cubicBezTo>
                <a:cubicBezTo>
                  <a:pt x="1445918" y="191466"/>
                  <a:pt x="1661739" y="204383"/>
                  <a:pt x="1758788" y="173797"/>
                </a:cubicBezTo>
                <a:cubicBezTo>
                  <a:pt x="1855837" y="143211"/>
                  <a:pt x="1797125" y="37475"/>
                  <a:pt x="1857213" y="10594"/>
                </a:cubicBezTo>
                <a:cubicBezTo>
                  <a:pt x="1896981" y="-1049"/>
                  <a:pt x="2008907" y="688"/>
                  <a:pt x="2133923" y="4245"/>
                </a:cubicBezTo>
                <a:cubicBezTo>
                  <a:pt x="2258939" y="7802"/>
                  <a:pt x="2366010" y="121456"/>
                  <a:pt x="2366010" y="256648"/>
                </a:cubicBezTo>
                <a:lnTo>
                  <a:pt x="2366010" y="4891524"/>
                </a:lnTo>
                <a:cubicBezTo>
                  <a:pt x="2366010" y="5026716"/>
                  <a:pt x="2256415" y="5136311"/>
                  <a:pt x="2121223" y="5136311"/>
                </a:cubicBezTo>
                <a:lnTo>
                  <a:pt x="244787" y="5136311"/>
                </a:lnTo>
                <a:cubicBezTo>
                  <a:pt x="109595" y="5136311"/>
                  <a:pt x="0" y="5026716"/>
                  <a:pt x="0" y="4891524"/>
                </a:cubicBezTo>
                <a:lnTo>
                  <a:pt x="0"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add </a:t>
            </a:r>
            <a:br>
              <a:rPr lang="fr-FR"/>
            </a:br>
            <a:r>
              <a:rPr lang="fr-FR"/>
              <a:t>a picture</a:t>
            </a:r>
          </a:p>
        </p:txBody>
      </p:sp>
      <p:sp>
        <p:nvSpPr>
          <p:cNvPr id="7" name="Content Placeholder 3">
            <a:extLst>
              <a:ext uri="{FF2B5EF4-FFF2-40B4-BE49-F238E27FC236}">
                <a16:creationId xmlns:a16="http://schemas.microsoft.com/office/drawing/2014/main" id="{5203605E-5D0F-0A47-8156-70BCC750E7E0}"/>
              </a:ext>
            </a:extLst>
          </p:cNvPr>
          <p:cNvSpPr>
            <a:spLocks noGrp="1"/>
          </p:cNvSpPr>
          <p:nvPr>
            <p:ph sz="quarter" idx="24"/>
          </p:nvPr>
        </p:nvSpPr>
        <p:spPr>
          <a:xfrm>
            <a:off x="6092952" y="2273082"/>
            <a:ext cx="5184649"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a:extLst>
              <a:ext uri="{FF2B5EF4-FFF2-40B4-BE49-F238E27FC236}">
                <a16:creationId xmlns:a16="http://schemas.microsoft.com/office/drawing/2014/main" id="{547D626E-CE2E-104F-BDEA-677D70DA0AFF}"/>
              </a:ext>
            </a:extLst>
          </p:cNvPr>
          <p:cNvSpPr>
            <a:spLocks noGrp="1"/>
          </p:cNvSpPr>
          <p:nvPr>
            <p:ph type="title" hasCustomPrompt="1"/>
          </p:nvPr>
        </p:nvSpPr>
        <p:spPr>
          <a:xfrm>
            <a:off x="6092951" y="457200"/>
            <a:ext cx="5641849" cy="1138773"/>
          </a:xfrm>
        </p:spPr>
        <p:txBody>
          <a:bodyPr wrap="square">
            <a:spAutoFit/>
          </a:bodyPr>
          <a:lstStyle/>
          <a:p>
            <a:r>
              <a:rPr lang="en-US"/>
              <a:t>Master title style</a:t>
            </a:r>
          </a:p>
        </p:txBody>
      </p:sp>
    </p:spTree>
    <p:extLst>
      <p:ext uri="{BB962C8B-B14F-4D97-AF65-F5344CB8AC3E}">
        <p14:creationId xmlns:p14="http://schemas.microsoft.com/office/powerpoint/2010/main" val="347941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Phone X Zo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86ECA9-C582-E14A-B9CB-1EAC4F388DF8}"/>
              </a:ext>
            </a:extLst>
          </p:cNvPr>
          <p:cNvSpPr/>
          <p:nvPr userDrawn="1"/>
        </p:nvSpPr>
        <p:spPr>
          <a:xfrm>
            <a:off x="0" y="0"/>
            <a:ext cx="37307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B15AFEC-B582-BD42-ABD9-E3C317BA13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926"/>
          <a:stretch/>
        </p:blipFill>
        <p:spPr>
          <a:xfrm>
            <a:off x="665254" y="957581"/>
            <a:ext cx="4700828" cy="5900419"/>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p:cNvSpPr>
          <p:nvPr>
            <p:ph type="pic" sz="quarter" idx="11" hasCustomPrompt="1"/>
          </p:nvPr>
        </p:nvSpPr>
        <p:spPr>
          <a:xfrm>
            <a:off x="1103086" y="1534811"/>
            <a:ext cx="3795556" cy="5334729"/>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84244 w 2384244"/>
              <a:gd name="connsiteY9" fmla="*/ 4891524 h 5136311"/>
              <a:gd name="connsiteX10" fmla="*/ 2139457 w 2384244"/>
              <a:gd name="connsiteY10" fmla="*/ 5136311 h 5136311"/>
              <a:gd name="connsiteX11" fmla="*/ 263021 w 2384244"/>
              <a:gd name="connsiteY11" fmla="*/ 5136311 h 5136311"/>
              <a:gd name="connsiteX12" fmla="*/ 18234 w 2384244"/>
              <a:gd name="connsiteY12" fmla="*/ 4891524 h 5136311"/>
              <a:gd name="connsiteX13" fmla="*/ 0 w 2384244"/>
              <a:gd name="connsiteY13" fmla="*/ 3346754 h 5136311"/>
              <a:gd name="connsiteX14" fmla="*/ 18234 w 2384244"/>
              <a:gd name="connsiteY14" fmla="*/ 256648 h 5136311"/>
              <a:gd name="connsiteX0" fmla="*/ 18234 w 2384244"/>
              <a:gd name="connsiteY0" fmla="*/ 334285 h 5213948"/>
              <a:gd name="connsiteX1" fmla="*/ 255401 w 2384244"/>
              <a:gd name="connsiteY1" fmla="*/ 86958 h 5213948"/>
              <a:gd name="connsiteX2" fmla="*/ 538934 w 2384244"/>
              <a:gd name="connsiteY2" fmla="*/ 85689 h 5213948"/>
              <a:gd name="connsiteX3" fmla="*/ 751024 w 2384244"/>
              <a:gd name="connsiteY3" fmla="*/ 267301 h 5213948"/>
              <a:gd name="connsiteX4" fmla="*/ 1293152 w 2384244"/>
              <a:gd name="connsiteY4" fmla="*/ 271747 h 5213948"/>
              <a:gd name="connsiteX5" fmla="*/ 1777022 w 2384244"/>
              <a:gd name="connsiteY5" fmla="*/ 251434 h 5213948"/>
              <a:gd name="connsiteX6" fmla="*/ 1875447 w 2384244"/>
              <a:gd name="connsiteY6" fmla="*/ 88231 h 5213948"/>
              <a:gd name="connsiteX7" fmla="*/ 2152157 w 2384244"/>
              <a:gd name="connsiteY7" fmla="*/ 81882 h 5213948"/>
              <a:gd name="connsiteX8" fmla="*/ 2384244 w 2384244"/>
              <a:gd name="connsiteY8" fmla="*/ 334285 h 5213948"/>
              <a:gd name="connsiteX9" fmla="*/ 2379641 w 2384244"/>
              <a:gd name="connsiteY9" fmla="*/ 3424391 h 5213948"/>
              <a:gd name="connsiteX10" fmla="*/ 2384244 w 2384244"/>
              <a:gd name="connsiteY10" fmla="*/ 4969161 h 5213948"/>
              <a:gd name="connsiteX11" fmla="*/ 2139457 w 2384244"/>
              <a:gd name="connsiteY11" fmla="*/ 5213948 h 5213948"/>
              <a:gd name="connsiteX12" fmla="*/ 263021 w 2384244"/>
              <a:gd name="connsiteY12" fmla="*/ 5213948 h 5213948"/>
              <a:gd name="connsiteX13" fmla="*/ 18234 w 2384244"/>
              <a:gd name="connsiteY13" fmla="*/ 4969161 h 5213948"/>
              <a:gd name="connsiteX14" fmla="*/ 0 w 2384244"/>
              <a:gd name="connsiteY14" fmla="*/ 3424391 h 5213948"/>
              <a:gd name="connsiteX15" fmla="*/ 18234 w 2384244"/>
              <a:gd name="connsiteY15" fmla="*/ 334285 h 5213948"/>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0 w 2384244"/>
              <a:gd name="connsiteY13" fmla="*/ 3346754 h 5136311"/>
              <a:gd name="connsiteX14" fmla="*/ 18234 w 2384244"/>
              <a:gd name="connsiteY14"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0 w 2384244"/>
              <a:gd name="connsiteY12" fmla="*/ 3346754 h 5136311"/>
              <a:gd name="connsiteX13" fmla="*/ 18234 w 2384244"/>
              <a:gd name="connsiteY13" fmla="*/ 256648 h 5136311"/>
              <a:gd name="connsiteX0" fmla="*/ 18234 w 2384244"/>
              <a:gd name="connsiteY0" fmla="*/ 256648 h 4891524"/>
              <a:gd name="connsiteX1" fmla="*/ 255401 w 2384244"/>
              <a:gd name="connsiteY1" fmla="*/ 9321 h 4891524"/>
              <a:gd name="connsiteX2" fmla="*/ 538934 w 2384244"/>
              <a:gd name="connsiteY2" fmla="*/ 8052 h 4891524"/>
              <a:gd name="connsiteX3" fmla="*/ 751024 w 2384244"/>
              <a:gd name="connsiteY3" fmla="*/ 189664 h 4891524"/>
              <a:gd name="connsiteX4" fmla="*/ 1293152 w 2384244"/>
              <a:gd name="connsiteY4" fmla="*/ 194110 h 4891524"/>
              <a:gd name="connsiteX5" fmla="*/ 1777022 w 2384244"/>
              <a:gd name="connsiteY5" fmla="*/ 173797 h 4891524"/>
              <a:gd name="connsiteX6" fmla="*/ 1875447 w 2384244"/>
              <a:gd name="connsiteY6" fmla="*/ 10594 h 4891524"/>
              <a:gd name="connsiteX7" fmla="*/ 2152157 w 2384244"/>
              <a:gd name="connsiteY7" fmla="*/ 4245 h 4891524"/>
              <a:gd name="connsiteX8" fmla="*/ 2384244 w 2384244"/>
              <a:gd name="connsiteY8" fmla="*/ 256648 h 4891524"/>
              <a:gd name="connsiteX9" fmla="*/ 2379641 w 2384244"/>
              <a:gd name="connsiteY9" fmla="*/ 3346754 h 4891524"/>
              <a:gd name="connsiteX10" fmla="*/ 2384244 w 2384244"/>
              <a:gd name="connsiteY10" fmla="*/ 4891524 h 4891524"/>
              <a:gd name="connsiteX11" fmla="*/ 0 w 2384244"/>
              <a:gd name="connsiteY11" fmla="*/ 3346754 h 4891524"/>
              <a:gd name="connsiteX12" fmla="*/ 18234 w 2384244"/>
              <a:gd name="connsiteY12" fmla="*/ 256648 h 4891524"/>
              <a:gd name="connsiteX0" fmla="*/ 18234 w 2384244"/>
              <a:gd name="connsiteY0" fmla="*/ 256648 h 3733017"/>
              <a:gd name="connsiteX1" fmla="*/ 255401 w 2384244"/>
              <a:gd name="connsiteY1" fmla="*/ 9321 h 3733017"/>
              <a:gd name="connsiteX2" fmla="*/ 538934 w 2384244"/>
              <a:gd name="connsiteY2" fmla="*/ 8052 h 3733017"/>
              <a:gd name="connsiteX3" fmla="*/ 751024 w 2384244"/>
              <a:gd name="connsiteY3" fmla="*/ 189664 h 3733017"/>
              <a:gd name="connsiteX4" fmla="*/ 1293152 w 2384244"/>
              <a:gd name="connsiteY4" fmla="*/ 194110 h 3733017"/>
              <a:gd name="connsiteX5" fmla="*/ 1777022 w 2384244"/>
              <a:gd name="connsiteY5" fmla="*/ 173797 h 3733017"/>
              <a:gd name="connsiteX6" fmla="*/ 1875447 w 2384244"/>
              <a:gd name="connsiteY6" fmla="*/ 10594 h 3733017"/>
              <a:gd name="connsiteX7" fmla="*/ 2152157 w 2384244"/>
              <a:gd name="connsiteY7" fmla="*/ 4245 h 3733017"/>
              <a:gd name="connsiteX8" fmla="*/ 2384244 w 2384244"/>
              <a:gd name="connsiteY8" fmla="*/ 256648 h 3733017"/>
              <a:gd name="connsiteX9" fmla="*/ 2379641 w 2384244"/>
              <a:gd name="connsiteY9" fmla="*/ 3346754 h 3733017"/>
              <a:gd name="connsiteX10" fmla="*/ 0 w 2384244"/>
              <a:gd name="connsiteY10" fmla="*/ 3346754 h 3733017"/>
              <a:gd name="connsiteX11" fmla="*/ 18234 w 2384244"/>
              <a:gd name="connsiteY11" fmla="*/ 256648 h 3733017"/>
              <a:gd name="connsiteX0" fmla="*/ 18234 w 2384244"/>
              <a:gd name="connsiteY0" fmla="*/ 256648 h 3576698"/>
              <a:gd name="connsiteX1" fmla="*/ 255401 w 2384244"/>
              <a:gd name="connsiteY1" fmla="*/ 9321 h 3576698"/>
              <a:gd name="connsiteX2" fmla="*/ 538934 w 2384244"/>
              <a:gd name="connsiteY2" fmla="*/ 8052 h 3576698"/>
              <a:gd name="connsiteX3" fmla="*/ 751024 w 2384244"/>
              <a:gd name="connsiteY3" fmla="*/ 189664 h 3576698"/>
              <a:gd name="connsiteX4" fmla="*/ 1293152 w 2384244"/>
              <a:gd name="connsiteY4" fmla="*/ 194110 h 3576698"/>
              <a:gd name="connsiteX5" fmla="*/ 1777022 w 2384244"/>
              <a:gd name="connsiteY5" fmla="*/ 173797 h 3576698"/>
              <a:gd name="connsiteX6" fmla="*/ 1875447 w 2384244"/>
              <a:gd name="connsiteY6" fmla="*/ 10594 h 3576698"/>
              <a:gd name="connsiteX7" fmla="*/ 2152157 w 2384244"/>
              <a:gd name="connsiteY7" fmla="*/ 4245 h 3576698"/>
              <a:gd name="connsiteX8" fmla="*/ 2384244 w 2384244"/>
              <a:gd name="connsiteY8" fmla="*/ 256648 h 3576698"/>
              <a:gd name="connsiteX9" fmla="*/ 2379641 w 2384244"/>
              <a:gd name="connsiteY9" fmla="*/ 3346754 h 3576698"/>
              <a:gd name="connsiteX10" fmla="*/ 0 w 2384244"/>
              <a:gd name="connsiteY10" fmla="*/ 3346754 h 3576698"/>
              <a:gd name="connsiteX11" fmla="*/ 18234 w 2384244"/>
              <a:gd name="connsiteY11" fmla="*/ 256648 h 3576698"/>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49443"/>
              <a:gd name="connsiteX1" fmla="*/ 255401 w 2384244"/>
              <a:gd name="connsiteY1" fmla="*/ 9321 h 3349443"/>
              <a:gd name="connsiteX2" fmla="*/ 538934 w 2384244"/>
              <a:gd name="connsiteY2" fmla="*/ 8052 h 3349443"/>
              <a:gd name="connsiteX3" fmla="*/ 751024 w 2384244"/>
              <a:gd name="connsiteY3" fmla="*/ 189664 h 3349443"/>
              <a:gd name="connsiteX4" fmla="*/ 1293152 w 2384244"/>
              <a:gd name="connsiteY4" fmla="*/ 194110 h 3349443"/>
              <a:gd name="connsiteX5" fmla="*/ 1777022 w 2384244"/>
              <a:gd name="connsiteY5" fmla="*/ 173797 h 3349443"/>
              <a:gd name="connsiteX6" fmla="*/ 1875447 w 2384244"/>
              <a:gd name="connsiteY6" fmla="*/ 10594 h 3349443"/>
              <a:gd name="connsiteX7" fmla="*/ 2152157 w 2384244"/>
              <a:gd name="connsiteY7" fmla="*/ 4245 h 3349443"/>
              <a:gd name="connsiteX8" fmla="*/ 2384244 w 2384244"/>
              <a:gd name="connsiteY8" fmla="*/ 256648 h 3349443"/>
              <a:gd name="connsiteX9" fmla="*/ 2379641 w 2384244"/>
              <a:gd name="connsiteY9" fmla="*/ 3346754 h 3349443"/>
              <a:gd name="connsiteX10" fmla="*/ 0 w 2384244"/>
              <a:gd name="connsiteY10" fmla="*/ 3346754 h 3349443"/>
              <a:gd name="connsiteX11" fmla="*/ 18234 w 2384244"/>
              <a:gd name="connsiteY11" fmla="*/ 256648 h 334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244" h="3349443">
                <a:moveTo>
                  <a:pt x="18234" y="256648"/>
                </a:moveTo>
                <a:cubicBezTo>
                  <a:pt x="18234" y="121456"/>
                  <a:pt x="120209" y="14401"/>
                  <a:pt x="255401" y="9321"/>
                </a:cubicBezTo>
                <a:cubicBezTo>
                  <a:pt x="351286" y="-1632"/>
                  <a:pt x="462257" y="-4013"/>
                  <a:pt x="538934" y="8052"/>
                </a:cubicBezTo>
                <a:cubicBezTo>
                  <a:pt x="588941" y="42977"/>
                  <a:pt x="504802" y="204269"/>
                  <a:pt x="751024" y="189664"/>
                </a:cubicBezTo>
                <a:cubicBezTo>
                  <a:pt x="908159" y="194321"/>
                  <a:pt x="1122152" y="196755"/>
                  <a:pt x="1293152" y="194110"/>
                </a:cubicBezTo>
                <a:cubicBezTo>
                  <a:pt x="1464152" y="191466"/>
                  <a:pt x="1679973" y="204383"/>
                  <a:pt x="1777022" y="173797"/>
                </a:cubicBezTo>
                <a:cubicBezTo>
                  <a:pt x="1874071" y="143211"/>
                  <a:pt x="1815359" y="37475"/>
                  <a:pt x="1875447" y="10594"/>
                </a:cubicBezTo>
                <a:cubicBezTo>
                  <a:pt x="1915215" y="-1049"/>
                  <a:pt x="2027141" y="688"/>
                  <a:pt x="2152157" y="4245"/>
                </a:cubicBezTo>
                <a:cubicBezTo>
                  <a:pt x="2277173" y="7802"/>
                  <a:pt x="2373683" y="57529"/>
                  <a:pt x="2384244" y="256648"/>
                </a:cubicBezTo>
                <a:cubicBezTo>
                  <a:pt x="2382710" y="1286683"/>
                  <a:pt x="2381175" y="2316719"/>
                  <a:pt x="2379641" y="3346754"/>
                </a:cubicBezTo>
                <a:cubicBezTo>
                  <a:pt x="2383433" y="3351451"/>
                  <a:pt x="1520" y="3349029"/>
                  <a:pt x="0" y="3346754"/>
                </a:cubicBezTo>
                <a:lnTo>
                  <a:pt x="18234"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add </a:t>
            </a:r>
            <a:br>
              <a:rPr lang="fr-FR"/>
            </a:br>
            <a:r>
              <a:rPr lang="fr-FR"/>
              <a:t>a picture</a:t>
            </a:r>
          </a:p>
        </p:txBody>
      </p:sp>
      <p:sp>
        <p:nvSpPr>
          <p:cNvPr id="6" name="Content Placeholder 3">
            <a:extLst>
              <a:ext uri="{FF2B5EF4-FFF2-40B4-BE49-F238E27FC236}">
                <a16:creationId xmlns:a16="http://schemas.microsoft.com/office/drawing/2014/main" id="{00515B17-6167-0944-A915-02E8C68B2F44}"/>
              </a:ext>
            </a:extLst>
          </p:cNvPr>
          <p:cNvSpPr>
            <a:spLocks noGrp="1"/>
          </p:cNvSpPr>
          <p:nvPr>
            <p:ph sz="quarter" idx="24"/>
          </p:nvPr>
        </p:nvSpPr>
        <p:spPr>
          <a:xfrm>
            <a:off x="6092952" y="2273082"/>
            <a:ext cx="5184649"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053979D5-102C-A54E-8BC4-B23B12B255A3}"/>
              </a:ext>
            </a:extLst>
          </p:cNvPr>
          <p:cNvSpPr>
            <a:spLocks noGrp="1"/>
          </p:cNvSpPr>
          <p:nvPr>
            <p:ph type="title" hasCustomPrompt="1"/>
          </p:nvPr>
        </p:nvSpPr>
        <p:spPr>
          <a:xfrm>
            <a:off x="6092951" y="457200"/>
            <a:ext cx="5641849" cy="1138773"/>
          </a:xfrm>
        </p:spPr>
        <p:txBody>
          <a:bodyPr wrap="square">
            <a:spAutoFit/>
          </a:bodyPr>
          <a:lstStyle/>
          <a:p>
            <a:r>
              <a:rPr lang="en-US"/>
              <a:t>Master title style</a:t>
            </a:r>
          </a:p>
        </p:txBody>
      </p:sp>
    </p:spTree>
    <p:extLst>
      <p:ext uri="{BB962C8B-B14F-4D97-AF65-F5344CB8AC3E}">
        <p14:creationId xmlns:p14="http://schemas.microsoft.com/office/powerpoint/2010/main" val="36103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88F375-04CA-834B-9996-5992C46336E5}"/>
              </a:ext>
            </a:extLst>
          </p:cNvPr>
          <p:cNvSpPr/>
          <p:nvPr userDrawn="1"/>
        </p:nvSpPr>
        <p:spPr>
          <a:xfrm>
            <a:off x="8461248" y="0"/>
            <a:ext cx="37307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81EF5A2-7940-4246-8F98-9CCF1F66A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2179" b="28133"/>
          <a:stretch/>
        </p:blipFill>
        <p:spPr>
          <a:xfrm>
            <a:off x="5188223" y="1745672"/>
            <a:ext cx="7003778" cy="5112328"/>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688184" y="2235200"/>
            <a:ext cx="5503817" cy="4622800"/>
          </a:xfrm>
          <a:prstGeom prst="rect">
            <a:avLst/>
          </a:prstGeom>
          <a:solidFill>
            <a:schemeClr val="tx1"/>
          </a:solidFill>
        </p:spPr>
        <p:txBody>
          <a:bodyPr lIns="396000" tIns="1476000" rIns="72000" bIns="72000">
            <a:normAutofit/>
          </a:bodyPr>
          <a:lstStyle>
            <a:lvl1pPr marL="0" marR="0" indent="0" algn="l" defTabSz="914411"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add </a:t>
            </a:r>
            <a:br>
              <a:rPr lang="fr-FR"/>
            </a:br>
            <a:r>
              <a:rPr lang="fr-FR"/>
              <a:t>a picture</a:t>
            </a:r>
          </a:p>
        </p:txBody>
      </p:sp>
      <p:sp>
        <p:nvSpPr>
          <p:cNvPr id="8" name="Content Placeholder 3">
            <a:extLst>
              <a:ext uri="{FF2B5EF4-FFF2-40B4-BE49-F238E27FC236}">
                <a16:creationId xmlns:a16="http://schemas.microsoft.com/office/drawing/2014/main" id="{BAC8ED92-088A-2F43-A148-A05E8765966C}"/>
              </a:ext>
            </a:extLst>
          </p:cNvPr>
          <p:cNvSpPr>
            <a:spLocks noGrp="1"/>
          </p:cNvSpPr>
          <p:nvPr>
            <p:ph sz="quarter" idx="11"/>
          </p:nvPr>
        </p:nvSpPr>
        <p:spPr>
          <a:xfrm>
            <a:off x="914401" y="2273082"/>
            <a:ext cx="4430050"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C99786CD-411B-0F46-9DD9-67DD1FBCCA2E}"/>
              </a:ext>
            </a:extLst>
          </p:cNvPr>
          <p:cNvSpPr>
            <a:spLocks noGrp="1"/>
          </p:cNvSpPr>
          <p:nvPr>
            <p:ph type="title" hasCustomPrompt="1"/>
          </p:nvPr>
        </p:nvSpPr>
        <p:spPr>
          <a:xfrm>
            <a:off x="457200" y="457200"/>
            <a:ext cx="4887250" cy="1815882"/>
          </a:xfrm>
        </p:spPr>
        <p:txBody>
          <a:bodyPr>
            <a:normAutofit/>
          </a:bodyPr>
          <a:lstStyle/>
          <a:p>
            <a:r>
              <a:rPr lang="en-US"/>
              <a:t>Master title style</a:t>
            </a:r>
          </a:p>
        </p:txBody>
      </p:sp>
      <p:sp>
        <p:nvSpPr>
          <p:cNvPr id="7" name="TextBox 6">
            <a:extLst>
              <a:ext uri="{FF2B5EF4-FFF2-40B4-BE49-F238E27FC236}">
                <a16:creationId xmlns:a16="http://schemas.microsoft.com/office/drawing/2014/main" id="{83B5B718-986B-4086-AA88-F5B59B6AA2EF}"/>
              </a:ext>
            </a:extLst>
          </p:cNvPr>
          <p:cNvSpPr txBox="1">
            <a:spLocks noChangeArrowheads="1"/>
          </p:cNvSpPr>
          <p:nvPr userDrawn="1"/>
        </p:nvSpPr>
        <p:spPr bwMode="auto">
          <a:xfrm>
            <a:off x="11506200" y="6397229"/>
            <a:ext cx="685801" cy="261610"/>
          </a:xfrm>
          <a:prstGeom prst="rect">
            <a:avLst/>
          </a:prstGeom>
          <a:solidFill>
            <a:schemeClr val="accent3"/>
          </a:solidFill>
          <a:ln>
            <a:noFill/>
          </a:ln>
        </p:spPr>
        <p:txBody>
          <a:bodyPr wrap="square" lIns="228600" rIns="228600" anchor="ctr" anchorCtr="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1100" b="0" i="0" u="none" strike="noStrike" kern="1200" cap="all" spc="100" baseline="0" smtClean="0">
                <a:solidFill>
                  <a:schemeClr val="bg1"/>
                </a:solidFill>
                <a:latin typeface="+mn-lt"/>
                <a:ea typeface="Arial" charset="0"/>
                <a:cs typeface="Arial" charset="0"/>
              </a:rPr>
              <a:pPr algn="ctr" eaLnBrk="1" hangingPunct="1"/>
              <a:t>‹#›</a:t>
            </a:fld>
            <a:endParaRPr lang="ru-RU" altLang="en-US" sz="1100" b="0" i="0" cap="all" spc="100" baseline="0">
              <a:solidFill>
                <a:schemeClr val="bg1"/>
              </a:solidFill>
              <a:latin typeface="+mn-lt"/>
              <a:ea typeface="Arial" charset="0"/>
              <a:cs typeface="Arial" charset="0"/>
            </a:endParaRPr>
          </a:p>
        </p:txBody>
      </p:sp>
    </p:spTree>
    <p:extLst>
      <p:ext uri="{BB962C8B-B14F-4D97-AF65-F5344CB8AC3E}">
        <p14:creationId xmlns:p14="http://schemas.microsoft.com/office/powerpoint/2010/main" val="366983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book Zoo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42A1E-442D-504E-B53D-9145A514EBF6}"/>
              </a:ext>
            </a:extLst>
          </p:cNvPr>
          <p:cNvSpPr/>
          <p:nvPr userDrawn="1"/>
        </p:nvSpPr>
        <p:spPr>
          <a:xfrm>
            <a:off x="8461248" y="0"/>
            <a:ext cx="37307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F70BEE2-FE4D-6445-A384-7824F8AF65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2789" b="-1929"/>
          <a:stretch/>
        </p:blipFill>
        <p:spPr>
          <a:xfrm>
            <a:off x="5622140" y="1450300"/>
            <a:ext cx="7733451" cy="4503631"/>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543040" y="1745673"/>
            <a:ext cx="5661660" cy="3567545"/>
          </a:xfrm>
          <a:prstGeom prst="rect">
            <a:avLst/>
          </a:prstGeom>
          <a:solidFill>
            <a:schemeClr val="tx1"/>
          </a:solidFill>
        </p:spPr>
        <p:txBody>
          <a:bodyPr lIns="396000" tIns="1476000" rIns="72000" bIns="72000">
            <a:normAutofit/>
          </a:bodyPr>
          <a:lstStyle>
            <a:lvl1pPr marL="0" marR="0" indent="0" algn="l" defTabSz="914411"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add </a:t>
            </a:r>
            <a:br>
              <a:rPr lang="fr-FR"/>
            </a:br>
            <a:r>
              <a:rPr lang="fr-FR"/>
              <a:t>a picture</a:t>
            </a:r>
          </a:p>
        </p:txBody>
      </p:sp>
      <p:sp>
        <p:nvSpPr>
          <p:cNvPr id="6" name="Content Placeholder 3">
            <a:extLst>
              <a:ext uri="{FF2B5EF4-FFF2-40B4-BE49-F238E27FC236}">
                <a16:creationId xmlns:a16="http://schemas.microsoft.com/office/drawing/2014/main" id="{9EBB0D62-D94C-5D49-8BC2-AF9D6FD6F35D}"/>
              </a:ext>
            </a:extLst>
          </p:cNvPr>
          <p:cNvSpPr>
            <a:spLocks noGrp="1"/>
          </p:cNvSpPr>
          <p:nvPr>
            <p:ph sz="quarter" idx="11"/>
          </p:nvPr>
        </p:nvSpPr>
        <p:spPr>
          <a:xfrm>
            <a:off x="914401" y="2273082"/>
            <a:ext cx="4430050"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0FAE1D71-2722-2C43-96A8-7275722BC520}"/>
              </a:ext>
            </a:extLst>
          </p:cNvPr>
          <p:cNvSpPr>
            <a:spLocks noGrp="1"/>
          </p:cNvSpPr>
          <p:nvPr>
            <p:ph type="title" hasCustomPrompt="1"/>
          </p:nvPr>
        </p:nvSpPr>
        <p:spPr>
          <a:xfrm>
            <a:off x="457202" y="457200"/>
            <a:ext cx="4887250" cy="1815882"/>
          </a:xfrm>
        </p:spPr>
        <p:txBody>
          <a:bodyPr>
            <a:normAutofit/>
          </a:bodyPr>
          <a:lstStyle/>
          <a:p>
            <a:r>
              <a:rPr lang="en-US"/>
              <a:t>Master title style</a:t>
            </a:r>
          </a:p>
        </p:txBody>
      </p:sp>
      <p:sp>
        <p:nvSpPr>
          <p:cNvPr id="8" name="TextBox 7">
            <a:extLst>
              <a:ext uri="{FF2B5EF4-FFF2-40B4-BE49-F238E27FC236}">
                <a16:creationId xmlns:a16="http://schemas.microsoft.com/office/drawing/2014/main" id="{1345E3BF-42D0-472C-A2F6-52A825591E61}"/>
              </a:ext>
            </a:extLst>
          </p:cNvPr>
          <p:cNvSpPr txBox="1">
            <a:spLocks noChangeArrowheads="1"/>
          </p:cNvSpPr>
          <p:nvPr userDrawn="1"/>
        </p:nvSpPr>
        <p:spPr bwMode="auto">
          <a:xfrm>
            <a:off x="11506200" y="6397229"/>
            <a:ext cx="685801" cy="261610"/>
          </a:xfrm>
          <a:prstGeom prst="rect">
            <a:avLst/>
          </a:prstGeom>
          <a:solidFill>
            <a:schemeClr val="accent3"/>
          </a:solidFill>
          <a:ln>
            <a:noFill/>
          </a:ln>
        </p:spPr>
        <p:txBody>
          <a:bodyPr wrap="square" lIns="228600" rIns="228600" anchor="ctr" anchorCtr="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1100" b="0" i="0" u="none" strike="noStrike" kern="1200" cap="all" spc="100" baseline="0" smtClean="0">
                <a:solidFill>
                  <a:schemeClr val="bg1"/>
                </a:solidFill>
                <a:latin typeface="+mn-lt"/>
                <a:ea typeface="Arial" charset="0"/>
                <a:cs typeface="Arial" charset="0"/>
              </a:rPr>
              <a:pPr algn="ctr" eaLnBrk="1" hangingPunct="1"/>
              <a:t>‹#›</a:t>
            </a:fld>
            <a:endParaRPr lang="ru-RU" altLang="en-US" sz="1100" b="0" i="0" cap="all" spc="100" baseline="0">
              <a:solidFill>
                <a:schemeClr val="bg1"/>
              </a:solidFill>
              <a:latin typeface="+mn-lt"/>
              <a:ea typeface="Arial" charset="0"/>
              <a:cs typeface="Arial" charset="0"/>
            </a:endParaRPr>
          </a:p>
        </p:txBody>
      </p:sp>
    </p:spTree>
    <p:extLst>
      <p:ext uri="{BB962C8B-B14F-4D97-AF65-F5344CB8AC3E}">
        <p14:creationId xmlns:p14="http://schemas.microsoft.com/office/powerpoint/2010/main" val="231103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Pad Pr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C1A918-1CC9-0747-91FF-1C36FF7CD057}"/>
              </a:ext>
            </a:extLst>
          </p:cNvPr>
          <p:cNvSpPr/>
          <p:nvPr userDrawn="1"/>
        </p:nvSpPr>
        <p:spPr>
          <a:xfrm>
            <a:off x="0" y="0"/>
            <a:ext cx="37307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schemeClr val="accent1"/>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D45E4E17-34C1-7447-BAD7-FC9105837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184" y="711202"/>
            <a:ext cx="3877140" cy="5435598"/>
          </a:xfrm>
          <a:prstGeom prst="rect">
            <a:avLst/>
          </a:prstGeom>
          <a:effectLst>
            <a:outerShdw blurRad="444500" dist="127000" dir="5400000" algn="t" rotWithShape="0">
              <a:prstClr val="black">
                <a:alpha val="30000"/>
              </a:prstClr>
            </a:outerShdw>
          </a:effectLst>
        </p:spPr>
      </p:pic>
      <p:sp>
        <p:nvSpPr>
          <p:cNvPr id="7" name="Picture Placeholder 4">
            <a:extLst>
              <a:ext uri="{FF2B5EF4-FFF2-40B4-BE49-F238E27FC236}">
                <a16:creationId xmlns:a16="http://schemas.microsoft.com/office/drawing/2014/main" id="{CA23F7C5-F348-47D4-9C59-49AD0BB71814}"/>
              </a:ext>
            </a:extLst>
          </p:cNvPr>
          <p:cNvSpPr>
            <a:spLocks noGrp="1"/>
          </p:cNvSpPr>
          <p:nvPr>
            <p:ph type="pic" sz="quarter" idx="10" hasCustomPrompt="1"/>
          </p:nvPr>
        </p:nvSpPr>
        <p:spPr>
          <a:xfrm>
            <a:off x="2090681" y="1257485"/>
            <a:ext cx="3270364" cy="4346840"/>
          </a:xfrm>
          <a:prstGeom prst="rect">
            <a:avLst/>
          </a:prstGeom>
          <a:solidFill>
            <a:schemeClr val="tx1"/>
          </a:solidFill>
        </p:spPr>
        <p:txBody>
          <a:bodyPr lIns="216000" tIns="216000">
            <a:normAutofit/>
          </a:bodyPr>
          <a:lstStyle>
            <a:lvl1pPr marL="0" marR="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add </a:t>
            </a:r>
            <a:br>
              <a:rPr lang="fr-FR"/>
            </a:br>
            <a:r>
              <a:rPr lang="fr-FR"/>
              <a:t>a picture</a:t>
            </a:r>
          </a:p>
        </p:txBody>
      </p:sp>
      <p:sp>
        <p:nvSpPr>
          <p:cNvPr id="9" name="Content Placeholder 3">
            <a:extLst>
              <a:ext uri="{FF2B5EF4-FFF2-40B4-BE49-F238E27FC236}">
                <a16:creationId xmlns:a16="http://schemas.microsoft.com/office/drawing/2014/main" id="{09C79DF7-2DB8-E447-B510-D6992DA5E656}"/>
              </a:ext>
            </a:extLst>
          </p:cNvPr>
          <p:cNvSpPr>
            <a:spLocks noGrp="1"/>
          </p:cNvSpPr>
          <p:nvPr>
            <p:ph sz="quarter" idx="24"/>
          </p:nvPr>
        </p:nvSpPr>
        <p:spPr>
          <a:xfrm>
            <a:off x="6431239" y="2273082"/>
            <a:ext cx="4846361"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C706BCE4-8401-4D42-8A4D-8019864FC94A}"/>
              </a:ext>
            </a:extLst>
          </p:cNvPr>
          <p:cNvSpPr>
            <a:spLocks noGrp="1"/>
          </p:cNvSpPr>
          <p:nvPr>
            <p:ph type="title" hasCustomPrompt="1"/>
          </p:nvPr>
        </p:nvSpPr>
        <p:spPr>
          <a:xfrm>
            <a:off x="6431240" y="457200"/>
            <a:ext cx="5303561" cy="1138773"/>
          </a:xfrm>
        </p:spPr>
        <p:txBody>
          <a:bodyPr wrap="square">
            <a:spAutoFit/>
          </a:bodyPr>
          <a:lstStyle/>
          <a:p>
            <a:r>
              <a:rPr lang="en-US"/>
              <a:t>Master title style</a:t>
            </a:r>
          </a:p>
        </p:txBody>
      </p:sp>
    </p:spTree>
    <p:extLst>
      <p:ext uri="{BB962C8B-B14F-4D97-AF65-F5344CB8AC3E}">
        <p14:creationId xmlns:p14="http://schemas.microsoft.com/office/powerpoint/2010/main" val="38178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V Son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C681A-7920-324F-8263-7270108943FF}"/>
              </a:ext>
            </a:extLst>
          </p:cNvPr>
          <p:cNvSpPr/>
          <p:nvPr userDrawn="1"/>
        </p:nvSpPr>
        <p:spPr>
          <a:xfrm>
            <a:off x="0" y="0"/>
            <a:ext cx="37307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9CD3D52-5901-8749-8039-BAA6A79F22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372" y="985888"/>
            <a:ext cx="7750361" cy="4886225"/>
          </a:xfrm>
          <a:prstGeom prst="rect">
            <a:avLst/>
          </a:prstGeom>
          <a:effectLst>
            <a:outerShdw blurRad="279400" dist="50800" dir="5400000" algn="ctr" rotWithShape="0">
              <a:srgbClr val="000000">
                <a:alpha val="66000"/>
              </a:srgbClr>
            </a:outerShdw>
          </a:effectLst>
        </p:spPr>
      </p:pic>
      <p:sp>
        <p:nvSpPr>
          <p:cNvPr id="12" name="Picture Placeholder 4">
            <a:extLst>
              <a:ext uri="{FF2B5EF4-FFF2-40B4-BE49-F238E27FC236}">
                <a16:creationId xmlns:a16="http://schemas.microsoft.com/office/drawing/2014/main" id="{FD0C9DF6-807F-40E6-84C6-BA52193E138C}"/>
              </a:ext>
            </a:extLst>
          </p:cNvPr>
          <p:cNvSpPr>
            <a:spLocks noGrp="1"/>
          </p:cNvSpPr>
          <p:nvPr>
            <p:ph type="pic" sz="quarter" idx="10" hasCustomPrompt="1"/>
          </p:nvPr>
        </p:nvSpPr>
        <p:spPr>
          <a:xfrm>
            <a:off x="-352424" y="1114425"/>
            <a:ext cx="7591426" cy="4279107"/>
          </a:xfrm>
          <a:prstGeom prst="rect">
            <a:avLst/>
          </a:prstGeom>
          <a:solidFill>
            <a:schemeClr val="tx1"/>
          </a:solidFill>
        </p:spPr>
        <p:txBody>
          <a:bodyPr lIns="216000" tIns="216000">
            <a:normAutofit/>
          </a:bodyPr>
          <a:lstStyle>
            <a:lvl1pPr marL="0" marR="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add </a:t>
            </a:r>
            <a:br>
              <a:rPr lang="fr-FR"/>
            </a:br>
            <a:r>
              <a:rPr lang="fr-FR"/>
              <a:t>a picture</a:t>
            </a:r>
          </a:p>
        </p:txBody>
      </p:sp>
      <p:sp>
        <p:nvSpPr>
          <p:cNvPr id="8" name="Content Placeholder 3">
            <a:extLst>
              <a:ext uri="{FF2B5EF4-FFF2-40B4-BE49-F238E27FC236}">
                <a16:creationId xmlns:a16="http://schemas.microsoft.com/office/drawing/2014/main" id="{3C47E15B-A3A7-CE44-BCF3-9796CDB05971}"/>
              </a:ext>
            </a:extLst>
          </p:cNvPr>
          <p:cNvSpPr>
            <a:spLocks noGrp="1"/>
          </p:cNvSpPr>
          <p:nvPr>
            <p:ph sz="quarter" idx="24"/>
          </p:nvPr>
        </p:nvSpPr>
        <p:spPr>
          <a:xfrm>
            <a:off x="8239341" y="2950189"/>
            <a:ext cx="3038260" cy="299340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C5FD2833-5D97-524B-8F66-B125D9C6403B}"/>
              </a:ext>
            </a:extLst>
          </p:cNvPr>
          <p:cNvSpPr>
            <a:spLocks noGrp="1"/>
          </p:cNvSpPr>
          <p:nvPr>
            <p:ph type="title" hasCustomPrompt="1"/>
          </p:nvPr>
        </p:nvSpPr>
        <p:spPr>
          <a:xfrm>
            <a:off x="8239340" y="457200"/>
            <a:ext cx="3495460" cy="1815882"/>
          </a:xfrm>
        </p:spPr>
        <p:txBody>
          <a:bodyPr wrap="square">
            <a:spAutoFit/>
          </a:bodyPr>
          <a:lstStyle/>
          <a:p>
            <a:r>
              <a:rPr lang="en-US"/>
              <a:t>Master title style</a:t>
            </a:r>
          </a:p>
        </p:txBody>
      </p:sp>
    </p:spTree>
    <p:extLst>
      <p:ext uri="{BB962C8B-B14F-4D97-AF65-F5344CB8AC3E}">
        <p14:creationId xmlns:p14="http://schemas.microsoft.com/office/powerpoint/2010/main" val="390108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osition Mocku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1AE83-1F2D-0042-8978-74006604873F}"/>
              </a:ext>
            </a:extLst>
          </p:cNvPr>
          <p:cNvSpPr/>
          <p:nvPr userDrawn="1"/>
        </p:nvSpPr>
        <p:spPr>
          <a:xfrm>
            <a:off x="4657062" y="457200"/>
            <a:ext cx="7534939"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170D4B04-ACF9-9F45-8BCB-0645D6E935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7505744" y="675776"/>
            <a:ext cx="4581060" cy="6422466"/>
          </a:xfrm>
          <a:prstGeom prst="rect">
            <a:avLst/>
          </a:prstGeom>
          <a:effectLst>
            <a:outerShdw blurRad="508000" dist="190500" dir="5400000" algn="t" rotWithShape="0">
              <a:prstClr val="black">
                <a:alpha val="42000"/>
              </a:prstClr>
            </a:outerShdw>
          </a:effectLst>
        </p:spPr>
      </p:pic>
      <p:pic>
        <p:nvPicPr>
          <p:cNvPr id="7" name="Picture 6">
            <a:extLst>
              <a:ext uri="{FF2B5EF4-FFF2-40B4-BE49-F238E27FC236}">
                <a16:creationId xmlns:a16="http://schemas.microsoft.com/office/drawing/2014/main" id="{0ABF6898-8A7B-5D4E-AE56-667B77933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9221" y="1992809"/>
            <a:ext cx="2102841" cy="4184730"/>
          </a:xfrm>
          <a:prstGeom prst="rect">
            <a:avLst/>
          </a:prstGeom>
          <a:effectLst>
            <a:outerShdw blurRad="508000" dist="177800" dir="5400000" algn="t" rotWithShape="0">
              <a:prstClr val="black">
                <a:alpha val="42000"/>
              </a:prstClr>
            </a:outerShdw>
          </a:effectLst>
        </p:spPr>
      </p:pic>
      <p:sp>
        <p:nvSpPr>
          <p:cNvPr id="10" name="Picture Placeholder 4">
            <a:extLst>
              <a:ext uri="{FF2B5EF4-FFF2-40B4-BE49-F238E27FC236}">
                <a16:creationId xmlns:a16="http://schemas.microsoft.com/office/drawing/2014/main" id="{77071DD5-C8B5-4225-B8DE-07EA5BA539F6}"/>
              </a:ext>
            </a:extLst>
          </p:cNvPr>
          <p:cNvSpPr>
            <a:spLocks noGrp="1"/>
          </p:cNvSpPr>
          <p:nvPr>
            <p:ph type="pic" sz="quarter" idx="10" hasCustomPrompt="1"/>
          </p:nvPr>
        </p:nvSpPr>
        <p:spPr>
          <a:xfrm>
            <a:off x="7227571" y="1966364"/>
            <a:ext cx="5148656" cy="3851506"/>
          </a:xfrm>
          <a:prstGeom prst="rect">
            <a:avLst/>
          </a:prstGeom>
          <a:solidFill>
            <a:schemeClr val="tx1"/>
          </a:solidFill>
        </p:spPr>
        <p:txBody>
          <a:bodyPr lIns="216000" tIns="216000">
            <a:normAutofit/>
          </a:bodyPr>
          <a:lstStyle>
            <a:lvl1pPr marL="0" marR="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add </a:t>
            </a:r>
            <a:br>
              <a:rPr lang="fr-FR"/>
            </a:br>
            <a:r>
              <a:rPr lang="fr-FR"/>
              <a:t>a picture</a:t>
            </a:r>
          </a:p>
        </p:txBody>
      </p:sp>
      <p:sp>
        <p:nvSpPr>
          <p:cNvPr id="14" name="Picture Placeholder 2">
            <a:extLst>
              <a:ext uri="{FF2B5EF4-FFF2-40B4-BE49-F238E27FC236}">
                <a16:creationId xmlns:a16="http://schemas.microsoft.com/office/drawing/2014/main" id="{150A7111-6589-40CE-A556-684125F67275}"/>
              </a:ext>
            </a:extLst>
          </p:cNvPr>
          <p:cNvSpPr>
            <a:spLocks noGrp="1"/>
          </p:cNvSpPr>
          <p:nvPr>
            <p:ph type="pic" sz="quarter" idx="12" hasCustomPrompt="1"/>
          </p:nvPr>
        </p:nvSpPr>
        <p:spPr>
          <a:xfrm>
            <a:off x="3818268" y="2254257"/>
            <a:ext cx="1683545" cy="365847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251 h 5137914"/>
              <a:gd name="connsiteX1" fmla="*/ 237167 w 2366010"/>
              <a:gd name="connsiteY1" fmla="*/ 10924 h 5137914"/>
              <a:gd name="connsiteX2" fmla="*/ 518022 w 2366010"/>
              <a:gd name="connsiteY2" fmla="*/ 6979 h 5137914"/>
              <a:gd name="connsiteX3" fmla="*/ 727710 w 2366010"/>
              <a:gd name="connsiteY3" fmla="*/ 196344 h 5137914"/>
              <a:gd name="connsiteX4" fmla="*/ 1274918 w 2366010"/>
              <a:gd name="connsiteY4" fmla="*/ 195713 h 5137914"/>
              <a:gd name="connsiteX5" fmla="*/ 1753708 w 2366010"/>
              <a:gd name="connsiteY5" fmla="*/ 180477 h 5137914"/>
              <a:gd name="connsiteX6" fmla="*/ 1857213 w 2366010"/>
              <a:gd name="connsiteY6" fmla="*/ 12197 h 5137914"/>
              <a:gd name="connsiteX7" fmla="*/ 2133923 w 2366010"/>
              <a:gd name="connsiteY7" fmla="*/ 5848 h 5137914"/>
              <a:gd name="connsiteX8" fmla="*/ 2366010 w 2366010"/>
              <a:gd name="connsiteY8" fmla="*/ 258251 h 5137914"/>
              <a:gd name="connsiteX9" fmla="*/ 2366010 w 2366010"/>
              <a:gd name="connsiteY9" fmla="*/ 4893127 h 5137914"/>
              <a:gd name="connsiteX10" fmla="*/ 2121223 w 2366010"/>
              <a:gd name="connsiteY10" fmla="*/ 5137914 h 5137914"/>
              <a:gd name="connsiteX11" fmla="*/ 244787 w 2366010"/>
              <a:gd name="connsiteY11" fmla="*/ 5137914 h 5137914"/>
              <a:gd name="connsiteX12" fmla="*/ 0 w 2366010"/>
              <a:gd name="connsiteY12" fmla="*/ 4893127 h 5137914"/>
              <a:gd name="connsiteX13" fmla="*/ 0 w 2366010"/>
              <a:gd name="connsiteY13" fmla="*/ 258251 h 5137914"/>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8986">
                <a:moveTo>
                  <a:pt x="0" y="259323"/>
                </a:moveTo>
                <a:cubicBezTo>
                  <a:pt x="0" y="124131"/>
                  <a:pt x="99298" y="14400"/>
                  <a:pt x="234490" y="9320"/>
                </a:cubicBezTo>
                <a:cubicBezTo>
                  <a:pt x="330375" y="-1633"/>
                  <a:pt x="441345" y="-4014"/>
                  <a:pt x="518022" y="8051"/>
                </a:cubicBezTo>
                <a:cubicBezTo>
                  <a:pt x="568029" y="42976"/>
                  <a:pt x="608553" y="191263"/>
                  <a:pt x="727710" y="197416"/>
                </a:cubicBezTo>
                <a:cubicBezTo>
                  <a:pt x="883276" y="205449"/>
                  <a:pt x="1056621" y="196753"/>
                  <a:pt x="1274918" y="196785"/>
                </a:cubicBezTo>
                <a:cubicBezTo>
                  <a:pt x="1493215" y="196817"/>
                  <a:pt x="1691464" y="206784"/>
                  <a:pt x="1748353" y="181549"/>
                </a:cubicBezTo>
                <a:cubicBezTo>
                  <a:pt x="1805242" y="156314"/>
                  <a:pt x="1797125" y="40150"/>
                  <a:pt x="1857213" y="13269"/>
                </a:cubicBezTo>
                <a:cubicBezTo>
                  <a:pt x="1896981" y="1626"/>
                  <a:pt x="2008907" y="3363"/>
                  <a:pt x="2133923" y="6920"/>
                </a:cubicBezTo>
                <a:cubicBezTo>
                  <a:pt x="2258939" y="10477"/>
                  <a:pt x="2366010" y="124131"/>
                  <a:pt x="2366010" y="259323"/>
                </a:cubicBezTo>
                <a:lnTo>
                  <a:pt x="2366010" y="4894199"/>
                </a:lnTo>
                <a:cubicBezTo>
                  <a:pt x="2366010" y="5029391"/>
                  <a:pt x="2256415" y="5138986"/>
                  <a:pt x="2121223" y="5138986"/>
                </a:cubicBezTo>
                <a:lnTo>
                  <a:pt x="244787" y="5138986"/>
                </a:lnTo>
                <a:cubicBezTo>
                  <a:pt x="109595" y="5138986"/>
                  <a:pt x="0" y="5029391"/>
                  <a:pt x="0" y="4894199"/>
                </a:cubicBezTo>
                <a:lnTo>
                  <a:pt x="0" y="259323"/>
                </a:lnTo>
                <a:close/>
              </a:path>
            </a:pathLst>
          </a:custGeom>
          <a:solidFill>
            <a:schemeClr val="tx1"/>
          </a:solidFill>
        </p:spPr>
        <p:txBody>
          <a:bodyPr lIns="252000" tIns="360000" bIns="90000" anchor="t">
            <a:normAutofit/>
          </a:bodyPr>
          <a:lstStyle>
            <a:lvl1pPr marL="0" indent="0" algn="l">
              <a:buNone/>
              <a:defRPr lang="fr-FR" sz="24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add </a:t>
            </a:r>
            <a:br>
              <a:rPr lang="fr-FR"/>
            </a:br>
            <a:r>
              <a:rPr lang="fr-FR"/>
              <a:t>a picture</a:t>
            </a:r>
          </a:p>
        </p:txBody>
      </p:sp>
      <p:sp>
        <p:nvSpPr>
          <p:cNvPr id="11" name="Content Placeholder 3">
            <a:extLst>
              <a:ext uri="{FF2B5EF4-FFF2-40B4-BE49-F238E27FC236}">
                <a16:creationId xmlns:a16="http://schemas.microsoft.com/office/drawing/2014/main" id="{EBDD18AD-67A7-FC43-94A2-0E86A0AE9577}"/>
              </a:ext>
            </a:extLst>
          </p:cNvPr>
          <p:cNvSpPr>
            <a:spLocks noGrp="1"/>
          </p:cNvSpPr>
          <p:nvPr>
            <p:ph sz="quarter" idx="11"/>
          </p:nvPr>
        </p:nvSpPr>
        <p:spPr>
          <a:xfrm>
            <a:off x="457200" y="2273082"/>
            <a:ext cx="3007271" cy="3670517"/>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B2CAB790-D96E-2448-8E44-FA67A9F6D642}"/>
              </a:ext>
            </a:extLst>
          </p:cNvPr>
          <p:cNvSpPr>
            <a:spLocks noGrp="1"/>
          </p:cNvSpPr>
          <p:nvPr>
            <p:ph type="title" hasCustomPrompt="1"/>
          </p:nvPr>
        </p:nvSpPr>
        <p:spPr>
          <a:xfrm>
            <a:off x="457200" y="457200"/>
            <a:ext cx="3739243" cy="1815882"/>
          </a:xfrm>
        </p:spPr>
        <p:txBody>
          <a:bodyPr>
            <a:normAutofit/>
          </a:bodyPr>
          <a:lstStyle/>
          <a:p>
            <a:r>
              <a:rPr lang="en-US"/>
              <a:t>Master title style</a:t>
            </a:r>
          </a:p>
        </p:txBody>
      </p:sp>
    </p:spTree>
    <p:extLst>
      <p:ext uri="{BB962C8B-B14F-4D97-AF65-F5344CB8AC3E}">
        <p14:creationId xmlns:p14="http://schemas.microsoft.com/office/powerpoint/2010/main" val="24037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4128" y="1270827"/>
            <a:ext cx="10443452" cy="1156185"/>
          </a:xfrm>
        </p:spPr>
        <p:txBody>
          <a:bodyPr/>
          <a:lstStyle/>
          <a:p>
            <a:r>
              <a:rPr lang="en-US"/>
              <a:t>Click to edit Master title style</a:t>
            </a:r>
          </a:p>
        </p:txBody>
      </p:sp>
      <p:sp>
        <p:nvSpPr>
          <p:cNvPr id="7" name="Date Placeholder 3">
            <a:extLst>
              <a:ext uri="{FF2B5EF4-FFF2-40B4-BE49-F238E27FC236}">
                <a16:creationId xmlns:a16="http://schemas.microsoft.com/office/drawing/2014/main" id="{7E86442A-82EB-9E4F-82CF-001F7CEB66F2}"/>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59D92A34-5841-FD43-84C6-EC78CC4ED4F4}" type="datetime1">
              <a:rPr lang="en-US" smtClean="0"/>
              <a:t>7/12/2023</a:t>
            </a:fld>
            <a:endParaRPr lang="en-US"/>
          </a:p>
        </p:txBody>
      </p:sp>
      <p:sp>
        <p:nvSpPr>
          <p:cNvPr id="8" name="Slide Number Placeholder 5">
            <a:extLst>
              <a:ext uri="{FF2B5EF4-FFF2-40B4-BE49-F238E27FC236}">
                <a16:creationId xmlns:a16="http://schemas.microsoft.com/office/drawing/2014/main" id="{52766EF4-36EF-0247-B163-81A128966F03}"/>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798F199-C922-4D48-AB30-AF08577C913A}"/>
              </a:ext>
            </a:extLst>
          </p:cNvPr>
          <p:cNvPicPr>
            <a:picLocks noChangeAspect="1"/>
          </p:cNvPicPr>
          <p:nvPr userDrawn="1"/>
        </p:nvPicPr>
        <p:blipFill>
          <a:blip r:embed="rId2"/>
          <a:stretch>
            <a:fillRect/>
          </a:stretch>
        </p:blipFill>
        <p:spPr>
          <a:xfrm>
            <a:off x="3047" y="4822014"/>
            <a:ext cx="12188953" cy="2035987"/>
          </a:xfrm>
          <a:prstGeom prst="rect">
            <a:avLst/>
          </a:prstGeom>
        </p:spPr>
      </p:pic>
      <p:sp>
        <p:nvSpPr>
          <p:cNvPr id="44" name="Text Placeholder 28">
            <a:extLst>
              <a:ext uri="{FF2B5EF4-FFF2-40B4-BE49-F238E27FC236}">
                <a16:creationId xmlns:a16="http://schemas.microsoft.com/office/drawing/2014/main" id="{73AE70C6-3DA2-0648-8602-F02A6A17652E}"/>
              </a:ext>
            </a:extLst>
          </p:cNvPr>
          <p:cNvSpPr>
            <a:spLocks noGrp="1"/>
          </p:cNvSpPr>
          <p:nvPr userDrawn="1">
            <p:ph type="body" sz="quarter" idx="18" hasCustomPrompt="1"/>
          </p:nvPr>
        </p:nvSpPr>
        <p:spPr>
          <a:xfrm>
            <a:off x="457200" y="4149231"/>
            <a:ext cx="11277600" cy="646331"/>
          </a:xfrm>
        </p:spPr>
        <p:txBody>
          <a:bodyPr wrap="square" lIns="0" rIns="0" bIns="457200" anchor="ctr" anchorCtr="0">
            <a:spAutoFit/>
          </a:bodyPr>
          <a:lstStyle>
            <a:lvl1pPr marL="0" indent="0" algn="l">
              <a:buNone/>
              <a:defRPr sz="1200" b="1" cap="all" spc="200" baseline="0">
                <a:solidFill>
                  <a:schemeClr val="bg1"/>
                </a:solidFill>
              </a:defRPr>
            </a:lvl1pPr>
          </a:lstStyle>
          <a:p>
            <a:pPr lvl="0"/>
            <a:r>
              <a:rPr lang="en-US"/>
              <a:t>PRESENTER NAME | EMAIL</a:t>
            </a:r>
          </a:p>
        </p:txBody>
      </p:sp>
      <p:sp>
        <p:nvSpPr>
          <p:cNvPr id="16" name="Text Placeholder 20">
            <a:extLst>
              <a:ext uri="{FF2B5EF4-FFF2-40B4-BE49-F238E27FC236}">
                <a16:creationId xmlns:a16="http://schemas.microsoft.com/office/drawing/2014/main" id="{9DD58F85-4BA4-5446-B725-1207DB985C99}"/>
              </a:ext>
            </a:extLst>
          </p:cNvPr>
          <p:cNvSpPr txBox="1">
            <a:spLocks/>
          </p:cNvSpPr>
          <p:nvPr userDrawn="1"/>
        </p:nvSpPr>
        <p:spPr>
          <a:xfrm>
            <a:off x="457200" y="457200"/>
            <a:ext cx="11277600" cy="3665579"/>
          </a:xfrm>
          <a:prstGeom prst="rect">
            <a:avLst/>
          </a:prstGeom>
        </p:spPr>
        <p:txBody>
          <a:bodyPr wrap="square" lIns="0" tIns="0" rIns="0" bIns="457200" anchor="ctr" anchorCtr="0">
            <a:noAutofit/>
          </a:bodyPr>
          <a:lstStyle>
            <a:lvl1pPr marL="228600" indent="-228600" algn="l" defTabSz="457200" rtl="0" eaLnBrk="1" latinLnBrk="0" hangingPunct="1">
              <a:lnSpc>
                <a:spcPct val="100000"/>
              </a:lnSpc>
              <a:spcBef>
                <a:spcPts val="0"/>
              </a:spcBef>
              <a:buClr>
                <a:schemeClr val="tx1">
                  <a:lumMod val="75000"/>
                </a:schemeClr>
              </a:buClr>
              <a:buSzPct val="85000"/>
              <a:buFont typeface="Helvetica" charset="0"/>
              <a:buChar char="•"/>
              <a:defRPr sz="2800" b="0" i="0" kern="1200">
                <a:solidFill>
                  <a:schemeClr val="tx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None/>
            </a:pPr>
            <a:r>
              <a:rPr lang="en-US" sz="6000" b="0" cap="none" spc="0" baseline="0">
                <a:solidFill>
                  <a:schemeClr val="bg1"/>
                </a:solidFill>
              </a:rPr>
              <a:t>Thank You</a:t>
            </a:r>
          </a:p>
        </p:txBody>
      </p:sp>
    </p:spTree>
    <p:extLst>
      <p:ext uri="{BB962C8B-B14F-4D97-AF65-F5344CB8AC3E}">
        <p14:creationId xmlns:p14="http://schemas.microsoft.com/office/powerpoint/2010/main" val="117587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1C93A7-A7A7-8246-AEDA-0BE4EE0F9121}"/>
              </a:ext>
            </a:extLst>
          </p:cNvPr>
          <p:cNvSpPr/>
          <p:nvPr userDrawn="1"/>
        </p:nvSpPr>
        <p:spPr>
          <a:xfrm>
            <a:off x="0" y="2"/>
            <a:ext cx="12192000" cy="615857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itle 1"/>
          <p:cNvSpPr>
            <a:spLocks noGrp="1"/>
          </p:cNvSpPr>
          <p:nvPr>
            <p:ph type="title" hasCustomPrompt="1"/>
          </p:nvPr>
        </p:nvSpPr>
        <p:spPr>
          <a:xfrm>
            <a:off x="205749" y="2329857"/>
            <a:ext cx="11794341" cy="1444752"/>
          </a:xfrm>
        </p:spPr>
        <p:txBody>
          <a:bodyPr anchor="ctr" anchorCtr="0">
            <a:noAutofit/>
          </a:bodyPr>
          <a:lstStyle>
            <a:lvl1pPr algn="ctr">
              <a:lnSpc>
                <a:spcPts val="5500"/>
              </a:lnSpc>
              <a:defRPr sz="4800" b="1" cap="all" spc="600">
                <a:solidFill>
                  <a:schemeClr val="bg1"/>
                </a:solidFill>
              </a:defRPr>
            </a:lvl1pPr>
          </a:lstStyle>
          <a:p>
            <a:r>
              <a:rPr lang="en-US"/>
              <a:t>SECTION Title</a:t>
            </a:r>
          </a:p>
        </p:txBody>
      </p:sp>
      <p:sp>
        <p:nvSpPr>
          <p:cNvPr id="6" name="Rectangle 5">
            <a:extLst>
              <a:ext uri="{FF2B5EF4-FFF2-40B4-BE49-F238E27FC236}">
                <a16:creationId xmlns:a16="http://schemas.microsoft.com/office/drawing/2014/main" id="{F1583E93-0E1F-024A-9CAE-802927FF4E2E}"/>
              </a:ext>
            </a:extLst>
          </p:cNvPr>
          <p:cNvSpPr/>
          <p:nvPr userDrawn="1"/>
        </p:nvSpPr>
        <p:spPr>
          <a:xfrm>
            <a:off x="205749" y="152400"/>
            <a:ext cx="11794341" cy="5824194"/>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959DAAA2-4817-1845-880E-31E5D40093D8}"/>
              </a:ext>
            </a:extLst>
          </p:cNvPr>
          <p:cNvSpPr txBox="1"/>
          <p:nvPr userDrawn="1"/>
        </p:nvSpPr>
        <p:spPr>
          <a:xfrm>
            <a:off x="2117359" y="6218568"/>
            <a:ext cx="7089193" cy="639432"/>
          </a:xfrm>
          <a:prstGeom prst="rect">
            <a:avLst/>
          </a:prstGeom>
          <a:solidFill>
            <a:schemeClr val="bg1"/>
          </a:solidFill>
        </p:spPr>
        <p:txBody>
          <a:bodyPr vert="horz" wrap="square" lIns="91440" tIns="91440" rIns="91440" bIns="109728" rtlCol="0" anchor="ctr" anchorCtr="0">
            <a:noAutofit/>
          </a:bodyPr>
          <a:lstStyle/>
          <a:p>
            <a:pPr marL="45721" marR="0" lvl="0" indent="0" algn="l" defTabSz="457206" rtl="0" eaLnBrk="1" fontAlgn="auto" latinLnBrk="0" hangingPunct="1">
              <a:lnSpc>
                <a:spcPct val="150000"/>
              </a:lnSpc>
              <a:spcBef>
                <a:spcPts val="0"/>
              </a:spcBef>
              <a:spcAft>
                <a:spcPts val="0"/>
              </a:spcAft>
              <a:buClrTx/>
              <a:buSzTx/>
              <a:buFontTx/>
              <a:buNone/>
              <a:tabLst/>
              <a:defRPr/>
            </a:pPr>
            <a:r>
              <a:rPr lang="en-US" sz="1050" b="0" spc="300">
                <a:solidFill>
                  <a:schemeClr val="tx1">
                    <a:lumMod val="60000"/>
                    <a:lumOff val="40000"/>
                  </a:schemeClr>
                </a:solidFill>
                <a:latin typeface="Helvetica" charset="0"/>
              </a:rPr>
              <a:t>Repay. Repair.</a:t>
            </a:r>
            <a:r>
              <a:rPr lang="en-US" sz="1050" b="0" spc="300" baseline="0">
                <a:solidFill>
                  <a:schemeClr val="tx1">
                    <a:lumMod val="60000"/>
                    <a:lumOff val="40000"/>
                  </a:schemeClr>
                </a:solidFill>
                <a:latin typeface="Helvetica" charset="0"/>
              </a:rPr>
              <a:t> Replace. Reconstruct</a:t>
            </a:r>
            <a:r>
              <a:rPr lang="en-US" sz="1000" b="0" spc="300" baseline="0">
                <a:solidFill>
                  <a:schemeClr val="tx1">
                    <a:lumMod val="60000"/>
                    <a:lumOff val="40000"/>
                  </a:schemeClr>
                </a:solidFill>
                <a:latin typeface="Helvetica" charset="0"/>
              </a:rPr>
              <a:t>.</a:t>
            </a:r>
            <a:endParaRPr lang="en-US" sz="1000" b="0" spc="300">
              <a:solidFill>
                <a:schemeClr val="tx1">
                  <a:lumMod val="60000"/>
                  <a:lumOff val="40000"/>
                </a:schemeClr>
              </a:solidFill>
              <a:latin typeface="Helvetica" charset="0"/>
            </a:endParaRPr>
          </a:p>
        </p:txBody>
      </p:sp>
    </p:spTree>
    <p:extLst>
      <p:ext uri="{BB962C8B-B14F-4D97-AF65-F5344CB8AC3E}">
        <p14:creationId xmlns:p14="http://schemas.microsoft.com/office/powerpoint/2010/main" val="374738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6"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37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6"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25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6"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88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6"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1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6"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6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6"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94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65F0-94C5-BF49-86A1-FD4FB9F2A51C}"/>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797C2B19-A693-774E-A37C-8CDA8CCD5B46}"/>
              </a:ext>
            </a:extLst>
          </p:cNvPr>
          <p:cNvSpPr>
            <a:spLocks noGrp="1"/>
          </p:cNvSpPr>
          <p:nvPr>
            <p:ph sz="quarter" idx="10"/>
          </p:nvPr>
        </p:nvSpPr>
        <p:spPr>
          <a:xfrm>
            <a:off x="3" y="1295406"/>
            <a:ext cx="4019227" cy="4818063"/>
          </a:xfrm>
          <a:solidFill>
            <a:schemeClr val="accent3"/>
          </a:solidFill>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a:p>
            <a:pPr lvl="0"/>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2821D383-292A-F14D-98B0-8D0029C4C7F5}"/>
              </a:ext>
            </a:extLst>
          </p:cNvPr>
          <p:cNvSpPr>
            <a:spLocks noGrp="1"/>
          </p:cNvSpPr>
          <p:nvPr>
            <p:ph sz="quarter" idx="11"/>
          </p:nvPr>
        </p:nvSpPr>
        <p:spPr>
          <a:xfrm>
            <a:off x="4086387" y="1295405"/>
            <a:ext cx="4019227" cy="4818063"/>
          </a:xfrm>
          <a:solidFill>
            <a:schemeClr val="accent2"/>
          </a:solidFill>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a:p>
            <a:pPr lvl="0"/>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15DB8A59-2085-3E4D-AC97-F2BE6E303F62}"/>
              </a:ext>
            </a:extLst>
          </p:cNvPr>
          <p:cNvSpPr>
            <a:spLocks noGrp="1"/>
          </p:cNvSpPr>
          <p:nvPr>
            <p:ph sz="quarter" idx="12"/>
          </p:nvPr>
        </p:nvSpPr>
        <p:spPr>
          <a:xfrm>
            <a:off x="8172774" y="1295405"/>
            <a:ext cx="4019227" cy="4818063"/>
          </a:xfrm>
          <a:solidFill>
            <a:schemeClr val="accent1"/>
          </a:solidFill>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a:p>
            <a:pPr lvl="0"/>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86E4164-1074-C945-BBF0-9CD375769A41}"/>
              </a:ext>
            </a:extLst>
          </p:cNvPr>
          <p:cNvSpPr txBox="1"/>
          <p:nvPr userDrawn="1"/>
        </p:nvSpPr>
        <p:spPr>
          <a:xfrm>
            <a:off x="4" y="1295399"/>
            <a:ext cx="4019228" cy="463660"/>
          </a:xfrm>
          <a:prstGeom prst="rect">
            <a:avLst/>
          </a:prstGeom>
          <a:noFill/>
        </p:spPr>
        <p:txBody>
          <a:bodyPr vert="horz" wrap="square" lIns="91440" tIns="91440" rIns="91440" bIns="109728" rtlCol="0" anchor="ctr" anchorCtr="0">
            <a:noAutofit/>
          </a:bodyPr>
          <a:lstStyle/>
          <a:p>
            <a:pPr marL="45721" indent="0" algn="ctr">
              <a:lnSpc>
                <a:spcPct val="150000"/>
              </a:lnSpc>
              <a:buNone/>
            </a:pPr>
            <a:r>
              <a:rPr lang="en-US" sz="1600" b="1" spc="300">
                <a:solidFill>
                  <a:schemeClr val="bg1"/>
                </a:solidFill>
                <a:latin typeface="Helvetica" charset="0"/>
              </a:rPr>
              <a:t>BLOCK TITLE</a:t>
            </a:r>
          </a:p>
        </p:txBody>
      </p:sp>
      <p:cxnSp>
        <p:nvCxnSpPr>
          <p:cNvPr id="12" name="Straight Connector 11">
            <a:extLst>
              <a:ext uri="{FF2B5EF4-FFF2-40B4-BE49-F238E27FC236}">
                <a16:creationId xmlns:a16="http://schemas.microsoft.com/office/drawing/2014/main" id="{4F131455-A13E-7E44-93A6-0C5E3E9414E4}"/>
              </a:ext>
            </a:extLst>
          </p:cNvPr>
          <p:cNvCxnSpPr/>
          <p:nvPr userDrawn="1"/>
        </p:nvCxnSpPr>
        <p:spPr>
          <a:xfrm>
            <a:off x="3" y="1821051"/>
            <a:ext cx="401922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E036477-53BA-154F-AC03-6E8F92EFEA91}"/>
              </a:ext>
            </a:extLst>
          </p:cNvPr>
          <p:cNvSpPr txBox="1"/>
          <p:nvPr userDrawn="1"/>
        </p:nvSpPr>
        <p:spPr>
          <a:xfrm>
            <a:off x="4086388" y="1295399"/>
            <a:ext cx="4019228" cy="463660"/>
          </a:xfrm>
          <a:prstGeom prst="rect">
            <a:avLst/>
          </a:prstGeom>
          <a:noFill/>
        </p:spPr>
        <p:txBody>
          <a:bodyPr vert="horz" wrap="square" lIns="91440" tIns="91440" rIns="91440" bIns="109728" rtlCol="0" anchor="ctr" anchorCtr="0">
            <a:noAutofit/>
          </a:bodyPr>
          <a:lstStyle/>
          <a:p>
            <a:pPr marL="45721" indent="0" algn="ctr">
              <a:lnSpc>
                <a:spcPct val="150000"/>
              </a:lnSpc>
              <a:buNone/>
            </a:pPr>
            <a:r>
              <a:rPr lang="en-US" sz="1600" b="1" spc="300">
                <a:solidFill>
                  <a:schemeClr val="bg1"/>
                </a:solidFill>
                <a:latin typeface="Helvetica" charset="0"/>
              </a:rPr>
              <a:t>BLOCK TITLE</a:t>
            </a:r>
          </a:p>
        </p:txBody>
      </p:sp>
      <p:cxnSp>
        <p:nvCxnSpPr>
          <p:cNvPr id="14" name="Straight Connector 13">
            <a:extLst>
              <a:ext uri="{FF2B5EF4-FFF2-40B4-BE49-F238E27FC236}">
                <a16:creationId xmlns:a16="http://schemas.microsoft.com/office/drawing/2014/main" id="{AAF7CCF2-0C57-AC40-A0CE-216D4456353C}"/>
              </a:ext>
            </a:extLst>
          </p:cNvPr>
          <p:cNvCxnSpPr/>
          <p:nvPr userDrawn="1"/>
        </p:nvCxnSpPr>
        <p:spPr>
          <a:xfrm>
            <a:off x="4086390" y="1821051"/>
            <a:ext cx="401922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C81E714-4F93-2B43-AEDD-8B46DDF21D59}"/>
              </a:ext>
            </a:extLst>
          </p:cNvPr>
          <p:cNvSpPr txBox="1"/>
          <p:nvPr userDrawn="1"/>
        </p:nvSpPr>
        <p:spPr>
          <a:xfrm>
            <a:off x="8175355" y="1295399"/>
            <a:ext cx="4019228" cy="463660"/>
          </a:xfrm>
          <a:prstGeom prst="rect">
            <a:avLst/>
          </a:prstGeom>
          <a:noFill/>
        </p:spPr>
        <p:txBody>
          <a:bodyPr vert="horz" wrap="square" lIns="91440" tIns="91440" rIns="91440" bIns="109728" rtlCol="0" anchor="ctr" anchorCtr="0">
            <a:noAutofit/>
          </a:bodyPr>
          <a:lstStyle/>
          <a:p>
            <a:pPr marL="45721" indent="0" algn="ctr">
              <a:lnSpc>
                <a:spcPct val="150000"/>
              </a:lnSpc>
              <a:buNone/>
            </a:pPr>
            <a:r>
              <a:rPr lang="en-US" sz="1600" b="1" spc="300">
                <a:solidFill>
                  <a:schemeClr val="bg1"/>
                </a:solidFill>
                <a:latin typeface="Helvetica" charset="0"/>
              </a:rPr>
              <a:t>BLOCK TITLE</a:t>
            </a:r>
          </a:p>
        </p:txBody>
      </p:sp>
      <p:cxnSp>
        <p:nvCxnSpPr>
          <p:cNvPr id="16" name="Straight Connector 15">
            <a:extLst>
              <a:ext uri="{FF2B5EF4-FFF2-40B4-BE49-F238E27FC236}">
                <a16:creationId xmlns:a16="http://schemas.microsoft.com/office/drawing/2014/main" id="{122231D4-378C-404A-8AA0-95E13477F9B4}"/>
              </a:ext>
            </a:extLst>
          </p:cNvPr>
          <p:cNvCxnSpPr/>
          <p:nvPr userDrawn="1"/>
        </p:nvCxnSpPr>
        <p:spPr>
          <a:xfrm>
            <a:off x="8175359" y="1821051"/>
            <a:ext cx="401922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97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6"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6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C900AC2-1097-0D40-94AC-D05687DDAABF}"/>
              </a:ext>
            </a:extLst>
          </p:cNvPr>
          <p:cNvCxnSpPr>
            <a:cxnSpLocks/>
          </p:cNvCxnSpPr>
          <p:nvPr userDrawn="1"/>
        </p:nvCxnSpPr>
        <p:spPr>
          <a:xfrm flipV="1">
            <a:off x="-1" y="6244616"/>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DBEA3D-1C59-AC4D-8D17-7DF8AD144A9B}"/>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DABE0470-6E93-6D45-9D54-EEA33571A468}"/>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804AA291-5CA5-934F-9649-29AF5D31A0A4}" type="datetime1">
              <a:rPr lang="en-US" smtClean="0"/>
              <a:t>7/12/2023</a:t>
            </a:fld>
            <a:endParaRPr lang="en-US"/>
          </a:p>
        </p:txBody>
      </p:sp>
      <p:sp>
        <p:nvSpPr>
          <p:cNvPr id="15" name="Slide Number Placeholder 5">
            <a:extLst>
              <a:ext uri="{FF2B5EF4-FFF2-40B4-BE49-F238E27FC236}">
                <a16:creationId xmlns:a16="http://schemas.microsoft.com/office/drawing/2014/main" id="{2F45583F-B87C-D944-B02D-4B83196A801F}"/>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
        <p:nvSpPr>
          <p:cNvPr id="19" name="TextBox 18">
            <a:extLst>
              <a:ext uri="{FF2B5EF4-FFF2-40B4-BE49-F238E27FC236}">
                <a16:creationId xmlns:a16="http://schemas.microsoft.com/office/drawing/2014/main" id="{42532657-373E-3D4E-AB19-3BD87DAAE96B}"/>
              </a:ext>
            </a:extLst>
          </p:cNvPr>
          <p:cNvSpPr txBox="1"/>
          <p:nvPr userDrawn="1"/>
        </p:nvSpPr>
        <p:spPr>
          <a:xfrm>
            <a:off x="2527082" y="197541"/>
            <a:ext cx="4233569" cy="492443"/>
          </a:xfrm>
          <a:prstGeom prst="rect">
            <a:avLst/>
          </a:prstGeom>
          <a:noFill/>
        </p:spPr>
        <p:txBody>
          <a:bodyPr wrap="square" rtlCol="0">
            <a:spAutoFit/>
          </a:bodyPr>
          <a:lstStyle/>
          <a:p>
            <a:r>
              <a:rPr lang="en-US" sz="1200" b="1" kern="1200">
                <a:solidFill>
                  <a:schemeClr val="bg1"/>
                </a:solidFill>
                <a:effectLst/>
                <a:latin typeface="Helvetica" pitchFamily="2" charset="0"/>
                <a:ea typeface="+mn-ea"/>
                <a:cs typeface="+mn-cs"/>
              </a:rPr>
              <a:t>NORTH CAROLINA DEPARTMENT OF PUBLIC SAFETY</a:t>
            </a:r>
            <a:r>
              <a:rPr lang="en-US" sz="1200" b="1" kern="1200">
                <a:solidFill>
                  <a:schemeClr val="bg1"/>
                </a:solidFill>
                <a:effectLst>
                  <a:outerShdw blurRad="38100" dist="19050" dir="2700000" algn="tl">
                    <a:schemeClr val="dk1">
                      <a:alpha val="40000"/>
                    </a:schemeClr>
                  </a:outerShdw>
                </a:effectLst>
                <a:latin typeface="Helvetica" pitchFamily="2" charset="0"/>
                <a:ea typeface="+mn-ea"/>
                <a:cs typeface="+mn-cs"/>
              </a:rPr>
              <a:t>­</a:t>
            </a:r>
            <a:endParaRPr lang="en-US" sz="1200" kern="1200">
              <a:solidFill>
                <a:schemeClr val="bg1"/>
              </a:solidFill>
              <a:effectLst/>
              <a:latin typeface="Helvetica" pitchFamily="2" charset="0"/>
              <a:ea typeface="+mn-ea"/>
              <a:cs typeface="+mn-cs"/>
            </a:endParaRPr>
          </a:p>
          <a:p>
            <a:br>
              <a:rPr lang="en-US" sz="300" kern="1200">
                <a:solidFill>
                  <a:schemeClr val="bg1"/>
                </a:solidFill>
                <a:effectLst/>
                <a:latin typeface="Helvetica" pitchFamily="2" charset="0"/>
                <a:ea typeface="+mn-ea"/>
                <a:cs typeface="+mn-cs"/>
              </a:rPr>
            </a:br>
            <a:r>
              <a:rPr lang="en-US" sz="1100" kern="1200">
                <a:solidFill>
                  <a:schemeClr val="bg1"/>
                </a:solidFill>
                <a:effectLst/>
                <a:latin typeface="Helvetica" pitchFamily="2" charset="0"/>
                <a:ea typeface="+mn-ea"/>
                <a:cs typeface="+mn-cs"/>
              </a:rPr>
              <a:t>OFFICE OF RECOVERY AND RESILIENCY</a:t>
            </a:r>
          </a:p>
        </p:txBody>
      </p:sp>
      <p:cxnSp>
        <p:nvCxnSpPr>
          <p:cNvPr id="22" name="Straight Connector 21">
            <a:extLst>
              <a:ext uri="{FF2B5EF4-FFF2-40B4-BE49-F238E27FC236}">
                <a16:creationId xmlns:a16="http://schemas.microsoft.com/office/drawing/2014/main" id="{5B2A700B-8C35-F74F-AB4D-955A721A6A1A}"/>
              </a:ext>
            </a:extLst>
          </p:cNvPr>
          <p:cNvCxnSpPr/>
          <p:nvPr userDrawn="1"/>
        </p:nvCxnSpPr>
        <p:spPr>
          <a:xfrm>
            <a:off x="2625867" y="430648"/>
            <a:ext cx="39756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14174E-77A4-3344-A606-0052209A746E}"/>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4D78024E-F931-C340-872E-B85CAD21B659}"/>
              </a:ext>
            </a:extLst>
          </p:cNvPr>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23" name="Picture 22" descr="Shape&#10;&#10;Description automatically generated with low confidence">
            <a:extLst>
              <a:ext uri="{FF2B5EF4-FFF2-40B4-BE49-F238E27FC236}">
                <a16:creationId xmlns:a16="http://schemas.microsoft.com/office/drawing/2014/main" id="{ACABFD21-1717-C94A-A25E-64E246374065}"/>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11719303" y="6410922"/>
            <a:ext cx="334645" cy="313690"/>
          </a:xfrm>
          <a:prstGeom prst="rect">
            <a:avLst/>
          </a:prstGeom>
        </p:spPr>
      </p:pic>
      <p:sp>
        <p:nvSpPr>
          <p:cNvPr id="30" name="Subtitle 2">
            <a:extLst>
              <a:ext uri="{FF2B5EF4-FFF2-40B4-BE49-F238E27FC236}">
                <a16:creationId xmlns:a16="http://schemas.microsoft.com/office/drawing/2014/main" id="{EE34538A-B8C5-0242-B49B-EF81582FD33B}"/>
              </a:ext>
            </a:extLst>
          </p:cNvPr>
          <p:cNvSpPr txBox="1">
            <a:spLocks/>
          </p:cNvSpPr>
          <p:nvPr userDrawn="1"/>
        </p:nvSpPr>
        <p:spPr>
          <a:xfrm>
            <a:off x="2431232" y="6403516"/>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sp>
        <p:nvSpPr>
          <p:cNvPr id="34" name="TextBox 33">
            <a:extLst>
              <a:ext uri="{FF2B5EF4-FFF2-40B4-BE49-F238E27FC236}">
                <a16:creationId xmlns:a16="http://schemas.microsoft.com/office/drawing/2014/main" id="{4BD4E326-4215-1448-98DF-608153ECD439}"/>
              </a:ext>
            </a:extLst>
          </p:cNvPr>
          <p:cNvSpPr txBox="1"/>
          <p:nvPr userDrawn="1"/>
        </p:nvSpPr>
        <p:spPr>
          <a:xfrm>
            <a:off x="1527245" y="256483"/>
            <a:ext cx="3008244" cy="769441"/>
          </a:xfrm>
          <a:prstGeom prst="rect">
            <a:avLst/>
          </a:prstGeom>
          <a:noFill/>
        </p:spPr>
        <p:txBody>
          <a:bodyPr wrap="square" rtlCol="0">
            <a:spAutoFit/>
          </a:bodyPr>
          <a:lstStyle/>
          <a:p>
            <a:r>
              <a:rPr lang="en-US" sz="2200" b="0">
                <a:solidFill>
                  <a:schemeClr val="bg1"/>
                </a:solidFill>
              </a:rPr>
              <a:t>Homeowner</a:t>
            </a:r>
            <a:br>
              <a:rPr lang="en-US" sz="2200" b="0">
                <a:solidFill>
                  <a:schemeClr val="bg1"/>
                </a:solidFill>
              </a:rPr>
            </a:br>
            <a:r>
              <a:rPr lang="en-US" sz="2200" b="0">
                <a:solidFill>
                  <a:schemeClr val="bg1"/>
                </a:solidFill>
              </a:rPr>
              <a:t>Recovery Program</a:t>
            </a:r>
          </a:p>
        </p:txBody>
      </p:sp>
      <p:grpSp>
        <p:nvGrpSpPr>
          <p:cNvPr id="24" name="Group 23">
            <a:extLst>
              <a:ext uri="{FF2B5EF4-FFF2-40B4-BE49-F238E27FC236}">
                <a16:creationId xmlns:a16="http://schemas.microsoft.com/office/drawing/2014/main" id="{C3B687EB-B57A-42EA-A92A-5012C42FF884}"/>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25" name="Rectangle 24">
              <a:extLst>
                <a:ext uri="{FF2B5EF4-FFF2-40B4-BE49-F238E27FC236}">
                  <a16:creationId xmlns:a16="http://schemas.microsoft.com/office/drawing/2014/main" id="{480EF1BA-28E0-4FE5-A2ED-4881029B57E5}"/>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Rectangle 25">
              <a:extLst>
                <a:ext uri="{FF2B5EF4-FFF2-40B4-BE49-F238E27FC236}">
                  <a16:creationId xmlns:a16="http://schemas.microsoft.com/office/drawing/2014/main" id="{E8AB40A4-A113-4E1E-977E-ADBB7223808D}"/>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7" name="TextBox 26">
            <a:extLst>
              <a:ext uri="{FF2B5EF4-FFF2-40B4-BE49-F238E27FC236}">
                <a16:creationId xmlns:a16="http://schemas.microsoft.com/office/drawing/2014/main" id="{E3FE8975-B13F-4458-9CE0-E11450BA0AFE}"/>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pic>
        <p:nvPicPr>
          <p:cNvPr id="28" name="Picture 27" descr="Icon&#10;&#10;Description automatically generated">
            <a:extLst>
              <a:ext uri="{FF2B5EF4-FFF2-40B4-BE49-F238E27FC236}">
                <a16:creationId xmlns:a16="http://schemas.microsoft.com/office/drawing/2014/main" id="{C83EDAC8-4D6B-44F9-9BB9-E074A79AB860}"/>
              </a:ext>
            </a:extLst>
          </p:cNvPr>
          <p:cNvPicPr>
            <a:picLocks noChangeAspect="1"/>
          </p:cNvPicPr>
          <p:nvPr userDrawn="1"/>
        </p:nvPicPr>
        <p:blipFill>
          <a:blip r:embed="rId5"/>
          <a:stretch>
            <a:fillRect/>
          </a:stretch>
        </p:blipFill>
        <p:spPr>
          <a:xfrm>
            <a:off x="305740" y="-117506"/>
            <a:ext cx="1599216" cy="1792846"/>
          </a:xfrm>
          <a:prstGeom prst="rect">
            <a:avLst/>
          </a:prstGeom>
        </p:spPr>
      </p:pic>
      <p:pic>
        <p:nvPicPr>
          <p:cNvPr id="29" name="Picture 28" descr="A picture containing text, clipart, gear&#10;&#10;Description automatically generated">
            <a:extLst>
              <a:ext uri="{FF2B5EF4-FFF2-40B4-BE49-F238E27FC236}">
                <a16:creationId xmlns:a16="http://schemas.microsoft.com/office/drawing/2014/main" id="{1A754F8B-7761-4EAC-838D-833BE749BA01}"/>
              </a:ext>
            </a:extLst>
          </p:cNvPr>
          <p:cNvPicPr>
            <a:picLocks noChangeAspect="1"/>
          </p:cNvPicPr>
          <p:nvPr userDrawn="1"/>
        </p:nvPicPr>
        <p:blipFill>
          <a:blip r:embed="rId6"/>
          <a:stretch>
            <a:fillRect/>
          </a:stretch>
        </p:blipFill>
        <p:spPr>
          <a:xfrm>
            <a:off x="9470039" y="366800"/>
            <a:ext cx="2497846" cy="437231"/>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D13F-3DC6-4C7B-BF8F-7FD275123857}"/>
              </a:ext>
            </a:extLst>
          </p:cNvPr>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39327FF5-7E52-4415-9815-E5D3898192AD}"/>
              </a:ext>
            </a:extLst>
          </p:cNvPr>
          <p:cNvSpPr>
            <a:spLocks noGrp="1"/>
          </p:cNvSpPr>
          <p:nvPr>
            <p:ph type="body" sz="quarter" idx="10"/>
          </p:nvPr>
        </p:nvSpPr>
        <p:spPr>
          <a:xfrm>
            <a:off x="933452" y="1877438"/>
            <a:ext cx="1042035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559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7"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98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7"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09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855614F-E28A-2742-BBDB-6D069DA2F1A7}"/>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23" name="Rectangle 22">
              <a:extLst>
                <a:ext uri="{FF2B5EF4-FFF2-40B4-BE49-F238E27FC236}">
                  <a16:creationId xmlns:a16="http://schemas.microsoft.com/office/drawing/2014/main" id="{7FF28E62-8072-CF49-8769-B5F528D5A289}"/>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4" name="Rectangle 23">
              <a:extLst>
                <a:ext uri="{FF2B5EF4-FFF2-40B4-BE49-F238E27FC236}">
                  <a16:creationId xmlns:a16="http://schemas.microsoft.com/office/drawing/2014/main" id="{C0169099-904C-0E4C-BF6A-EDAC60EE25C9}"/>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 name="Title 1"/>
          <p:cNvSpPr>
            <a:spLocks noGrp="1"/>
          </p:cNvSpPr>
          <p:nvPr>
            <p:ph type="ctrTitle"/>
          </p:nvPr>
        </p:nvSpPr>
        <p:spPr>
          <a:xfrm>
            <a:off x="724419" y="3957353"/>
            <a:ext cx="7095247" cy="1609344"/>
          </a:xfrm>
        </p:spPr>
        <p:txBody>
          <a:bodyPr anchor="ctr">
            <a:normAutofit/>
          </a:bodyPr>
          <a:lstStyle>
            <a:lvl1pPr algn="r">
              <a:defRPr sz="3200" spc="0" baseline="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267180" y="3957353"/>
            <a:ext cx="3200400" cy="1609344"/>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latin typeface="Arial" panose="020B0604020202020204" pitchFamily="34" charset="0"/>
                <a:cs typeface="Arial" panose="020B0604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cxnSp>
        <p:nvCxnSpPr>
          <p:cNvPr id="14" name="Straight Connector 13">
            <a:extLst>
              <a:ext uri="{FF2B5EF4-FFF2-40B4-BE49-F238E27FC236}">
                <a16:creationId xmlns:a16="http://schemas.microsoft.com/office/drawing/2014/main" id="{09AC546D-2181-2D42-8476-619E5A926969}"/>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53AF7BCD-05F3-B94B-B304-A40E8A6210A2}"/>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cxnSp>
        <p:nvCxnSpPr>
          <p:cNvPr id="16" name="Straight Connector 15">
            <a:extLst>
              <a:ext uri="{FF2B5EF4-FFF2-40B4-BE49-F238E27FC236}">
                <a16:creationId xmlns:a16="http://schemas.microsoft.com/office/drawing/2014/main" id="{5E8CDC4C-5947-C541-A02A-B0EB14C9C30B}"/>
              </a:ext>
            </a:extLst>
          </p:cNvPr>
          <p:cNvCxnSpPr>
            <a:cxnSpLocks/>
          </p:cNvCxnSpPr>
          <p:nvPr userDrawn="1"/>
        </p:nvCxnSpPr>
        <p:spPr>
          <a:xfrm flipV="1">
            <a:off x="8026897" y="4288755"/>
            <a:ext cx="0" cy="1005839"/>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3CCC863-3305-2F42-9DA2-81FB66355D6A}"/>
              </a:ext>
            </a:extLst>
          </p:cNvPr>
          <p:cNvCxnSpPr>
            <a:cxnSpLocks/>
          </p:cNvCxnSpPr>
          <p:nvPr userDrawn="1"/>
        </p:nvCxnSpPr>
        <p:spPr>
          <a:xfrm flipV="1">
            <a:off x="-1" y="6241441"/>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29EE4C-DF7C-0647-81DB-7115DB42ADD6}"/>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86C681DB-E3CB-7344-9948-200F936AEF31}"/>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CD79906D-82C4-7045-9BCB-188C2E9BF747}" type="datetime1">
              <a:rPr lang="en-US" smtClean="0"/>
              <a:t>7/12/2023</a:t>
            </a:fld>
            <a:endParaRPr lang="en-US"/>
          </a:p>
        </p:txBody>
      </p:sp>
      <p:pic>
        <p:nvPicPr>
          <p:cNvPr id="26" name="Graphic 25">
            <a:extLst>
              <a:ext uri="{FF2B5EF4-FFF2-40B4-BE49-F238E27FC236}">
                <a16:creationId xmlns:a16="http://schemas.microsoft.com/office/drawing/2014/main" id="{E74AA6BF-8650-7C45-8C7F-984319C54544}"/>
              </a:ext>
            </a:extLst>
          </p:cNvPr>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28" name="Picture 27" descr="Shape&#10;&#10;Description automatically generated with low confidence">
            <a:extLst>
              <a:ext uri="{FF2B5EF4-FFF2-40B4-BE49-F238E27FC236}">
                <a16:creationId xmlns:a16="http://schemas.microsoft.com/office/drawing/2014/main" id="{A3D87510-CEB4-C747-B095-A768CCE0D7F3}"/>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1719303" y="6410922"/>
            <a:ext cx="334645" cy="313690"/>
          </a:xfrm>
          <a:prstGeom prst="rect">
            <a:avLst/>
          </a:prstGeom>
        </p:spPr>
      </p:pic>
      <p:sp>
        <p:nvSpPr>
          <p:cNvPr id="34" name="TextBox 33">
            <a:extLst>
              <a:ext uri="{FF2B5EF4-FFF2-40B4-BE49-F238E27FC236}">
                <a16:creationId xmlns:a16="http://schemas.microsoft.com/office/drawing/2014/main" id="{219528D2-C051-B441-8394-6B05966A082F}"/>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sp>
        <p:nvSpPr>
          <p:cNvPr id="35" name="Subtitle 2">
            <a:extLst>
              <a:ext uri="{FF2B5EF4-FFF2-40B4-BE49-F238E27FC236}">
                <a16:creationId xmlns:a16="http://schemas.microsoft.com/office/drawing/2014/main" id="{8979DE19-4C7D-6F40-85C5-B9A2591EC11B}"/>
              </a:ext>
            </a:extLst>
          </p:cNvPr>
          <p:cNvSpPr txBox="1">
            <a:spLocks/>
          </p:cNvSpPr>
          <p:nvPr userDrawn="1"/>
        </p:nvSpPr>
        <p:spPr>
          <a:xfrm>
            <a:off x="2431232" y="6403516"/>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pic>
        <p:nvPicPr>
          <p:cNvPr id="5" name="Picture 4" descr="Icon&#10;&#10;Description automatically generated">
            <a:extLst>
              <a:ext uri="{FF2B5EF4-FFF2-40B4-BE49-F238E27FC236}">
                <a16:creationId xmlns:a16="http://schemas.microsoft.com/office/drawing/2014/main" id="{027D3778-ED8B-4872-AE2B-A857D164224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4279" y="-16166"/>
            <a:ext cx="1599216" cy="1792846"/>
          </a:xfrm>
          <a:prstGeom prst="rect">
            <a:avLst/>
          </a:prstGeom>
        </p:spPr>
      </p:pic>
      <p:pic>
        <p:nvPicPr>
          <p:cNvPr id="8" name="Picture 7" descr="A picture containing text, clipart, gear&#10;&#10;Description automatically generated">
            <a:extLst>
              <a:ext uri="{FF2B5EF4-FFF2-40B4-BE49-F238E27FC236}">
                <a16:creationId xmlns:a16="http://schemas.microsoft.com/office/drawing/2014/main" id="{51FB73C6-B092-4141-ABF6-D8D72E616A9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470039" y="366800"/>
            <a:ext cx="2497846" cy="437231"/>
          </a:xfrm>
          <a:prstGeom prst="rect">
            <a:avLst/>
          </a:prstGeom>
        </p:spPr>
      </p:pic>
    </p:spTree>
    <p:extLst>
      <p:ext uri="{BB962C8B-B14F-4D97-AF65-F5344CB8AC3E}">
        <p14:creationId xmlns:p14="http://schemas.microsoft.com/office/powerpoint/2010/main" val="3714279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3251" y="1354415"/>
            <a:ext cx="10443451" cy="1045887"/>
          </a:xfrm>
        </p:spPr>
        <p:txBody>
          <a:bodyPr/>
          <a:lstStyle/>
          <a:p>
            <a:r>
              <a:rPr lang="en-US"/>
              <a:t>Click to edit Master title style</a:t>
            </a:r>
          </a:p>
        </p:txBody>
      </p:sp>
      <p:sp>
        <p:nvSpPr>
          <p:cNvPr id="3" name="Content Placeholder 2"/>
          <p:cNvSpPr>
            <a:spLocks noGrp="1"/>
          </p:cNvSpPr>
          <p:nvPr>
            <p:ph idx="1"/>
          </p:nvPr>
        </p:nvSpPr>
        <p:spPr>
          <a:xfrm>
            <a:off x="1024128" y="2400302"/>
            <a:ext cx="10443452" cy="3546262"/>
          </a:xfrm>
        </p:spPr>
        <p:txBody>
          <a:bodyPr/>
          <a:lstStyle>
            <a:lvl2pPr>
              <a:buClr>
                <a:srgbClr val="092940"/>
              </a:buClr>
              <a:defRPr/>
            </a:lvl2pPr>
            <a:lvl3pPr>
              <a:buClr>
                <a:srgbClr val="092940"/>
              </a:buClr>
              <a:defRPr/>
            </a:lvl3pPr>
            <a:lvl4pPr>
              <a:buClr>
                <a:srgbClr val="092940"/>
              </a:buClr>
              <a:defRPr/>
            </a:lvl4pPr>
            <a:lvl5pPr>
              <a:buClr>
                <a:srgbClr val="0929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6E1E9617-41E9-9D46-B54D-88A0946ECACF}"/>
              </a:ext>
            </a:extLst>
          </p:cNvPr>
          <p:cNvSpPr>
            <a:spLocks noGrp="1"/>
          </p:cNvSpPr>
          <p:nvPr>
            <p:ph type="sldNum" sz="quarter" idx="4"/>
          </p:nvPr>
        </p:nvSpPr>
        <p:spPr>
          <a:xfrm>
            <a:off x="1904956" y="6403475"/>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
        <p:nvSpPr>
          <p:cNvPr id="8" name="Date Placeholder 3">
            <a:extLst>
              <a:ext uri="{FF2B5EF4-FFF2-40B4-BE49-F238E27FC236}">
                <a16:creationId xmlns:a16="http://schemas.microsoft.com/office/drawing/2014/main" id="{C8406004-EA62-BF4E-BEFF-7E4335B0AB32}"/>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CD79906D-82C4-7045-9BCB-188C2E9BF747}" type="datetime1">
              <a:rPr lang="en-US" smtClean="0"/>
              <a:t>7/12/2023</a:t>
            </a:fld>
            <a:endParaRPr lang="en-US"/>
          </a:p>
        </p:txBody>
      </p:sp>
    </p:spTree>
    <p:extLst>
      <p:ext uri="{BB962C8B-B14F-4D97-AF65-F5344CB8AC3E}">
        <p14:creationId xmlns:p14="http://schemas.microsoft.com/office/powerpoint/2010/main" val="2623870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6" y="985520"/>
            <a:ext cx="10430280" cy="1168398"/>
          </a:xfrm>
        </p:spPr>
        <p:txBody>
          <a:bodyPr/>
          <a:lstStyle/>
          <a:p>
            <a:r>
              <a:rPr lang="en-US"/>
              <a:t>Click to edit Master title style</a:t>
            </a:r>
          </a:p>
        </p:txBody>
      </p:sp>
      <p:sp>
        <p:nvSpPr>
          <p:cNvPr id="3" name="Content Placeholder 2"/>
          <p:cNvSpPr>
            <a:spLocks noGrp="1"/>
          </p:cNvSpPr>
          <p:nvPr>
            <p:ph sz="half" idx="1"/>
          </p:nvPr>
        </p:nvSpPr>
        <p:spPr>
          <a:xfrm>
            <a:off x="1024126" y="2301240"/>
            <a:ext cx="5071873" cy="3697934"/>
          </a:xfrm>
        </p:spPr>
        <p:txBody>
          <a:bodyPr/>
          <a:lstStyle>
            <a:lvl2pPr>
              <a:buClr>
                <a:srgbClr val="092940"/>
              </a:buClr>
              <a:defRPr/>
            </a:lvl2pPr>
            <a:lvl3pPr>
              <a:buClr>
                <a:srgbClr val="092940"/>
              </a:buClr>
              <a:defRPr/>
            </a:lvl3pPr>
            <a:lvl4pPr>
              <a:buClr>
                <a:srgbClr val="092940"/>
              </a:buClr>
              <a:defRPr/>
            </a:lvl4pPr>
            <a:lvl5pPr>
              <a:buClr>
                <a:srgbClr val="0929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2533" y="2301240"/>
            <a:ext cx="5071873" cy="3697942"/>
          </a:xfrm>
        </p:spPr>
        <p:txBody>
          <a:bodyPr/>
          <a:lstStyle>
            <a:lvl2pPr>
              <a:buClr>
                <a:srgbClr val="092940"/>
              </a:buClr>
              <a:defRPr/>
            </a:lvl2pPr>
            <a:lvl3pPr>
              <a:buClr>
                <a:srgbClr val="092940"/>
              </a:buClr>
              <a:defRPr/>
            </a:lvl3pPr>
            <a:lvl4pPr>
              <a:buClr>
                <a:srgbClr val="092940"/>
              </a:buClr>
              <a:defRPr/>
            </a:lvl4pPr>
            <a:lvl5pPr>
              <a:buClr>
                <a:srgbClr val="0929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0AE5C12-B598-434C-B3D9-0555907E99C0}"/>
              </a:ext>
            </a:extLst>
          </p:cNvPr>
          <p:cNvCxnSpPr>
            <a:cxnSpLocks/>
          </p:cNvCxnSpPr>
          <p:nvPr userDrawn="1"/>
        </p:nvCxnSpPr>
        <p:spPr>
          <a:xfrm>
            <a:off x="737594" y="1913977"/>
            <a:ext cx="10729986" cy="0"/>
          </a:xfrm>
          <a:prstGeom prst="line">
            <a:avLst/>
          </a:prstGeom>
          <a:ln w="12700">
            <a:solidFill>
              <a:schemeClr val="bg1">
                <a:lumMod val="50000"/>
                <a:alpha val="18000"/>
              </a:schemeClr>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78AF258C-382C-DE48-AEE4-8224DCAD49C0}"/>
              </a:ext>
            </a:extLst>
          </p:cNvPr>
          <p:cNvSpPr>
            <a:spLocks noGrp="1"/>
          </p:cNvSpPr>
          <p:nvPr>
            <p:ph type="dt" sz="half" idx="10"/>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2B06AF27-DD71-5248-971E-F960321E1890}" type="datetime1">
              <a:rPr lang="en-US" smtClean="0"/>
              <a:t>7/12/2023</a:t>
            </a:fld>
            <a:endParaRPr lang="en-US"/>
          </a:p>
        </p:txBody>
      </p:sp>
      <p:sp>
        <p:nvSpPr>
          <p:cNvPr id="9" name="Slide Number Placeholder 5">
            <a:extLst>
              <a:ext uri="{FF2B5EF4-FFF2-40B4-BE49-F238E27FC236}">
                <a16:creationId xmlns:a16="http://schemas.microsoft.com/office/drawing/2014/main" id="{51A069B9-544B-7A45-8012-ED0E0D5B545D}"/>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4250323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37348" y="1297380"/>
            <a:ext cx="10443452" cy="1156185"/>
          </a:xfrm>
        </p:spPr>
        <p:txBody>
          <a:bodyPr/>
          <a:lstStyle/>
          <a:p>
            <a:r>
              <a:rPr lang="en-US"/>
              <a:t>Click to edit Master title style</a:t>
            </a:r>
          </a:p>
        </p:txBody>
      </p:sp>
      <p:sp>
        <p:nvSpPr>
          <p:cNvPr id="3" name="Text Placeholder 2"/>
          <p:cNvSpPr>
            <a:spLocks noGrp="1"/>
          </p:cNvSpPr>
          <p:nvPr>
            <p:ph type="body" idx="1"/>
          </p:nvPr>
        </p:nvSpPr>
        <p:spPr>
          <a:xfrm>
            <a:off x="1024128" y="2282454"/>
            <a:ext cx="5142992" cy="822960"/>
          </a:xfrm>
        </p:spPr>
        <p:txBody>
          <a:bodyPr lIns="137160" rIns="137160" anchor="ctr">
            <a:normAutofit/>
          </a:bodyPr>
          <a:lstStyle>
            <a:lvl1pPr marL="0" indent="0">
              <a:spcBef>
                <a:spcPts val="0"/>
              </a:spcBef>
              <a:spcAft>
                <a:spcPts val="0"/>
              </a:spcAft>
              <a:buNone/>
              <a:defRPr sz="2300" b="0" i="0" cap="none" baseline="0">
                <a:solidFill>
                  <a:srgbClr val="09294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3237081"/>
            <a:ext cx="5142992" cy="2709484"/>
          </a:xfrm>
        </p:spPr>
        <p:txBody>
          <a:bodyPr/>
          <a:lstStyle>
            <a:lvl2pPr>
              <a:buClr>
                <a:srgbClr val="092940"/>
              </a:buClr>
              <a:defRPr/>
            </a:lvl2pPr>
            <a:lvl3pPr>
              <a:buClr>
                <a:srgbClr val="092940"/>
              </a:buClr>
              <a:defRPr/>
            </a:lvl3pPr>
            <a:lvl4pPr>
              <a:buClr>
                <a:srgbClr val="092940"/>
              </a:buClr>
              <a:defRPr/>
            </a:lvl4pPr>
            <a:lvl5pPr>
              <a:buClr>
                <a:srgbClr val="0929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B4248E96-A9F9-2048-B614-E9594436A76D}"/>
              </a:ext>
            </a:extLst>
          </p:cNvPr>
          <p:cNvSpPr>
            <a:spLocks noGrp="1"/>
          </p:cNvSpPr>
          <p:nvPr>
            <p:ph type="pic" sz="quarter" idx="13"/>
          </p:nvPr>
        </p:nvSpPr>
        <p:spPr>
          <a:xfrm>
            <a:off x="6286500" y="2286000"/>
            <a:ext cx="5194300" cy="3683000"/>
          </a:xfrm>
        </p:spPr>
        <p:txBody>
          <a:bodyPr/>
          <a:lstStyle/>
          <a:p>
            <a:endParaRPr lang="en-US"/>
          </a:p>
        </p:txBody>
      </p:sp>
      <p:sp>
        <p:nvSpPr>
          <p:cNvPr id="9" name="Date Placeholder 3">
            <a:extLst>
              <a:ext uri="{FF2B5EF4-FFF2-40B4-BE49-F238E27FC236}">
                <a16:creationId xmlns:a16="http://schemas.microsoft.com/office/drawing/2014/main" id="{72CCA795-39AC-874A-B503-B61F2482D9D0}"/>
              </a:ext>
            </a:extLst>
          </p:cNvPr>
          <p:cNvSpPr>
            <a:spLocks noGrp="1"/>
          </p:cNvSpPr>
          <p:nvPr>
            <p:ph type="dt" sz="half" idx="14"/>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71C6E0BA-7C64-DD44-8657-1191B361C5AF}" type="datetime1">
              <a:rPr lang="en-US" smtClean="0"/>
              <a:t>7/12/2023</a:t>
            </a:fld>
            <a:endParaRPr lang="en-US"/>
          </a:p>
        </p:txBody>
      </p:sp>
      <p:sp>
        <p:nvSpPr>
          <p:cNvPr id="13" name="Slide Number Placeholder 5">
            <a:extLst>
              <a:ext uri="{FF2B5EF4-FFF2-40B4-BE49-F238E27FC236}">
                <a16:creationId xmlns:a16="http://schemas.microsoft.com/office/drawing/2014/main" id="{4309BC81-3FCD-A640-BFBA-2CC448C33E7F}"/>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51720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4128" y="1270827"/>
            <a:ext cx="10443452" cy="1156185"/>
          </a:xfrm>
        </p:spPr>
        <p:txBody>
          <a:bodyPr/>
          <a:lstStyle/>
          <a:p>
            <a:r>
              <a:rPr lang="en-US"/>
              <a:t>Click to edit Master title style</a:t>
            </a:r>
          </a:p>
        </p:txBody>
      </p:sp>
      <p:sp>
        <p:nvSpPr>
          <p:cNvPr id="7" name="Date Placeholder 3">
            <a:extLst>
              <a:ext uri="{FF2B5EF4-FFF2-40B4-BE49-F238E27FC236}">
                <a16:creationId xmlns:a16="http://schemas.microsoft.com/office/drawing/2014/main" id="{7E86442A-82EB-9E4F-82CF-001F7CEB66F2}"/>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59D92A34-5841-FD43-84C6-EC78CC4ED4F4}" type="datetime1">
              <a:rPr lang="en-US" smtClean="0"/>
              <a:t>7/12/2023</a:t>
            </a:fld>
            <a:endParaRPr lang="en-US"/>
          </a:p>
        </p:txBody>
      </p:sp>
      <p:sp>
        <p:nvSpPr>
          <p:cNvPr id="8" name="Slide Number Placeholder 5">
            <a:extLst>
              <a:ext uri="{FF2B5EF4-FFF2-40B4-BE49-F238E27FC236}">
                <a16:creationId xmlns:a16="http://schemas.microsoft.com/office/drawing/2014/main" id="{52766EF4-36EF-0247-B163-81A128966F03}"/>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783884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C900AC2-1097-0D40-94AC-D05687DDAABF}"/>
              </a:ext>
            </a:extLst>
          </p:cNvPr>
          <p:cNvCxnSpPr>
            <a:cxnSpLocks/>
          </p:cNvCxnSpPr>
          <p:nvPr userDrawn="1"/>
        </p:nvCxnSpPr>
        <p:spPr>
          <a:xfrm flipV="1">
            <a:off x="-1" y="6244616"/>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DBEA3D-1C59-AC4D-8D17-7DF8AD144A9B}"/>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DABE0470-6E93-6D45-9D54-EEA33571A468}"/>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804AA291-5CA5-934F-9649-29AF5D31A0A4}" type="datetime1">
              <a:rPr lang="en-US" smtClean="0"/>
              <a:t>7/12/2023</a:t>
            </a:fld>
            <a:endParaRPr lang="en-US"/>
          </a:p>
        </p:txBody>
      </p:sp>
      <p:sp>
        <p:nvSpPr>
          <p:cNvPr id="15" name="Slide Number Placeholder 5">
            <a:extLst>
              <a:ext uri="{FF2B5EF4-FFF2-40B4-BE49-F238E27FC236}">
                <a16:creationId xmlns:a16="http://schemas.microsoft.com/office/drawing/2014/main" id="{2F45583F-B87C-D944-B02D-4B83196A801F}"/>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
        <p:nvSpPr>
          <p:cNvPr id="19" name="TextBox 18">
            <a:extLst>
              <a:ext uri="{FF2B5EF4-FFF2-40B4-BE49-F238E27FC236}">
                <a16:creationId xmlns:a16="http://schemas.microsoft.com/office/drawing/2014/main" id="{42532657-373E-3D4E-AB19-3BD87DAAE96B}"/>
              </a:ext>
            </a:extLst>
          </p:cNvPr>
          <p:cNvSpPr txBox="1"/>
          <p:nvPr userDrawn="1"/>
        </p:nvSpPr>
        <p:spPr>
          <a:xfrm>
            <a:off x="2527082" y="197541"/>
            <a:ext cx="4233569" cy="492443"/>
          </a:xfrm>
          <a:prstGeom prst="rect">
            <a:avLst/>
          </a:prstGeom>
          <a:noFill/>
        </p:spPr>
        <p:txBody>
          <a:bodyPr wrap="square" rtlCol="0">
            <a:spAutoFit/>
          </a:bodyPr>
          <a:lstStyle/>
          <a:p>
            <a:r>
              <a:rPr lang="en-US" sz="1200" b="1" kern="1200">
                <a:solidFill>
                  <a:schemeClr val="bg1"/>
                </a:solidFill>
                <a:effectLst/>
                <a:latin typeface="Helvetica" pitchFamily="2" charset="0"/>
                <a:ea typeface="+mn-ea"/>
                <a:cs typeface="+mn-cs"/>
              </a:rPr>
              <a:t>NORTH CAROLINA DEPARTMENT OF PUBLIC SAFETY</a:t>
            </a:r>
            <a:r>
              <a:rPr lang="en-US" sz="1200" b="1" kern="1200">
                <a:solidFill>
                  <a:schemeClr val="bg1"/>
                </a:solidFill>
                <a:effectLst>
                  <a:outerShdw blurRad="38100" dist="19050" dir="2700000" algn="tl">
                    <a:schemeClr val="dk1">
                      <a:alpha val="40000"/>
                    </a:schemeClr>
                  </a:outerShdw>
                </a:effectLst>
                <a:latin typeface="Helvetica" pitchFamily="2" charset="0"/>
                <a:ea typeface="+mn-ea"/>
                <a:cs typeface="+mn-cs"/>
              </a:rPr>
              <a:t>­</a:t>
            </a:r>
            <a:endParaRPr lang="en-US" sz="1200" kern="1200">
              <a:solidFill>
                <a:schemeClr val="bg1"/>
              </a:solidFill>
              <a:effectLst/>
              <a:latin typeface="Helvetica" pitchFamily="2" charset="0"/>
              <a:ea typeface="+mn-ea"/>
              <a:cs typeface="+mn-cs"/>
            </a:endParaRPr>
          </a:p>
          <a:p>
            <a:br>
              <a:rPr lang="en-US" sz="300" kern="1200">
                <a:solidFill>
                  <a:schemeClr val="bg1"/>
                </a:solidFill>
                <a:effectLst/>
                <a:latin typeface="Helvetica" pitchFamily="2" charset="0"/>
                <a:ea typeface="+mn-ea"/>
                <a:cs typeface="+mn-cs"/>
              </a:rPr>
            </a:br>
            <a:r>
              <a:rPr lang="en-US" sz="1100" kern="1200">
                <a:solidFill>
                  <a:schemeClr val="bg1"/>
                </a:solidFill>
                <a:effectLst/>
                <a:latin typeface="Helvetica" pitchFamily="2" charset="0"/>
                <a:ea typeface="+mn-ea"/>
                <a:cs typeface="+mn-cs"/>
              </a:rPr>
              <a:t>OFFICE OF RECOVERY AND RESILIENCY</a:t>
            </a:r>
          </a:p>
        </p:txBody>
      </p:sp>
      <p:cxnSp>
        <p:nvCxnSpPr>
          <p:cNvPr id="22" name="Straight Connector 21">
            <a:extLst>
              <a:ext uri="{FF2B5EF4-FFF2-40B4-BE49-F238E27FC236}">
                <a16:creationId xmlns:a16="http://schemas.microsoft.com/office/drawing/2014/main" id="{5B2A700B-8C35-F74F-AB4D-955A721A6A1A}"/>
              </a:ext>
            </a:extLst>
          </p:cNvPr>
          <p:cNvCxnSpPr/>
          <p:nvPr userDrawn="1"/>
        </p:nvCxnSpPr>
        <p:spPr>
          <a:xfrm>
            <a:off x="2625867" y="430648"/>
            <a:ext cx="39756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14174E-77A4-3344-A606-0052209A746E}"/>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4D78024E-F931-C340-872E-B85CAD21B659}"/>
              </a:ext>
            </a:extLst>
          </p:cNvPr>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23" name="Picture 22" descr="Shape&#10;&#10;Description automatically generated with low confidence">
            <a:extLst>
              <a:ext uri="{FF2B5EF4-FFF2-40B4-BE49-F238E27FC236}">
                <a16:creationId xmlns:a16="http://schemas.microsoft.com/office/drawing/2014/main" id="{ACABFD21-1717-C94A-A25E-64E246374065}"/>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1719303" y="6410922"/>
            <a:ext cx="334645" cy="313690"/>
          </a:xfrm>
          <a:prstGeom prst="rect">
            <a:avLst/>
          </a:prstGeom>
        </p:spPr>
      </p:pic>
      <p:sp>
        <p:nvSpPr>
          <p:cNvPr id="30" name="Subtitle 2">
            <a:extLst>
              <a:ext uri="{FF2B5EF4-FFF2-40B4-BE49-F238E27FC236}">
                <a16:creationId xmlns:a16="http://schemas.microsoft.com/office/drawing/2014/main" id="{EE34538A-B8C5-0242-B49B-EF81582FD33B}"/>
              </a:ext>
            </a:extLst>
          </p:cNvPr>
          <p:cNvSpPr txBox="1">
            <a:spLocks/>
          </p:cNvSpPr>
          <p:nvPr userDrawn="1"/>
        </p:nvSpPr>
        <p:spPr>
          <a:xfrm>
            <a:off x="2431232" y="6403516"/>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sp>
        <p:nvSpPr>
          <p:cNvPr id="34" name="TextBox 33">
            <a:extLst>
              <a:ext uri="{FF2B5EF4-FFF2-40B4-BE49-F238E27FC236}">
                <a16:creationId xmlns:a16="http://schemas.microsoft.com/office/drawing/2014/main" id="{4BD4E326-4215-1448-98DF-608153ECD439}"/>
              </a:ext>
            </a:extLst>
          </p:cNvPr>
          <p:cNvSpPr txBox="1"/>
          <p:nvPr userDrawn="1"/>
        </p:nvSpPr>
        <p:spPr>
          <a:xfrm>
            <a:off x="1527245" y="256483"/>
            <a:ext cx="3008244" cy="769441"/>
          </a:xfrm>
          <a:prstGeom prst="rect">
            <a:avLst/>
          </a:prstGeom>
          <a:noFill/>
        </p:spPr>
        <p:txBody>
          <a:bodyPr wrap="square" rtlCol="0">
            <a:spAutoFit/>
          </a:bodyPr>
          <a:lstStyle/>
          <a:p>
            <a:r>
              <a:rPr lang="en-US" sz="2200" b="0">
                <a:solidFill>
                  <a:schemeClr val="bg1"/>
                </a:solidFill>
              </a:rPr>
              <a:t>Homeowner</a:t>
            </a:r>
            <a:br>
              <a:rPr lang="en-US" sz="2200" b="0">
                <a:solidFill>
                  <a:schemeClr val="bg1"/>
                </a:solidFill>
              </a:rPr>
            </a:br>
            <a:r>
              <a:rPr lang="en-US" sz="2200" b="0">
                <a:solidFill>
                  <a:schemeClr val="bg1"/>
                </a:solidFill>
              </a:rPr>
              <a:t>Recovery Program</a:t>
            </a:r>
          </a:p>
        </p:txBody>
      </p:sp>
      <p:grpSp>
        <p:nvGrpSpPr>
          <p:cNvPr id="24" name="Group 23">
            <a:extLst>
              <a:ext uri="{FF2B5EF4-FFF2-40B4-BE49-F238E27FC236}">
                <a16:creationId xmlns:a16="http://schemas.microsoft.com/office/drawing/2014/main" id="{C3B687EB-B57A-42EA-A92A-5012C42FF884}"/>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25" name="Rectangle 24">
              <a:extLst>
                <a:ext uri="{FF2B5EF4-FFF2-40B4-BE49-F238E27FC236}">
                  <a16:creationId xmlns:a16="http://schemas.microsoft.com/office/drawing/2014/main" id="{480EF1BA-28E0-4FE5-A2ED-4881029B57E5}"/>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Rectangle 25">
              <a:extLst>
                <a:ext uri="{FF2B5EF4-FFF2-40B4-BE49-F238E27FC236}">
                  <a16:creationId xmlns:a16="http://schemas.microsoft.com/office/drawing/2014/main" id="{E8AB40A4-A113-4E1E-977E-ADBB7223808D}"/>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7" name="TextBox 26">
            <a:extLst>
              <a:ext uri="{FF2B5EF4-FFF2-40B4-BE49-F238E27FC236}">
                <a16:creationId xmlns:a16="http://schemas.microsoft.com/office/drawing/2014/main" id="{E3FE8975-B13F-4458-9CE0-E11450BA0AFE}"/>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pic>
        <p:nvPicPr>
          <p:cNvPr id="28" name="Picture 27" descr="Icon&#10;&#10;Description automatically generated">
            <a:extLst>
              <a:ext uri="{FF2B5EF4-FFF2-40B4-BE49-F238E27FC236}">
                <a16:creationId xmlns:a16="http://schemas.microsoft.com/office/drawing/2014/main" id="{C83EDAC8-4D6B-44F9-9BB9-E074A79AB86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5740" y="-117506"/>
            <a:ext cx="1599216" cy="1792846"/>
          </a:xfrm>
          <a:prstGeom prst="rect">
            <a:avLst/>
          </a:prstGeom>
        </p:spPr>
      </p:pic>
      <p:pic>
        <p:nvPicPr>
          <p:cNvPr id="29" name="Picture 28" descr="A picture containing text, clipart, gear&#10;&#10;Description automatically generated">
            <a:extLst>
              <a:ext uri="{FF2B5EF4-FFF2-40B4-BE49-F238E27FC236}">
                <a16:creationId xmlns:a16="http://schemas.microsoft.com/office/drawing/2014/main" id="{1A754F8B-7761-4EAC-838D-833BE749BA0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470039" y="366800"/>
            <a:ext cx="2497846" cy="437231"/>
          </a:xfrm>
          <a:prstGeom prst="rect">
            <a:avLst/>
          </a:prstGeom>
        </p:spPr>
      </p:pic>
    </p:spTree>
    <p:extLst>
      <p:ext uri="{BB962C8B-B14F-4D97-AF65-F5344CB8AC3E}">
        <p14:creationId xmlns:p14="http://schemas.microsoft.com/office/powerpoint/2010/main" val="1927132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325880" y="1260475"/>
            <a:ext cx="4389120" cy="1147657"/>
          </a:xfrm>
        </p:spPr>
        <p:txBody>
          <a:bodyPr>
            <a:noAutofit/>
          </a:bodyPr>
          <a:lstStyle>
            <a:lvl1pPr>
              <a:lnSpc>
                <a:spcPct val="80000"/>
              </a:lnSpc>
              <a:defRPr sz="3000"/>
            </a:lvl1pPr>
          </a:lstStyle>
          <a:p>
            <a:r>
              <a:rPr lang="en-US"/>
              <a:t>Edit Master title style</a:t>
            </a:r>
          </a:p>
        </p:txBody>
      </p:sp>
      <p:sp>
        <p:nvSpPr>
          <p:cNvPr id="3" name="Content Placeholder 2"/>
          <p:cNvSpPr>
            <a:spLocks noGrp="1"/>
          </p:cNvSpPr>
          <p:nvPr>
            <p:ph idx="1"/>
          </p:nvPr>
        </p:nvSpPr>
        <p:spPr>
          <a:xfrm>
            <a:off x="5715000" y="1244600"/>
            <a:ext cx="5752580" cy="476300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466382"/>
            <a:ext cx="4389120" cy="3467100"/>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a:extLst>
              <a:ext uri="{FF2B5EF4-FFF2-40B4-BE49-F238E27FC236}">
                <a16:creationId xmlns:a16="http://schemas.microsoft.com/office/drawing/2014/main" id="{E8A18A84-50DE-7B44-AAC8-82A7EDD5A0E3}"/>
              </a:ext>
            </a:extLst>
          </p:cNvPr>
          <p:cNvSpPr>
            <a:spLocks noGrp="1"/>
          </p:cNvSpPr>
          <p:nvPr>
            <p:ph type="dt" sz="half" idx="10"/>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766792D6-AFAD-4841-AFB6-0797FA706BBF}" type="datetime1">
              <a:rPr lang="en-US" smtClean="0"/>
              <a:t>7/12/2023</a:t>
            </a:fld>
            <a:endParaRPr lang="en-US"/>
          </a:p>
        </p:txBody>
      </p:sp>
      <p:sp>
        <p:nvSpPr>
          <p:cNvPr id="14" name="Slide Number Placeholder 5">
            <a:extLst>
              <a:ext uri="{FF2B5EF4-FFF2-40B4-BE49-F238E27FC236}">
                <a16:creationId xmlns:a16="http://schemas.microsoft.com/office/drawing/2014/main" id="{C1083463-4EEC-F243-B745-208979970A15}"/>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044329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325880" y="1260475"/>
            <a:ext cx="4389120" cy="1147657"/>
          </a:xfrm>
        </p:spPr>
        <p:txBody>
          <a:bodyPr>
            <a:noAutofit/>
          </a:bodyPr>
          <a:lstStyle>
            <a:lvl1pPr>
              <a:lnSpc>
                <a:spcPct val="80000"/>
              </a:lnSpc>
              <a:defRPr sz="3000"/>
            </a:lvl1pPr>
          </a:lstStyle>
          <a:p>
            <a:r>
              <a:rPr lang="en-US"/>
              <a:t>Edit Master title style</a:t>
            </a:r>
          </a:p>
        </p:txBody>
      </p:sp>
      <p:sp>
        <p:nvSpPr>
          <p:cNvPr id="3" name="Content Placeholder 2"/>
          <p:cNvSpPr>
            <a:spLocks noGrp="1"/>
          </p:cNvSpPr>
          <p:nvPr>
            <p:ph idx="1"/>
          </p:nvPr>
        </p:nvSpPr>
        <p:spPr>
          <a:xfrm>
            <a:off x="5715000" y="1244600"/>
            <a:ext cx="5752580" cy="476300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466382"/>
            <a:ext cx="4389120" cy="3467100"/>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a:extLst>
              <a:ext uri="{FF2B5EF4-FFF2-40B4-BE49-F238E27FC236}">
                <a16:creationId xmlns:a16="http://schemas.microsoft.com/office/drawing/2014/main" id="{E8A18A84-50DE-7B44-AAC8-82A7EDD5A0E3}"/>
              </a:ext>
            </a:extLst>
          </p:cNvPr>
          <p:cNvSpPr>
            <a:spLocks noGrp="1"/>
          </p:cNvSpPr>
          <p:nvPr>
            <p:ph type="dt" sz="half" idx="10"/>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766792D6-AFAD-4841-AFB6-0797FA706BBF}" type="datetime1">
              <a:rPr lang="en-US" smtClean="0"/>
              <a:t>7/12/2023</a:t>
            </a:fld>
            <a:endParaRPr lang="en-US"/>
          </a:p>
        </p:txBody>
      </p:sp>
      <p:sp>
        <p:nvSpPr>
          <p:cNvPr id="14" name="Slide Number Placeholder 5">
            <a:extLst>
              <a:ext uri="{FF2B5EF4-FFF2-40B4-BE49-F238E27FC236}">
                <a16:creationId xmlns:a16="http://schemas.microsoft.com/office/drawing/2014/main" id="{C1083463-4EEC-F243-B745-208979970A15}"/>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117155"/>
            <a:ext cx="12188952" cy="3454843"/>
          </a:xfrm>
          <a:solidFill>
            <a:schemeClr val="bg1">
              <a:lumMod val="95000"/>
            </a:schemeClr>
          </a:solidFill>
          <a:ln>
            <a:solidFill>
              <a:srgbClr val="092940"/>
            </a:solidFill>
          </a:ln>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274327" y="4766397"/>
            <a:ext cx="7545338" cy="1463040"/>
          </a:xfrm>
        </p:spPr>
        <p:txBody>
          <a:bodyPr anchor="ctr">
            <a:normAutofit/>
          </a:bodyPr>
          <a:lstStyle>
            <a:lvl1pPr algn="r">
              <a:defRPr sz="2800" spc="0" baseline="0">
                <a:latin typeface="Arial" panose="020B0604020202020204" pitchFamily="34" charset="0"/>
              </a:defRPr>
            </a:lvl1pPr>
          </a:lstStyle>
          <a:p>
            <a:r>
              <a:rPr lang="en-US"/>
              <a:t>Click to edit Master title style</a:t>
            </a:r>
          </a:p>
        </p:txBody>
      </p:sp>
      <p:sp>
        <p:nvSpPr>
          <p:cNvPr id="4" name="Text Placeholder 3"/>
          <p:cNvSpPr>
            <a:spLocks noGrp="1"/>
          </p:cNvSpPr>
          <p:nvPr>
            <p:ph type="body" sz="half" idx="2"/>
          </p:nvPr>
        </p:nvSpPr>
        <p:spPr>
          <a:xfrm>
            <a:off x="8267180" y="4766397"/>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5" name="Straight Connector 14">
            <a:extLst>
              <a:ext uri="{FF2B5EF4-FFF2-40B4-BE49-F238E27FC236}">
                <a16:creationId xmlns:a16="http://schemas.microsoft.com/office/drawing/2014/main" id="{4335FDB8-FE57-F84D-A333-6FD37A9FD1C9}"/>
              </a:ext>
            </a:extLst>
          </p:cNvPr>
          <p:cNvCxnSpPr/>
          <p:nvPr userDrawn="1"/>
        </p:nvCxnSpPr>
        <p:spPr>
          <a:xfrm flipV="1">
            <a:off x="8037057" y="5138748"/>
            <a:ext cx="0" cy="755703"/>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8E2730-391F-8141-86CF-6B0D7CC4747B}"/>
              </a:ext>
            </a:extLst>
          </p:cNvPr>
          <p:cNvCxnSpPr>
            <a:cxnSpLocks/>
          </p:cNvCxnSpPr>
          <p:nvPr userDrawn="1"/>
        </p:nvCxnSpPr>
        <p:spPr>
          <a:xfrm flipV="1">
            <a:off x="-1" y="6241441"/>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B4E4CB-3AF6-E64F-B1E8-4554001444A2}"/>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F25ABB17-A0BC-9E41-8CFB-FC06EC04B9CC}"/>
              </a:ext>
            </a:extLst>
          </p:cNvPr>
          <p:cNvSpPr>
            <a:spLocks noGrp="1"/>
          </p:cNvSpPr>
          <p:nvPr>
            <p:ph type="dt" sz="half" idx="10"/>
          </p:nvPr>
        </p:nvSpPr>
        <p:spPr>
          <a:xfrm>
            <a:off x="-1" y="6403516"/>
            <a:ext cx="1719074"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B6F9AEAD-E150-0646-B51B-2DC969F6125F}" type="datetime1">
              <a:rPr lang="en-US" smtClean="0"/>
              <a:t>7/12/2023</a:t>
            </a:fld>
            <a:endParaRPr lang="en-US"/>
          </a:p>
        </p:txBody>
      </p:sp>
      <p:sp>
        <p:nvSpPr>
          <p:cNvPr id="20" name="Slide Number Placeholder 5">
            <a:extLst>
              <a:ext uri="{FF2B5EF4-FFF2-40B4-BE49-F238E27FC236}">
                <a16:creationId xmlns:a16="http://schemas.microsoft.com/office/drawing/2014/main" id="{7C29F479-1570-7744-827D-248D192FF046}"/>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cxnSp>
        <p:nvCxnSpPr>
          <p:cNvPr id="16" name="Straight Connector 15">
            <a:extLst>
              <a:ext uri="{FF2B5EF4-FFF2-40B4-BE49-F238E27FC236}">
                <a16:creationId xmlns:a16="http://schemas.microsoft.com/office/drawing/2014/main" id="{358E0FEB-42C9-654D-AD63-EE9693D45FA5}"/>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BCA9063C-2A49-CC47-A6B1-915090AF50E1}"/>
              </a:ext>
            </a:extLst>
          </p:cNvPr>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23" name="Picture 22" descr="Shape&#10;&#10;Description automatically generated with low confidence">
            <a:extLst>
              <a:ext uri="{FF2B5EF4-FFF2-40B4-BE49-F238E27FC236}">
                <a16:creationId xmlns:a16="http://schemas.microsoft.com/office/drawing/2014/main" id="{1128B90A-FDED-144C-BC04-C80BBB53CC97}"/>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1719303" y="6410922"/>
            <a:ext cx="334645" cy="313690"/>
          </a:xfrm>
          <a:prstGeom prst="rect">
            <a:avLst/>
          </a:prstGeom>
        </p:spPr>
      </p:pic>
      <p:sp>
        <p:nvSpPr>
          <p:cNvPr id="30" name="Subtitle 2">
            <a:extLst>
              <a:ext uri="{FF2B5EF4-FFF2-40B4-BE49-F238E27FC236}">
                <a16:creationId xmlns:a16="http://schemas.microsoft.com/office/drawing/2014/main" id="{101F805C-FA1C-8145-8D01-D1BF351B862D}"/>
              </a:ext>
            </a:extLst>
          </p:cNvPr>
          <p:cNvSpPr txBox="1">
            <a:spLocks/>
          </p:cNvSpPr>
          <p:nvPr userDrawn="1"/>
        </p:nvSpPr>
        <p:spPr>
          <a:xfrm>
            <a:off x="2431232" y="6382840"/>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 </a:t>
            </a:r>
          </a:p>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sp>
        <p:nvSpPr>
          <p:cNvPr id="47" name="TextBox 46">
            <a:extLst>
              <a:ext uri="{FF2B5EF4-FFF2-40B4-BE49-F238E27FC236}">
                <a16:creationId xmlns:a16="http://schemas.microsoft.com/office/drawing/2014/main" id="{19445756-34AE-B540-8440-735897565955}"/>
              </a:ext>
            </a:extLst>
          </p:cNvPr>
          <p:cNvSpPr txBox="1"/>
          <p:nvPr userDrawn="1"/>
        </p:nvSpPr>
        <p:spPr>
          <a:xfrm>
            <a:off x="1524665" y="253899"/>
            <a:ext cx="3008244" cy="769441"/>
          </a:xfrm>
          <a:prstGeom prst="rect">
            <a:avLst/>
          </a:prstGeom>
          <a:noFill/>
        </p:spPr>
        <p:txBody>
          <a:bodyPr wrap="square" rtlCol="0">
            <a:spAutoFit/>
          </a:bodyPr>
          <a:lstStyle/>
          <a:p>
            <a:r>
              <a:rPr lang="en-US" sz="2200" b="0">
                <a:solidFill>
                  <a:schemeClr val="bg1"/>
                </a:solidFill>
              </a:rPr>
              <a:t>Homeowner</a:t>
            </a:r>
            <a:br>
              <a:rPr lang="en-US" sz="2200" b="0">
                <a:solidFill>
                  <a:schemeClr val="bg1"/>
                </a:solidFill>
              </a:rPr>
            </a:br>
            <a:r>
              <a:rPr lang="en-US" sz="2200" b="0">
                <a:solidFill>
                  <a:schemeClr val="bg1"/>
                </a:solidFill>
              </a:rPr>
              <a:t>Recovery Program</a:t>
            </a:r>
          </a:p>
        </p:txBody>
      </p:sp>
      <p:grpSp>
        <p:nvGrpSpPr>
          <p:cNvPr id="21" name="Group 20">
            <a:extLst>
              <a:ext uri="{FF2B5EF4-FFF2-40B4-BE49-F238E27FC236}">
                <a16:creationId xmlns:a16="http://schemas.microsoft.com/office/drawing/2014/main" id="{2AE2EB7C-AACE-4B06-BCD1-A233875C9D46}"/>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24" name="Rectangle 23">
              <a:extLst>
                <a:ext uri="{FF2B5EF4-FFF2-40B4-BE49-F238E27FC236}">
                  <a16:creationId xmlns:a16="http://schemas.microsoft.com/office/drawing/2014/main" id="{14D724AF-89BB-4380-9590-C9654B608692}"/>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 name="Rectangle 24">
              <a:extLst>
                <a:ext uri="{FF2B5EF4-FFF2-40B4-BE49-F238E27FC236}">
                  <a16:creationId xmlns:a16="http://schemas.microsoft.com/office/drawing/2014/main" id="{B12C31E7-D4FC-4D62-BC25-EAD508B624CA}"/>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6" name="TextBox 25">
            <a:extLst>
              <a:ext uri="{FF2B5EF4-FFF2-40B4-BE49-F238E27FC236}">
                <a16:creationId xmlns:a16="http://schemas.microsoft.com/office/drawing/2014/main" id="{4346BDB7-D383-43E9-9AE8-99D1F8CB1F47}"/>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pic>
        <p:nvPicPr>
          <p:cNvPr id="27" name="Picture 26" descr="Icon&#10;&#10;Description automatically generated">
            <a:extLst>
              <a:ext uri="{FF2B5EF4-FFF2-40B4-BE49-F238E27FC236}">
                <a16:creationId xmlns:a16="http://schemas.microsoft.com/office/drawing/2014/main" id="{606EFFB0-2DB7-4136-B35C-69F7588BD1C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5740" y="-117506"/>
            <a:ext cx="1599216" cy="1792846"/>
          </a:xfrm>
          <a:prstGeom prst="rect">
            <a:avLst/>
          </a:prstGeom>
        </p:spPr>
      </p:pic>
      <p:pic>
        <p:nvPicPr>
          <p:cNvPr id="28" name="Picture 27" descr="A picture containing text, clipart, gear&#10;&#10;Description automatically generated">
            <a:extLst>
              <a:ext uri="{FF2B5EF4-FFF2-40B4-BE49-F238E27FC236}">
                <a16:creationId xmlns:a16="http://schemas.microsoft.com/office/drawing/2014/main" id="{AB7DBA4D-667B-46D4-83F4-036ECED4550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470039" y="366800"/>
            <a:ext cx="2497846" cy="437231"/>
          </a:xfrm>
          <a:prstGeom prst="rect">
            <a:avLst/>
          </a:prstGeom>
        </p:spPr>
      </p:pic>
    </p:spTree>
    <p:extLst>
      <p:ext uri="{BB962C8B-B14F-4D97-AF65-F5344CB8AC3E}">
        <p14:creationId xmlns:p14="http://schemas.microsoft.com/office/powerpoint/2010/main" val="35530022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DDFFFB5-CECA-4DA9-A810-0D8C28CF4F47}"/>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24" name="Date Placeholder 3">
            <a:extLst>
              <a:ext uri="{FF2B5EF4-FFF2-40B4-BE49-F238E27FC236}">
                <a16:creationId xmlns:a16="http://schemas.microsoft.com/office/drawing/2014/main" id="{2B35D872-FC2B-484B-B8F8-2C88DC41D073}"/>
              </a:ext>
            </a:extLst>
          </p:cNvPr>
          <p:cNvSpPr>
            <a:spLocks noGrp="1"/>
          </p:cNvSpPr>
          <p:nvPr>
            <p:ph type="dt" sz="half" idx="10"/>
          </p:nvPr>
        </p:nvSpPr>
        <p:spPr>
          <a:xfrm>
            <a:off x="-1" y="6403516"/>
            <a:ext cx="1719074"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B6F9AEAD-E150-0646-B51B-2DC969F6125F}" type="datetime1">
              <a:rPr lang="en-US" smtClean="0"/>
              <a:t>7/12/2023</a:t>
            </a:fld>
            <a:endParaRPr lang="en-US"/>
          </a:p>
        </p:txBody>
      </p:sp>
      <p:sp>
        <p:nvSpPr>
          <p:cNvPr id="25" name="Slide Number Placeholder 5">
            <a:extLst>
              <a:ext uri="{FF2B5EF4-FFF2-40B4-BE49-F238E27FC236}">
                <a16:creationId xmlns:a16="http://schemas.microsoft.com/office/drawing/2014/main" id="{1FB7C3E2-0528-4D4D-B097-395422C8801E}"/>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cxnSp>
        <p:nvCxnSpPr>
          <p:cNvPr id="26" name="Straight Connector 25">
            <a:extLst>
              <a:ext uri="{FF2B5EF4-FFF2-40B4-BE49-F238E27FC236}">
                <a16:creationId xmlns:a16="http://schemas.microsoft.com/office/drawing/2014/main" id="{600B45E9-A5FD-4E6A-90A8-04630653381E}"/>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28" name="Title 7">
            <a:extLst>
              <a:ext uri="{FF2B5EF4-FFF2-40B4-BE49-F238E27FC236}">
                <a16:creationId xmlns:a16="http://schemas.microsoft.com/office/drawing/2014/main" id="{86719C24-5EE4-4608-8280-7103E7F38266}"/>
              </a:ext>
            </a:extLst>
          </p:cNvPr>
          <p:cNvSpPr>
            <a:spLocks noGrp="1"/>
          </p:cNvSpPr>
          <p:nvPr>
            <p:ph type="title" hasCustomPrompt="1"/>
          </p:nvPr>
        </p:nvSpPr>
        <p:spPr>
          <a:xfrm>
            <a:off x="1325880" y="1265649"/>
            <a:ext cx="4389120" cy="1147657"/>
          </a:xfrm>
        </p:spPr>
        <p:txBody>
          <a:bodyPr>
            <a:noAutofit/>
          </a:bodyPr>
          <a:lstStyle>
            <a:lvl1pPr>
              <a:lnSpc>
                <a:spcPct val="80000"/>
              </a:lnSpc>
              <a:defRPr sz="3000"/>
            </a:lvl1pPr>
          </a:lstStyle>
          <a:p>
            <a:r>
              <a:rPr lang="en-US"/>
              <a:t>Edit Master title style</a:t>
            </a:r>
          </a:p>
        </p:txBody>
      </p:sp>
    </p:spTree>
    <p:extLst>
      <p:ext uri="{BB962C8B-B14F-4D97-AF65-F5344CB8AC3E}">
        <p14:creationId xmlns:p14="http://schemas.microsoft.com/office/powerpoint/2010/main" val="1322582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BBD9A8-0038-8F4B-86B6-64433B72428D}"/>
              </a:ext>
            </a:extLst>
          </p:cNvPr>
          <p:cNvGrpSpPr/>
          <p:nvPr userDrawn="1"/>
        </p:nvGrpSpPr>
        <p:grpSpPr>
          <a:xfrm>
            <a:off x="855785" y="2013556"/>
            <a:ext cx="1101969" cy="1308928"/>
            <a:chOff x="914400" y="1532514"/>
            <a:chExt cx="1101969" cy="1439821"/>
          </a:xfrm>
        </p:grpSpPr>
        <p:sp>
          <p:nvSpPr>
            <p:cNvPr id="2" name="Rectangle 1">
              <a:extLst>
                <a:ext uri="{FF2B5EF4-FFF2-40B4-BE49-F238E27FC236}">
                  <a16:creationId xmlns:a16="http://schemas.microsoft.com/office/drawing/2014/main" id="{727CCAAA-67E1-1542-B5CB-9C4F82663117}"/>
                </a:ext>
              </a:extLst>
            </p:cNvPr>
            <p:cNvSpPr/>
            <p:nvPr userDrawn="1"/>
          </p:nvSpPr>
          <p:spPr>
            <a:xfrm>
              <a:off x="914400" y="1532514"/>
              <a:ext cx="1097280" cy="937553"/>
            </a:xfrm>
            <a:prstGeom prst="rect">
              <a:avLst/>
            </a:prstGeom>
            <a:solidFill>
              <a:srgbClr val="00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00C3D0-7D27-504C-AD35-3E2E88BDA459}"/>
                </a:ext>
              </a:extLst>
            </p:cNvPr>
            <p:cNvSpPr/>
            <p:nvPr userDrawn="1"/>
          </p:nvSpPr>
          <p:spPr>
            <a:xfrm>
              <a:off x="914400" y="2450124"/>
              <a:ext cx="1093665" cy="459332"/>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8D1CAC-B9E9-0443-A1C6-0567525A4672}"/>
                </a:ext>
              </a:extLst>
            </p:cNvPr>
            <p:cNvSpPr txBox="1"/>
            <p:nvPr userDrawn="1"/>
          </p:nvSpPr>
          <p:spPr>
            <a:xfrm>
              <a:off x="937846" y="2572225"/>
              <a:ext cx="107852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mn-ea"/>
                  <a:cs typeface="Arial" panose="020B0604020202020204" pitchFamily="34" charset="0"/>
                </a:rPr>
                <a:t>#00376d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1200">
                <a:solidFill>
                  <a:schemeClr val="tx1"/>
                </a:solidFill>
                <a:effectLst/>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09F7604E-9824-3049-A79C-80061AA8381A}"/>
              </a:ext>
            </a:extLst>
          </p:cNvPr>
          <p:cNvGrpSpPr/>
          <p:nvPr userDrawn="1"/>
        </p:nvGrpSpPr>
        <p:grpSpPr>
          <a:xfrm>
            <a:off x="3007359" y="2013556"/>
            <a:ext cx="1101970" cy="1308928"/>
            <a:chOff x="914399" y="1532514"/>
            <a:chExt cx="1101970" cy="1439821"/>
          </a:xfrm>
        </p:grpSpPr>
        <p:sp>
          <p:nvSpPr>
            <p:cNvPr id="13" name="Rectangle 12">
              <a:extLst>
                <a:ext uri="{FF2B5EF4-FFF2-40B4-BE49-F238E27FC236}">
                  <a16:creationId xmlns:a16="http://schemas.microsoft.com/office/drawing/2014/main" id="{77A412F6-5D80-EB4C-965C-694E78C0D89F}"/>
                </a:ext>
              </a:extLst>
            </p:cNvPr>
            <p:cNvSpPr/>
            <p:nvPr userDrawn="1"/>
          </p:nvSpPr>
          <p:spPr>
            <a:xfrm>
              <a:off x="914400" y="1532514"/>
              <a:ext cx="1097280" cy="937553"/>
            </a:xfrm>
            <a:prstGeom prst="rect">
              <a:avLst/>
            </a:prstGeom>
            <a:solidFill>
              <a:srgbClr val="092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FDE179-ECDC-8A4E-97F6-DEC5BBA9519C}"/>
                </a:ext>
              </a:extLst>
            </p:cNvPr>
            <p:cNvSpPr/>
            <p:nvPr userDrawn="1"/>
          </p:nvSpPr>
          <p:spPr>
            <a:xfrm>
              <a:off x="914399" y="2446948"/>
              <a:ext cx="1095375" cy="462507"/>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EB9212C-2DD4-1346-8944-28D8643A11EF}"/>
                </a:ext>
              </a:extLst>
            </p:cNvPr>
            <p:cNvSpPr txBox="1"/>
            <p:nvPr userDrawn="1"/>
          </p:nvSpPr>
          <p:spPr>
            <a:xfrm>
              <a:off x="937846" y="2572225"/>
              <a:ext cx="107852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mn-ea"/>
                  <a:cs typeface="Arial" panose="020B0604020202020204" pitchFamily="34" charset="0"/>
                </a:rPr>
                <a:t>#092940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1200">
                <a:solidFill>
                  <a:schemeClr val="tx1"/>
                </a:solidFill>
                <a:effectLst/>
                <a:latin typeface="Arial" panose="020B0604020202020204" pitchFamily="34" charset="0"/>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8300A795-690F-F842-A933-D02244148DCA}"/>
              </a:ext>
            </a:extLst>
          </p:cNvPr>
          <p:cNvGrpSpPr/>
          <p:nvPr userDrawn="1"/>
        </p:nvGrpSpPr>
        <p:grpSpPr>
          <a:xfrm>
            <a:off x="5171439" y="2010698"/>
            <a:ext cx="1101970" cy="1251765"/>
            <a:chOff x="914399" y="1532514"/>
            <a:chExt cx="1101970" cy="1376941"/>
          </a:xfrm>
        </p:grpSpPr>
        <p:sp>
          <p:nvSpPr>
            <p:cNvPr id="17" name="Rectangle 16">
              <a:extLst>
                <a:ext uri="{FF2B5EF4-FFF2-40B4-BE49-F238E27FC236}">
                  <a16:creationId xmlns:a16="http://schemas.microsoft.com/office/drawing/2014/main" id="{A2CD12E8-FE76-BD4D-B6E8-A5758392C82D}"/>
                </a:ext>
              </a:extLst>
            </p:cNvPr>
            <p:cNvSpPr/>
            <p:nvPr userDrawn="1"/>
          </p:nvSpPr>
          <p:spPr>
            <a:xfrm>
              <a:off x="914400" y="1532514"/>
              <a:ext cx="1097280" cy="937553"/>
            </a:xfrm>
            <a:prstGeom prst="rect">
              <a:avLst/>
            </a:prstGeom>
            <a:solidFill>
              <a:srgbClr val="9A7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F1E8F5-6445-804F-AC25-BD5B0643A8DE}"/>
                </a:ext>
              </a:extLst>
            </p:cNvPr>
            <p:cNvSpPr/>
            <p:nvPr userDrawn="1"/>
          </p:nvSpPr>
          <p:spPr>
            <a:xfrm>
              <a:off x="914399" y="2446948"/>
              <a:ext cx="1095375" cy="462507"/>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2594AA5-8F31-0342-8F96-5C4DCFAF9E4B}"/>
                </a:ext>
              </a:extLst>
            </p:cNvPr>
            <p:cNvSpPr txBox="1"/>
            <p:nvPr userDrawn="1"/>
          </p:nvSpPr>
          <p:spPr>
            <a:xfrm>
              <a:off x="937846" y="2572225"/>
              <a:ext cx="1078523" cy="270843"/>
            </a:xfrm>
            <a:prstGeom prst="rect">
              <a:avLst/>
            </a:prstGeom>
            <a:noFill/>
          </p:spPr>
          <p:txBody>
            <a:bodyPr wrap="square" rtlCol="0">
              <a:spAutoFit/>
            </a:bodyPr>
            <a:lstStyle/>
            <a:p>
              <a:pPr algn="ctr"/>
              <a:r>
                <a:rPr lang="en-US" sz="1000" kern="1200">
                  <a:solidFill>
                    <a:schemeClr val="tx1"/>
                  </a:solidFill>
                  <a:effectLst/>
                  <a:latin typeface="Arial" panose="020B0604020202020204" pitchFamily="34" charset="0"/>
                  <a:ea typeface="+mn-ea"/>
                  <a:cs typeface="Arial" panose="020B0604020202020204" pitchFamily="34" charset="0"/>
                </a:rPr>
                <a:t>#9a6f09</a:t>
              </a:r>
            </a:p>
          </p:txBody>
        </p:sp>
      </p:grpSp>
      <p:sp>
        <p:nvSpPr>
          <p:cNvPr id="57" name="TextBox 56">
            <a:extLst>
              <a:ext uri="{FF2B5EF4-FFF2-40B4-BE49-F238E27FC236}">
                <a16:creationId xmlns:a16="http://schemas.microsoft.com/office/drawing/2014/main" id="{4284276B-0897-1A4C-BF3D-DD6FE888F0A8}"/>
              </a:ext>
            </a:extLst>
          </p:cNvPr>
          <p:cNvSpPr txBox="1"/>
          <p:nvPr userDrawn="1"/>
        </p:nvSpPr>
        <p:spPr>
          <a:xfrm>
            <a:off x="760395" y="1531763"/>
            <a:ext cx="3850106" cy="335756"/>
          </a:xfrm>
          <a:prstGeom prst="rect">
            <a:avLst/>
          </a:prstGeom>
          <a:noFill/>
        </p:spPr>
        <p:txBody>
          <a:bodyPr wrap="square" rtlCol="0">
            <a:spAutoFit/>
          </a:bodyPr>
          <a:lstStyle/>
          <a:p>
            <a:r>
              <a:rPr lang="en-US"/>
              <a:t>Primary </a:t>
            </a:r>
          </a:p>
        </p:txBody>
      </p:sp>
      <p:sp>
        <p:nvSpPr>
          <p:cNvPr id="5" name="TextBox 4">
            <a:extLst>
              <a:ext uri="{FF2B5EF4-FFF2-40B4-BE49-F238E27FC236}">
                <a16:creationId xmlns:a16="http://schemas.microsoft.com/office/drawing/2014/main" id="{CFD0EC48-C1E8-7143-A0E4-681BA31F4E77}"/>
              </a:ext>
            </a:extLst>
          </p:cNvPr>
          <p:cNvSpPr txBox="1"/>
          <p:nvPr userDrawn="1"/>
        </p:nvSpPr>
        <p:spPr>
          <a:xfrm>
            <a:off x="772160" y="3421317"/>
            <a:ext cx="1981200" cy="363736"/>
          </a:xfrm>
          <a:prstGeom prst="rect">
            <a:avLst/>
          </a:prstGeom>
          <a:noFill/>
        </p:spPr>
        <p:txBody>
          <a:bodyPr wrap="square" rtlCol="0">
            <a:spAutoFit/>
          </a:bodyPr>
          <a:lstStyle/>
          <a:p>
            <a:r>
              <a:rPr lang="en-US" sz="1000" kern="1200">
                <a:solidFill>
                  <a:schemeClr val="tx1"/>
                </a:solidFill>
                <a:effectLst/>
                <a:latin typeface="+mn-lt"/>
                <a:ea typeface="+mn-ea"/>
                <a:cs typeface="+mn-cs"/>
              </a:rPr>
              <a:t>CMYK - C100, M86, Y31, K18 </a:t>
            </a:r>
          </a:p>
          <a:p>
            <a:r>
              <a:rPr lang="en-US" sz="1000" kern="1200">
                <a:solidFill>
                  <a:schemeClr val="tx1"/>
                </a:solidFill>
                <a:effectLst/>
                <a:latin typeface="+mn-lt"/>
                <a:ea typeface="+mn-ea"/>
                <a:cs typeface="+mn-cs"/>
              </a:rPr>
              <a:t>RGB - R29, G58, B107</a:t>
            </a:r>
            <a:endParaRPr lang="en-US" sz="1000"/>
          </a:p>
        </p:txBody>
      </p:sp>
      <p:sp>
        <p:nvSpPr>
          <p:cNvPr id="39" name="TextBox 38">
            <a:extLst>
              <a:ext uri="{FF2B5EF4-FFF2-40B4-BE49-F238E27FC236}">
                <a16:creationId xmlns:a16="http://schemas.microsoft.com/office/drawing/2014/main" id="{B0A02E83-F0A6-F944-9756-EC2257107F0C}"/>
              </a:ext>
            </a:extLst>
          </p:cNvPr>
          <p:cNvSpPr txBox="1"/>
          <p:nvPr userDrawn="1"/>
        </p:nvSpPr>
        <p:spPr>
          <a:xfrm>
            <a:off x="2931160" y="3421317"/>
            <a:ext cx="1981200" cy="363736"/>
          </a:xfrm>
          <a:prstGeom prst="rect">
            <a:avLst/>
          </a:prstGeom>
          <a:noFill/>
        </p:spPr>
        <p:txBody>
          <a:bodyPr wrap="square" rtlCol="0">
            <a:spAutoFit/>
          </a:bodyPr>
          <a:lstStyle/>
          <a:p>
            <a:r>
              <a:rPr lang="en-US" sz="1000" kern="1200">
                <a:solidFill>
                  <a:schemeClr val="tx1"/>
                </a:solidFill>
                <a:effectLst/>
                <a:latin typeface="+mn-lt"/>
                <a:ea typeface="+mn-ea"/>
                <a:cs typeface="+mn-cs"/>
              </a:rPr>
              <a:t>CMYK - C86, M36, Y0, K75 </a:t>
            </a:r>
          </a:p>
          <a:p>
            <a:r>
              <a:rPr lang="en-US" sz="1000" kern="1200">
                <a:solidFill>
                  <a:schemeClr val="tx1"/>
                </a:solidFill>
                <a:effectLst/>
                <a:latin typeface="+mn-lt"/>
                <a:ea typeface="+mn-ea"/>
                <a:cs typeface="+mn-cs"/>
              </a:rPr>
              <a:t>RGB - R9, G41, B64</a:t>
            </a:r>
          </a:p>
        </p:txBody>
      </p:sp>
      <p:sp>
        <p:nvSpPr>
          <p:cNvPr id="40" name="TextBox 39">
            <a:extLst>
              <a:ext uri="{FF2B5EF4-FFF2-40B4-BE49-F238E27FC236}">
                <a16:creationId xmlns:a16="http://schemas.microsoft.com/office/drawing/2014/main" id="{D4BAB1C1-E459-7A49-AC6E-1FA82D7BFF96}"/>
              </a:ext>
            </a:extLst>
          </p:cNvPr>
          <p:cNvSpPr txBox="1"/>
          <p:nvPr userDrawn="1"/>
        </p:nvSpPr>
        <p:spPr>
          <a:xfrm>
            <a:off x="5135880" y="3429000"/>
            <a:ext cx="1981200" cy="400110"/>
          </a:xfrm>
          <a:prstGeom prst="rect">
            <a:avLst/>
          </a:prstGeom>
          <a:noFill/>
        </p:spPr>
        <p:txBody>
          <a:bodyPr wrap="square" rtlCol="0">
            <a:spAutoFit/>
          </a:bodyPr>
          <a:lstStyle/>
          <a:p>
            <a:r>
              <a:rPr lang="en-US" sz="1000" kern="1200">
                <a:solidFill>
                  <a:schemeClr val="tx1"/>
                </a:solidFill>
                <a:effectLst/>
                <a:latin typeface="+mn-lt"/>
                <a:ea typeface="+mn-ea"/>
                <a:cs typeface="+mn-cs"/>
              </a:rPr>
              <a:t>CMYK – C35, M52, Y100, K16 </a:t>
            </a:r>
          </a:p>
          <a:p>
            <a:r>
              <a:rPr lang="en-US" sz="1000" kern="1200">
                <a:solidFill>
                  <a:schemeClr val="tx1"/>
                </a:solidFill>
                <a:effectLst/>
                <a:latin typeface="+mn-lt"/>
                <a:ea typeface="+mn-ea"/>
                <a:cs typeface="+mn-cs"/>
              </a:rPr>
              <a:t>RGB – R154, G111, B9 </a:t>
            </a:r>
          </a:p>
        </p:txBody>
      </p:sp>
      <p:cxnSp>
        <p:nvCxnSpPr>
          <p:cNvPr id="62" name="Straight Connector 61">
            <a:extLst>
              <a:ext uri="{FF2B5EF4-FFF2-40B4-BE49-F238E27FC236}">
                <a16:creationId xmlns:a16="http://schemas.microsoft.com/office/drawing/2014/main" id="{919CAED8-151E-FB40-A519-4737EB26EEA9}"/>
              </a:ext>
            </a:extLst>
          </p:cNvPr>
          <p:cNvCxnSpPr>
            <a:cxnSpLocks/>
          </p:cNvCxnSpPr>
          <p:nvPr userDrawn="1"/>
        </p:nvCxnSpPr>
        <p:spPr>
          <a:xfrm flipV="1">
            <a:off x="0" y="6241441"/>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D5D50F-71F1-E948-B6C6-FE8BD3BCFFFB}"/>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36" name="Date Placeholder 3">
            <a:extLst>
              <a:ext uri="{FF2B5EF4-FFF2-40B4-BE49-F238E27FC236}">
                <a16:creationId xmlns:a16="http://schemas.microsoft.com/office/drawing/2014/main" id="{68E626B3-EFF3-BF40-B225-E3D3F6B93743}"/>
              </a:ext>
            </a:extLst>
          </p:cNvPr>
          <p:cNvSpPr>
            <a:spLocks noGrp="1"/>
          </p:cNvSpPr>
          <p:nvPr>
            <p:ph type="dt" sz="half" idx="2"/>
          </p:nvPr>
        </p:nvSpPr>
        <p:spPr>
          <a:xfrm>
            <a:off x="-1" y="6403516"/>
            <a:ext cx="1719074"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8B2EE464-E894-FA4E-AA7A-5E62520A9D9E}" type="datetime1">
              <a:rPr lang="en-US" smtClean="0"/>
              <a:t>7/12/2023</a:t>
            </a:fld>
            <a:endParaRPr lang="en-US"/>
          </a:p>
        </p:txBody>
      </p:sp>
      <p:sp>
        <p:nvSpPr>
          <p:cNvPr id="37" name="Slide Number Placeholder 5">
            <a:extLst>
              <a:ext uri="{FF2B5EF4-FFF2-40B4-BE49-F238E27FC236}">
                <a16:creationId xmlns:a16="http://schemas.microsoft.com/office/drawing/2014/main" id="{77BB0A50-2C04-5248-AA58-AF3D9D56902F}"/>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cxnSp>
        <p:nvCxnSpPr>
          <p:cNvPr id="33" name="Straight Connector 32">
            <a:extLst>
              <a:ext uri="{FF2B5EF4-FFF2-40B4-BE49-F238E27FC236}">
                <a16:creationId xmlns:a16="http://schemas.microsoft.com/office/drawing/2014/main" id="{215ACF03-5020-044B-B2F5-386E59BE0714}"/>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5AEA6DAD-D20D-404A-9240-B716DFE3399B}"/>
              </a:ext>
            </a:extLst>
          </p:cNvPr>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46" name="Picture 45" descr="Shape&#10;&#10;Description automatically generated with low confidence">
            <a:extLst>
              <a:ext uri="{FF2B5EF4-FFF2-40B4-BE49-F238E27FC236}">
                <a16:creationId xmlns:a16="http://schemas.microsoft.com/office/drawing/2014/main" id="{9A326E52-6E88-0041-924E-320C5E448C07}"/>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1719303" y="6410922"/>
            <a:ext cx="334645" cy="313690"/>
          </a:xfrm>
          <a:prstGeom prst="rect">
            <a:avLst/>
          </a:prstGeom>
        </p:spPr>
      </p:pic>
      <p:sp>
        <p:nvSpPr>
          <p:cNvPr id="54" name="Subtitle 2">
            <a:extLst>
              <a:ext uri="{FF2B5EF4-FFF2-40B4-BE49-F238E27FC236}">
                <a16:creationId xmlns:a16="http://schemas.microsoft.com/office/drawing/2014/main" id="{8EE4F91B-4E43-CD40-9148-9566B2E98261}"/>
              </a:ext>
            </a:extLst>
          </p:cNvPr>
          <p:cNvSpPr txBox="1">
            <a:spLocks/>
          </p:cNvSpPr>
          <p:nvPr userDrawn="1"/>
        </p:nvSpPr>
        <p:spPr>
          <a:xfrm>
            <a:off x="2431232" y="6403516"/>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sp>
        <p:nvSpPr>
          <p:cNvPr id="43" name="TextBox 42">
            <a:extLst>
              <a:ext uri="{FF2B5EF4-FFF2-40B4-BE49-F238E27FC236}">
                <a16:creationId xmlns:a16="http://schemas.microsoft.com/office/drawing/2014/main" id="{19E0914B-C5F7-014F-896E-D2EECA7A511F}"/>
              </a:ext>
            </a:extLst>
          </p:cNvPr>
          <p:cNvSpPr txBox="1"/>
          <p:nvPr userDrawn="1"/>
        </p:nvSpPr>
        <p:spPr>
          <a:xfrm>
            <a:off x="1527245" y="256483"/>
            <a:ext cx="3008244" cy="769441"/>
          </a:xfrm>
          <a:prstGeom prst="rect">
            <a:avLst/>
          </a:prstGeom>
          <a:noFill/>
        </p:spPr>
        <p:txBody>
          <a:bodyPr wrap="square" rtlCol="0">
            <a:spAutoFit/>
          </a:bodyPr>
          <a:lstStyle/>
          <a:p>
            <a:r>
              <a:rPr lang="en-US" sz="2200" b="0">
                <a:solidFill>
                  <a:schemeClr val="bg1"/>
                </a:solidFill>
              </a:rPr>
              <a:t>Homeowner</a:t>
            </a:r>
            <a:br>
              <a:rPr lang="en-US" sz="2200" b="0">
                <a:solidFill>
                  <a:schemeClr val="bg1"/>
                </a:solidFill>
              </a:rPr>
            </a:br>
            <a:r>
              <a:rPr lang="en-US" sz="2200" b="0">
                <a:solidFill>
                  <a:schemeClr val="bg1"/>
                </a:solidFill>
              </a:rPr>
              <a:t>Recovery Program</a:t>
            </a:r>
          </a:p>
        </p:txBody>
      </p:sp>
      <p:grpSp>
        <p:nvGrpSpPr>
          <p:cNvPr id="44" name="Group 43">
            <a:extLst>
              <a:ext uri="{FF2B5EF4-FFF2-40B4-BE49-F238E27FC236}">
                <a16:creationId xmlns:a16="http://schemas.microsoft.com/office/drawing/2014/main" id="{4455771E-C485-4B4C-A9EF-A139AAA67141}"/>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47" name="Rectangle 46">
              <a:extLst>
                <a:ext uri="{FF2B5EF4-FFF2-40B4-BE49-F238E27FC236}">
                  <a16:creationId xmlns:a16="http://schemas.microsoft.com/office/drawing/2014/main" id="{3C6A9D2E-3563-4CC0-A057-D6AAD87E3521}"/>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 name="Rectangle 47">
              <a:extLst>
                <a:ext uri="{FF2B5EF4-FFF2-40B4-BE49-F238E27FC236}">
                  <a16:creationId xmlns:a16="http://schemas.microsoft.com/office/drawing/2014/main" id="{E76C47B9-D2D5-4709-AA1C-B4E1A098BF4F}"/>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49" name="TextBox 48">
            <a:extLst>
              <a:ext uri="{FF2B5EF4-FFF2-40B4-BE49-F238E27FC236}">
                <a16:creationId xmlns:a16="http://schemas.microsoft.com/office/drawing/2014/main" id="{04FC5D56-36CE-4E1F-9CC6-DD73AB99D24D}"/>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pic>
        <p:nvPicPr>
          <p:cNvPr id="50" name="Picture 49" descr="Icon&#10;&#10;Description automatically generated">
            <a:extLst>
              <a:ext uri="{FF2B5EF4-FFF2-40B4-BE49-F238E27FC236}">
                <a16:creationId xmlns:a16="http://schemas.microsoft.com/office/drawing/2014/main" id="{8BBF33EE-B3FF-49EC-B213-0931F4F630C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5740" y="-117506"/>
            <a:ext cx="1599216" cy="1792846"/>
          </a:xfrm>
          <a:prstGeom prst="rect">
            <a:avLst/>
          </a:prstGeom>
        </p:spPr>
      </p:pic>
      <p:pic>
        <p:nvPicPr>
          <p:cNvPr id="51" name="Picture 50" descr="A picture containing text, clipart, gear&#10;&#10;Description automatically generated">
            <a:extLst>
              <a:ext uri="{FF2B5EF4-FFF2-40B4-BE49-F238E27FC236}">
                <a16:creationId xmlns:a16="http://schemas.microsoft.com/office/drawing/2014/main" id="{42AD5579-EB55-43B9-AEBA-4161E471370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470039" y="366800"/>
            <a:ext cx="2497846" cy="437231"/>
          </a:xfrm>
          <a:prstGeom prst="rect">
            <a:avLst/>
          </a:prstGeom>
        </p:spPr>
      </p:pic>
    </p:spTree>
    <p:extLst>
      <p:ext uri="{BB962C8B-B14F-4D97-AF65-F5344CB8AC3E}">
        <p14:creationId xmlns:p14="http://schemas.microsoft.com/office/powerpoint/2010/main" val="359386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117155"/>
            <a:ext cx="12188952" cy="3454843"/>
          </a:xfrm>
          <a:solidFill>
            <a:schemeClr val="bg1">
              <a:lumMod val="95000"/>
            </a:schemeClr>
          </a:solidFill>
          <a:ln>
            <a:solidFill>
              <a:srgbClr val="092940"/>
            </a:solidFill>
          </a:ln>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274327" y="4766397"/>
            <a:ext cx="7545338" cy="1463040"/>
          </a:xfrm>
        </p:spPr>
        <p:txBody>
          <a:bodyPr anchor="ctr">
            <a:normAutofit/>
          </a:bodyPr>
          <a:lstStyle>
            <a:lvl1pPr algn="r">
              <a:defRPr sz="2800" spc="0" baseline="0">
                <a:latin typeface="Arial" panose="020B0604020202020204" pitchFamily="34" charset="0"/>
              </a:defRPr>
            </a:lvl1pPr>
          </a:lstStyle>
          <a:p>
            <a:r>
              <a:rPr lang="en-US"/>
              <a:t>Click to edit Master title style</a:t>
            </a:r>
          </a:p>
        </p:txBody>
      </p:sp>
      <p:sp>
        <p:nvSpPr>
          <p:cNvPr id="4" name="Text Placeholder 3"/>
          <p:cNvSpPr>
            <a:spLocks noGrp="1"/>
          </p:cNvSpPr>
          <p:nvPr>
            <p:ph type="body" sz="half" idx="2"/>
          </p:nvPr>
        </p:nvSpPr>
        <p:spPr>
          <a:xfrm>
            <a:off x="8267180" y="4766397"/>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5" name="Straight Connector 14">
            <a:extLst>
              <a:ext uri="{FF2B5EF4-FFF2-40B4-BE49-F238E27FC236}">
                <a16:creationId xmlns:a16="http://schemas.microsoft.com/office/drawing/2014/main" id="{4335FDB8-FE57-F84D-A333-6FD37A9FD1C9}"/>
              </a:ext>
            </a:extLst>
          </p:cNvPr>
          <p:cNvCxnSpPr/>
          <p:nvPr userDrawn="1"/>
        </p:nvCxnSpPr>
        <p:spPr>
          <a:xfrm flipV="1">
            <a:off x="8037057" y="5138748"/>
            <a:ext cx="0" cy="755703"/>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8E2730-391F-8141-86CF-6B0D7CC4747B}"/>
              </a:ext>
            </a:extLst>
          </p:cNvPr>
          <p:cNvCxnSpPr>
            <a:cxnSpLocks/>
          </p:cNvCxnSpPr>
          <p:nvPr userDrawn="1"/>
        </p:nvCxnSpPr>
        <p:spPr>
          <a:xfrm flipV="1">
            <a:off x="-1" y="6241441"/>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B4E4CB-3AF6-E64F-B1E8-4554001444A2}"/>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F25ABB17-A0BC-9E41-8CFB-FC06EC04B9CC}"/>
              </a:ext>
            </a:extLst>
          </p:cNvPr>
          <p:cNvSpPr>
            <a:spLocks noGrp="1"/>
          </p:cNvSpPr>
          <p:nvPr>
            <p:ph type="dt" sz="half" idx="10"/>
          </p:nvPr>
        </p:nvSpPr>
        <p:spPr>
          <a:xfrm>
            <a:off x="-1" y="6403516"/>
            <a:ext cx="1719074"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B6F9AEAD-E150-0646-B51B-2DC969F6125F}" type="datetime1">
              <a:rPr lang="en-US" smtClean="0"/>
              <a:t>7/12/2023</a:t>
            </a:fld>
            <a:endParaRPr lang="en-US"/>
          </a:p>
        </p:txBody>
      </p:sp>
      <p:sp>
        <p:nvSpPr>
          <p:cNvPr id="20" name="Slide Number Placeholder 5">
            <a:extLst>
              <a:ext uri="{FF2B5EF4-FFF2-40B4-BE49-F238E27FC236}">
                <a16:creationId xmlns:a16="http://schemas.microsoft.com/office/drawing/2014/main" id="{7C29F479-1570-7744-827D-248D192FF046}"/>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cxnSp>
        <p:nvCxnSpPr>
          <p:cNvPr id="16" name="Straight Connector 15">
            <a:extLst>
              <a:ext uri="{FF2B5EF4-FFF2-40B4-BE49-F238E27FC236}">
                <a16:creationId xmlns:a16="http://schemas.microsoft.com/office/drawing/2014/main" id="{358E0FEB-42C9-654D-AD63-EE9693D45FA5}"/>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BCA9063C-2A49-CC47-A6B1-915090AF50E1}"/>
              </a:ext>
            </a:extLst>
          </p:cNvPr>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23" name="Picture 22" descr="Shape&#10;&#10;Description automatically generated with low confidence">
            <a:extLst>
              <a:ext uri="{FF2B5EF4-FFF2-40B4-BE49-F238E27FC236}">
                <a16:creationId xmlns:a16="http://schemas.microsoft.com/office/drawing/2014/main" id="{1128B90A-FDED-144C-BC04-C80BBB53CC97}"/>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11719303" y="6410922"/>
            <a:ext cx="334645" cy="313690"/>
          </a:xfrm>
          <a:prstGeom prst="rect">
            <a:avLst/>
          </a:prstGeom>
        </p:spPr>
      </p:pic>
      <p:sp>
        <p:nvSpPr>
          <p:cNvPr id="30" name="Subtitle 2">
            <a:extLst>
              <a:ext uri="{FF2B5EF4-FFF2-40B4-BE49-F238E27FC236}">
                <a16:creationId xmlns:a16="http://schemas.microsoft.com/office/drawing/2014/main" id="{101F805C-FA1C-8145-8D01-D1BF351B862D}"/>
              </a:ext>
            </a:extLst>
          </p:cNvPr>
          <p:cNvSpPr txBox="1">
            <a:spLocks/>
          </p:cNvSpPr>
          <p:nvPr userDrawn="1"/>
        </p:nvSpPr>
        <p:spPr>
          <a:xfrm>
            <a:off x="2431232" y="6382840"/>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 </a:t>
            </a:r>
          </a:p>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sp>
        <p:nvSpPr>
          <p:cNvPr id="47" name="TextBox 46">
            <a:extLst>
              <a:ext uri="{FF2B5EF4-FFF2-40B4-BE49-F238E27FC236}">
                <a16:creationId xmlns:a16="http://schemas.microsoft.com/office/drawing/2014/main" id="{19445756-34AE-B540-8440-735897565955}"/>
              </a:ext>
            </a:extLst>
          </p:cNvPr>
          <p:cNvSpPr txBox="1"/>
          <p:nvPr userDrawn="1"/>
        </p:nvSpPr>
        <p:spPr>
          <a:xfrm>
            <a:off x="1524665" y="253899"/>
            <a:ext cx="3008244" cy="769441"/>
          </a:xfrm>
          <a:prstGeom prst="rect">
            <a:avLst/>
          </a:prstGeom>
          <a:noFill/>
        </p:spPr>
        <p:txBody>
          <a:bodyPr wrap="square" rtlCol="0">
            <a:spAutoFit/>
          </a:bodyPr>
          <a:lstStyle/>
          <a:p>
            <a:r>
              <a:rPr lang="en-US" sz="2200" b="0">
                <a:solidFill>
                  <a:schemeClr val="bg1"/>
                </a:solidFill>
              </a:rPr>
              <a:t>Homeowner</a:t>
            </a:r>
            <a:br>
              <a:rPr lang="en-US" sz="2200" b="0">
                <a:solidFill>
                  <a:schemeClr val="bg1"/>
                </a:solidFill>
              </a:rPr>
            </a:br>
            <a:r>
              <a:rPr lang="en-US" sz="2200" b="0">
                <a:solidFill>
                  <a:schemeClr val="bg1"/>
                </a:solidFill>
              </a:rPr>
              <a:t>Recovery Program</a:t>
            </a:r>
          </a:p>
        </p:txBody>
      </p:sp>
      <p:grpSp>
        <p:nvGrpSpPr>
          <p:cNvPr id="21" name="Group 20">
            <a:extLst>
              <a:ext uri="{FF2B5EF4-FFF2-40B4-BE49-F238E27FC236}">
                <a16:creationId xmlns:a16="http://schemas.microsoft.com/office/drawing/2014/main" id="{2AE2EB7C-AACE-4B06-BCD1-A233875C9D46}"/>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24" name="Rectangle 23">
              <a:extLst>
                <a:ext uri="{FF2B5EF4-FFF2-40B4-BE49-F238E27FC236}">
                  <a16:creationId xmlns:a16="http://schemas.microsoft.com/office/drawing/2014/main" id="{14D724AF-89BB-4380-9590-C9654B608692}"/>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 name="Rectangle 24">
              <a:extLst>
                <a:ext uri="{FF2B5EF4-FFF2-40B4-BE49-F238E27FC236}">
                  <a16:creationId xmlns:a16="http://schemas.microsoft.com/office/drawing/2014/main" id="{B12C31E7-D4FC-4D62-BC25-EAD508B624CA}"/>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6" name="TextBox 25">
            <a:extLst>
              <a:ext uri="{FF2B5EF4-FFF2-40B4-BE49-F238E27FC236}">
                <a16:creationId xmlns:a16="http://schemas.microsoft.com/office/drawing/2014/main" id="{4346BDB7-D383-43E9-9AE8-99D1F8CB1F47}"/>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pic>
        <p:nvPicPr>
          <p:cNvPr id="27" name="Picture 26" descr="Icon&#10;&#10;Description automatically generated">
            <a:extLst>
              <a:ext uri="{FF2B5EF4-FFF2-40B4-BE49-F238E27FC236}">
                <a16:creationId xmlns:a16="http://schemas.microsoft.com/office/drawing/2014/main" id="{606EFFB0-2DB7-4136-B35C-69F7588BD1C6}"/>
              </a:ext>
            </a:extLst>
          </p:cNvPr>
          <p:cNvPicPr>
            <a:picLocks noChangeAspect="1"/>
          </p:cNvPicPr>
          <p:nvPr userDrawn="1"/>
        </p:nvPicPr>
        <p:blipFill>
          <a:blip r:embed="rId5"/>
          <a:stretch>
            <a:fillRect/>
          </a:stretch>
        </p:blipFill>
        <p:spPr>
          <a:xfrm>
            <a:off x="305740" y="-117506"/>
            <a:ext cx="1599216" cy="1792846"/>
          </a:xfrm>
          <a:prstGeom prst="rect">
            <a:avLst/>
          </a:prstGeom>
        </p:spPr>
      </p:pic>
      <p:pic>
        <p:nvPicPr>
          <p:cNvPr id="28" name="Picture 27" descr="A picture containing text, clipart, gear&#10;&#10;Description automatically generated">
            <a:extLst>
              <a:ext uri="{FF2B5EF4-FFF2-40B4-BE49-F238E27FC236}">
                <a16:creationId xmlns:a16="http://schemas.microsoft.com/office/drawing/2014/main" id="{AB7DBA4D-667B-46D4-83F4-036ECED4550D}"/>
              </a:ext>
            </a:extLst>
          </p:cNvPr>
          <p:cNvPicPr>
            <a:picLocks noChangeAspect="1"/>
          </p:cNvPicPr>
          <p:nvPr userDrawn="1"/>
        </p:nvPicPr>
        <p:blipFill>
          <a:blip r:embed="rId6"/>
          <a:stretch>
            <a:fillRect/>
          </a:stretch>
        </p:blipFill>
        <p:spPr>
          <a:xfrm>
            <a:off x="9470039" y="366800"/>
            <a:ext cx="2497846" cy="43723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DDFFFB5-CECA-4DA9-A810-0D8C28CF4F47}"/>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24" name="Date Placeholder 3">
            <a:extLst>
              <a:ext uri="{FF2B5EF4-FFF2-40B4-BE49-F238E27FC236}">
                <a16:creationId xmlns:a16="http://schemas.microsoft.com/office/drawing/2014/main" id="{2B35D872-FC2B-484B-B8F8-2C88DC41D073}"/>
              </a:ext>
            </a:extLst>
          </p:cNvPr>
          <p:cNvSpPr>
            <a:spLocks noGrp="1"/>
          </p:cNvSpPr>
          <p:nvPr>
            <p:ph type="dt" sz="half" idx="10"/>
          </p:nvPr>
        </p:nvSpPr>
        <p:spPr>
          <a:xfrm>
            <a:off x="-1" y="6403516"/>
            <a:ext cx="1719074"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B6F9AEAD-E150-0646-B51B-2DC969F6125F}" type="datetime1">
              <a:rPr lang="en-US" smtClean="0"/>
              <a:t>7/12/2023</a:t>
            </a:fld>
            <a:endParaRPr lang="en-US"/>
          </a:p>
        </p:txBody>
      </p:sp>
      <p:sp>
        <p:nvSpPr>
          <p:cNvPr id="25" name="Slide Number Placeholder 5">
            <a:extLst>
              <a:ext uri="{FF2B5EF4-FFF2-40B4-BE49-F238E27FC236}">
                <a16:creationId xmlns:a16="http://schemas.microsoft.com/office/drawing/2014/main" id="{1FB7C3E2-0528-4D4D-B097-395422C8801E}"/>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cxnSp>
        <p:nvCxnSpPr>
          <p:cNvPr id="26" name="Straight Connector 25">
            <a:extLst>
              <a:ext uri="{FF2B5EF4-FFF2-40B4-BE49-F238E27FC236}">
                <a16:creationId xmlns:a16="http://schemas.microsoft.com/office/drawing/2014/main" id="{600B45E9-A5FD-4E6A-90A8-04630653381E}"/>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28" name="Title 7">
            <a:extLst>
              <a:ext uri="{FF2B5EF4-FFF2-40B4-BE49-F238E27FC236}">
                <a16:creationId xmlns:a16="http://schemas.microsoft.com/office/drawing/2014/main" id="{86719C24-5EE4-4608-8280-7103E7F38266}"/>
              </a:ext>
            </a:extLst>
          </p:cNvPr>
          <p:cNvSpPr>
            <a:spLocks noGrp="1"/>
          </p:cNvSpPr>
          <p:nvPr>
            <p:ph type="title" hasCustomPrompt="1"/>
          </p:nvPr>
        </p:nvSpPr>
        <p:spPr>
          <a:xfrm>
            <a:off x="1325880" y="1265649"/>
            <a:ext cx="4389120" cy="1147657"/>
          </a:xfrm>
        </p:spPr>
        <p:txBody>
          <a:bodyPr>
            <a:noAutofit/>
          </a:bodyPr>
          <a:lstStyle>
            <a:lvl1pPr>
              <a:lnSpc>
                <a:spcPct val="80000"/>
              </a:lnSpc>
              <a:defRPr sz="3000"/>
            </a:lvl1pPr>
          </a:lstStyle>
          <a:p>
            <a:r>
              <a:rPr lang="en-US"/>
              <a:t>Edit Master title style</a:t>
            </a:r>
          </a:p>
        </p:txBody>
      </p:sp>
    </p:spTree>
    <p:extLst>
      <p:ext uri="{BB962C8B-B14F-4D97-AF65-F5344CB8AC3E}">
        <p14:creationId xmlns:p14="http://schemas.microsoft.com/office/powerpoint/2010/main" val="47407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41" Type="http://schemas.openxmlformats.org/officeDocument/2006/relationships/slideLayout" Target="../slideLayouts/slideLayout51.xml"/><Relationship Id="rId54"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8" Type="http://schemas.openxmlformats.org/officeDocument/2006/relationships/slideLayout" Target="../slideLayouts/slideLayout18.xml"/><Relationship Id="rId51"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sv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2.png"/><Relationship Id="rId17" Type="http://schemas.openxmlformats.org/officeDocument/2006/relationships/image" Target="../media/image36.png"/><Relationship Id="rId2" Type="http://schemas.openxmlformats.org/officeDocument/2006/relationships/slideLayout" Target="../slideLayouts/slideLayout64.xml"/><Relationship Id="rId16" Type="http://schemas.openxmlformats.org/officeDocument/2006/relationships/image" Target="../media/image6.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image" Target="../media/image35.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3337" y="1290821"/>
            <a:ext cx="10443451" cy="11561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412054"/>
            <a:ext cx="10443452" cy="3667029"/>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a:cxnSpLocks/>
          </p:cNvCxnSpPr>
          <p:nvPr/>
        </p:nvCxnSpPr>
        <p:spPr>
          <a:xfrm flipV="1">
            <a:off x="1024128" y="2206527"/>
            <a:ext cx="1225329"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789BCE-6E1E-7847-96D4-EADE0B89F03B}"/>
              </a:ext>
            </a:extLst>
          </p:cNvPr>
          <p:cNvCxnSpPr>
            <a:cxnSpLocks/>
          </p:cNvCxnSpPr>
          <p:nvPr userDrawn="1"/>
        </p:nvCxnSpPr>
        <p:spPr>
          <a:xfrm flipV="1">
            <a:off x="-1" y="6241441"/>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49BF625-6B53-1346-A153-CB5185D2F212}"/>
              </a:ext>
            </a:extLst>
          </p:cNvPr>
          <p:cNvSpPr txBox="1"/>
          <p:nvPr userDrawn="1"/>
        </p:nvSpPr>
        <p:spPr>
          <a:xfrm>
            <a:off x="12423913" y="5059017"/>
            <a:ext cx="184731" cy="369332"/>
          </a:xfrm>
          <a:prstGeom prst="rect">
            <a:avLst/>
          </a:prstGeom>
          <a:noFill/>
        </p:spPr>
        <p:txBody>
          <a:bodyPr wrap="none" rtlCol="0">
            <a:spAutoFit/>
          </a:bodyPr>
          <a:lstStyle/>
          <a:p>
            <a:endParaRPr lang="en-US"/>
          </a:p>
        </p:txBody>
      </p:sp>
      <p:cxnSp>
        <p:nvCxnSpPr>
          <p:cNvPr id="16" name="Straight Connector 15">
            <a:extLst>
              <a:ext uri="{FF2B5EF4-FFF2-40B4-BE49-F238E27FC236}">
                <a16:creationId xmlns:a16="http://schemas.microsoft.com/office/drawing/2014/main" id="{2BF24D9B-D3BC-4C4C-ACF6-6124238C0981}"/>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94691DE2-74FD-1148-BF48-6D68AA7B9E9D}"/>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CD79906D-82C4-7045-9BCB-188C2E9BF747}" type="datetime1">
              <a:rPr lang="en-US" smtClean="0"/>
              <a:t>7/12/2023</a:t>
            </a:fld>
            <a:endParaRPr lang="en-US"/>
          </a:p>
        </p:txBody>
      </p:sp>
      <p:sp>
        <p:nvSpPr>
          <p:cNvPr id="22" name="Slide Number Placeholder 5">
            <a:extLst>
              <a:ext uri="{FF2B5EF4-FFF2-40B4-BE49-F238E27FC236}">
                <a16:creationId xmlns:a16="http://schemas.microsoft.com/office/drawing/2014/main" id="{0B25B0E9-C240-E847-842F-7B39A7A4E529}"/>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
        <p:nvSpPr>
          <p:cNvPr id="15" name="Subtitle 2">
            <a:extLst>
              <a:ext uri="{FF2B5EF4-FFF2-40B4-BE49-F238E27FC236}">
                <a16:creationId xmlns:a16="http://schemas.microsoft.com/office/drawing/2014/main" id="{2A0184B1-A4B7-AD41-A430-338F6EEF4178}"/>
              </a:ext>
            </a:extLst>
          </p:cNvPr>
          <p:cNvSpPr txBox="1">
            <a:spLocks/>
          </p:cNvSpPr>
          <p:nvPr userDrawn="1"/>
        </p:nvSpPr>
        <p:spPr>
          <a:xfrm>
            <a:off x="2431232" y="6403516"/>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cxnSp>
        <p:nvCxnSpPr>
          <p:cNvPr id="23" name="Straight Connector 22">
            <a:extLst>
              <a:ext uri="{FF2B5EF4-FFF2-40B4-BE49-F238E27FC236}">
                <a16:creationId xmlns:a16="http://schemas.microsoft.com/office/drawing/2014/main" id="{1F64841B-0C0F-DE43-9854-5797F4E2DBA1}"/>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4BC9B110-9017-1541-B9C3-83702B9AFC04}"/>
              </a:ext>
            </a:extLst>
          </p:cNvPr>
          <p:cNvPicPr/>
          <p:nvPr userDrawn="1"/>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32" name="Picture 31" descr="Shape&#10;&#10;Description automatically generated with low confidence">
            <a:extLst>
              <a:ext uri="{FF2B5EF4-FFF2-40B4-BE49-F238E27FC236}">
                <a16:creationId xmlns:a16="http://schemas.microsoft.com/office/drawing/2014/main" id="{26DD3E8E-7B71-9C4E-A5E5-63FEAD5B5567}"/>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11719303" y="6410922"/>
            <a:ext cx="334645" cy="313690"/>
          </a:xfrm>
          <a:prstGeom prst="rect">
            <a:avLst/>
          </a:prstGeom>
        </p:spPr>
      </p:pic>
      <p:grpSp>
        <p:nvGrpSpPr>
          <p:cNvPr id="20" name="Group 19">
            <a:extLst>
              <a:ext uri="{FF2B5EF4-FFF2-40B4-BE49-F238E27FC236}">
                <a16:creationId xmlns:a16="http://schemas.microsoft.com/office/drawing/2014/main" id="{B1FCE8CD-26DF-A242-B748-5A2D90FAE6A6}"/>
              </a:ext>
            </a:extLst>
          </p:cNvPr>
          <p:cNvGrpSpPr>
            <a:grpSpLocks noChangeAspect="1"/>
          </p:cNvGrpSpPr>
          <p:nvPr userDrawn="1"/>
        </p:nvGrpSpPr>
        <p:grpSpPr bwMode="auto">
          <a:xfrm>
            <a:off x="9224808" y="0"/>
            <a:ext cx="2973286" cy="1128747"/>
            <a:chOff x="9072" y="360"/>
            <a:chExt cx="2808" cy="1066"/>
          </a:xfrm>
        </p:grpSpPr>
        <p:sp>
          <p:nvSpPr>
            <p:cNvPr id="21" name="Rectangle 20">
              <a:extLst>
                <a:ext uri="{FF2B5EF4-FFF2-40B4-BE49-F238E27FC236}">
                  <a16:creationId xmlns:a16="http://schemas.microsoft.com/office/drawing/2014/main" id="{0FB3217A-CC70-8144-97B3-891229EE63A2}"/>
                </a:ext>
              </a:extLst>
            </p:cNvPr>
            <p:cNvSpPr>
              <a:spLocks/>
            </p:cNvSpPr>
            <p:nvPr userDrawn="1"/>
          </p:nvSpPr>
          <p:spPr bwMode="auto">
            <a:xfrm>
              <a:off x="9072" y="360"/>
              <a:ext cx="2808" cy="1066"/>
            </a:xfrm>
            <a:prstGeom prst="rect">
              <a:avLst/>
            </a:prstGeom>
            <a:solidFill>
              <a:srgbClr val="00305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pic>
          <p:nvPicPr>
            <p:cNvPr id="33" name="Picture 32">
              <a:extLst>
                <a:ext uri="{FF2B5EF4-FFF2-40B4-BE49-F238E27FC236}">
                  <a16:creationId xmlns:a16="http://schemas.microsoft.com/office/drawing/2014/main" id="{8A3BCEBB-DF07-0A41-B534-0ADDB6031622}"/>
                </a:ext>
              </a:extLst>
            </p:cNvPr>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375" y="650"/>
              <a:ext cx="2211"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98D5D44D-1F77-4A59-8086-8C3F6D9CA44F}"/>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26" name="Rectangle 25">
              <a:extLst>
                <a:ext uri="{FF2B5EF4-FFF2-40B4-BE49-F238E27FC236}">
                  <a16:creationId xmlns:a16="http://schemas.microsoft.com/office/drawing/2014/main" id="{5705CEFE-6ADC-4EEE-AD7C-1908B9EA2998}"/>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 name="Rectangle 26">
              <a:extLst>
                <a:ext uri="{FF2B5EF4-FFF2-40B4-BE49-F238E27FC236}">
                  <a16:creationId xmlns:a16="http://schemas.microsoft.com/office/drawing/2014/main" id="{2A9E9611-2405-485F-81FA-630D640BE06F}"/>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8" name="TextBox 27">
            <a:extLst>
              <a:ext uri="{FF2B5EF4-FFF2-40B4-BE49-F238E27FC236}">
                <a16:creationId xmlns:a16="http://schemas.microsoft.com/office/drawing/2014/main" id="{FE567421-4E4E-4681-AF9B-E37D19D4AE38}"/>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pic>
        <p:nvPicPr>
          <p:cNvPr id="29" name="Picture 28" descr="Icon&#10;&#10;Description automatically generated">
            <a:extLst>
              <a:ext uri="{FF2B5EF4-FFF2-40B4-BE49-F238E27FC236}">
                <a16:creationId xmlns:a16="http://schemas.microsoft.com/office/drawing/2014/main" id="{D289A834-444E-4AD9-92C0-BD569FD178BB}"/>
              </a:ext>
            </a:extLst>
          </p:cNvPr>
          <p:cNvPicPr>
            <a:picLocks noChangeAspect="1"/>
          </p:cNvPicPr>
          <p:nvPr userDrawn="1"/>
        </p:nvPicPr>
        <p:blipFill>
          <a:blip r:embed="rId16"/>
          <a:stretch>
            <a:fillRect/>
          </a:stretch>
        </p:blipFill>
        <p:spPr>
          <a:xfrm>
            <a:off x="253454" y="-117506"/>
            <a:ext cx="1599216" cy="1792846"/>
          </a:xfrm>
          <a:prstGeom prst="rect">
            <a:avLst/>
          </a:prstGeom>
        </p:spPr>
      </p:pic>
      <p:pic>
        <p:nvPicPr>
          <p:cNvPr id="35" name="Picture 34" descr="A picture containing text, clipart, gear&#10;&#10;Description automatically generated">
            <a:extLst>
              <a:ext uri="{FF2B5EF4-FFF2-40B4-BE49-F238E27FC236}">
                <a16:creationId xmlns:a16="http://schemas.microsoft.com/office/drawing/2014/main" id="{145A29BB-59CB-4843-A63F-45E9B733C8B0}"/>
              </a:ext>
            </a:extLst>
          </p:cNvPr>
          <p:cNvPicPr>
            <a:picLocks noChangeAspect="1"/>
          </p:cNvPicPr>
          <p:nvPr userDrawn="1"/>
        </p:nvPicPr>
        <p:blipFill>
          <a:blip r:embed="rId17"/>
          <a:stretch>
            <a:fillRect/>
          </a:stretch>
        </p:blipFill>
        <p:spPr>
          <a:xfrm>
            <a:off x="9470039" y="366800"/>
            <a:ext cx="2497846" cy="4372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0" r:id="rId8"/>
    <p:sldLayoutId id="2147483664" r:id="rId9"/>
    <p:sldLayoutId id="2147483661" r:id="rId10"/>
  </p:sldLayoutIdLst>
  <p:hf hdr="0"/>
  <p:txStyles>
    <p:title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p:titleStyle>
    <p:body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595974"/>
            <a:ext cx="11277600" cy="4424817"/>
          </a:xfrm>
          <a:prstGeom prst="rect">
            <a:avLst/>
          </a:prstGeom>
          <a:noFill/>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457201"/>
            <a:ext cx="11277600" cy="1138773"/>
          </a:xfrm>
          <a:prstGeom prst="rect">
            <a:avLst/>
          </a:prstGeom>
        </p:spPr>
        <p:txBody>
          <a:bodyPr vert="horz" wrap="square" lIns="0" tIns="0" rIns="0" bIns="457200" rtlCol="0" anchor="t" anchorCtr="0">
            <a:normAutofit/>
          </a:bodyPr>
          <a:lstStyle/>
          <a:p>
            <a:r>
              <a:rPr lang="en-US"/>
              <a:t>Master title style</a:t>
            </a:r>
          </a:p>
        </p:txBody>
      </p:sp>
      <p:pic>
        <p:nvPicPr>
          <p:cNvPr id="9" name="Picture 8">
            <a:extLst>
              <a:ext uri="{FF2B5EF4-FFF2-40B4-BE49-F238E27FC236}">
                <a16:creationId xmlns:a16="http://schemas.microsoft.com/office/drawing/2014/main" id="{CDF82BA3-124B-574B-9B31-48483277C051}"/>
              </a:ext>
            </a:extLst>
          </p:cNvPr>
          <p:cNvPicPr>
            <a:picLocks noChangeAspect="1"/>
          </p:cNvPicPr>
          <p:nvPr userDrawn="1"/>
        </p:nvPicPr>
        <p:blipFill>
          <a:blip r:embed="rId54"/>
          <a:stretch>
            <a:fillRect/>
          </a:stretch>
        </p:blipFill>
        <p:spPr>
          <a:xfrm>
            <a:off x="230125" y="6249390"/>
            <a:ext cx="1636777" cy="380010"/>
          </a:xfrm>
          <a:prstGeom prst="rect">
            <a:avLst/>
          </a:prstGeom>
        </p:spPr>
      </p:pic>
      <p:sp>
        <p:nvSpPr>
          <p:cNvPr id="10" name="TextBox 9">
            <a:extLst>
              <a:ext uri="{FF2B5EF4-FFF2-40B4-BE49-F238E27FC236}">
                <a16:creationId xmlns:a16="http://schemas.microsoft.com/office/drawing/2014/main" id="{6C49241A-3985-DA48-9898-0DED24F9601D}"/>
              </a:ext>
            </a:extLst>
          </p:cNvPr>
          <p:cNvSpPr txBox="1">
            <a:spLocks noChangeArrowheads="1"/>
          </p:cNvSpPr>
          <p:nvPr userDrawn="1"/>
        </p:nvSpPr>
        <p:spPr bwMode="auto">
          <a:xfrm>
            <a:off x="11506200" y="6397229"/>
            <a:ext cx="685801" cy="261610"/>
          </a:xfrm>
          <a:prstGeom prst="rect">
            <a:avLst/>
          </a:prstGeom>
          <a:solidFill>
            <a:schemeClr val="accent3"/>
          </a:solidFill>
          <a:ln>
            <a:noFill/>
          </a:ln>
        </p:spPr>
        <p:txBody>
          <a:bodyPr wrap="square" lIns="228600" rIns="228600" anchor="ctr" anchorCtr="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1100" b="0" i="0" u="none" strike="noStrike" kern="1200" cap="all" spc="100" baseline="0" smtClean="0">
                <a:solidFill>
                  <a:schemeClr val="bg1"/>
                </a:solidFill>
                <a:latin typeface="+mn-lt"/>
                <a:ea typeface="Arial" charset="0"/>
                <a:cs typeface="Arial" charset="0"/>
              </a:rPr>
              <a:pPr algn="ctr" eaLnBrk="1" hangingPunct="1"/>
              <a:t>‹#›</a:t>
            </a:fld>
            <a:endParaRPr lang="ru-RU" altLang="en-US" sz="1100" b="0" i="0" cap="all" spc="100" baseline="0">
              <a:solidFill>
                <a:schemeClr val="bg1"/>
              </a:solidFill>
              <a:latin typeface="+mn-lt"/>
              <a:ea typeface="Arial" charset="0"/>
              <a:cs typeface="Arial" charset="0"/>
            </a:endParaRPr>
          </a:p>
        </p:txBody>
      </p:sp>
    </p:spTree>
    <p:extLst>
      <p:ext uri="{BB962C8B-B14F-4D97-AF65-F5344CB8AC3E}">
        <p14:creationId xmlns:p14="http://schemas.microsoft.com/office/powerpoint/2010/main" val="75783629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11" rtl="0" eaLnBrk="1" latinLnBrk="0" hangingPunct="1">
        <a:lnSpc>
          <a:spcPct val="100000"/>
        </a:lnSpc>
        <a:spcBef>
          <a:spcPct val="0"/>
        </a:spcBef>
        <a:buNone/>
        <a:defRPr sz="4400" b="1" kern="1200" cap="none" spc="0" baseline="0">
          <a:solidFill>
            <a:schemeClr val="accent2"/>
          </a:solidFill>
          <a:latin typeface="+mj-lt"/>
          <a:ea typeface="+mj-ea"/>
          <a:cs typeface="+mj-cs"/>
        </a:defRPr>
      </a:lvl1pPr>
    </p:titleStyle>
    <p:bodyStyle>
      <a:lvl1pPr marL="342905" indent="-342905" algn="l" defTabSz="914411" rtl="0" eaLnBrk="1" latinLnBrk="0" hangingPunct="1">
        <a:lnSpc>
          <a:spcPct val="100000"/>
        </a:lnSpc>
        <a:spcBef>
          <a:spcPts val="1200"/>
        </a:spcBef>
        <a:spcAft>
          <a:spcPts val="0"/>
        </a:spcAft>
        <a:buClr>
          <a:schemeClr val="accent1"/>
        </a:buClr>
        <a:buSzPct val="120000"/>
        <a:buFont typeface="Wingdings" panose="05000000000000000000" pitchFamily="2" charset="2"/>
        <a:buChar char="§"/>
        <a:defRPr sz="2400" b="0" kern="1200" cap="none" spc="0" baseline="0">
          <a:solidFill>
            <a:schemeClr val="accent2"/>
          </a:solidFill>
          <a:latin typeface="+mn-lt"/>
          <a:ea typeface="+mn-ea"/>
          <a:cs typeface="+mn-cs"/>
        </a:defRPr>
      </a:lvl1pPr>
      <a:lvl2pPr marL="801698" indent="-339729" algn="l" defTabSz="914411" rtl="0" eaLnBrk="1" latinLnBrk="0" hangingPunct="1">
        <a:lnSpc>
          <a:spcPct val="100000"/>
        </a:lnSpc>
        <a:spcBef>
          <a:spcPts val="600"/>
        </a:spcBef>
        <a:spcAft>
          <a:spcPts val="0"/>
        </a:spcAft>
        <a:buClr>
          <a:schemeClr val="accent3"/>
        </a:buClr>
        <a:buFont typeface="Arial" panose="020B0604020202020204" pitchFamily="34" charset="0"/>
        <a:buChar char="•"/>
        <a:defRPr sz="2000" b="0" kern="1200" cap="none" spc="0" baseline="0">
          <a:solidFill>
            <a:schemeClr val="accent2"/>
          </a:solidFill>
          <a:latin typeface="+mn-lt"/>
          <a:ea typeface="+mn-ea"/>
          <a:cs typeface="+mn-cs"/>
        </a:defRPr>
      </a:lvl2pPr>
      <a:lvl3pPr marL="1196990" indent="-339729" algn="l" defTabSz="914411" rtl="0" eaLnBrk="1" latinLnBrk="0" hangingPunct="1">
        <a:lnSpc>
          <a:spcPct val="100000"/>
        </a:lnSpc>
        <a:spcBef>
          <a:spcPts val="600"/>
        </a:spcBef>
        <a:spcAft>
          <a:spcPts val="0"/>
        </a:spcAft>
        <a:buClr>
          <a:schemeClr val="accent2"/>
        </a:buClr>
        <a:buFont typeface="System Font Regular"/>
        <a:buChar char="-"/>
        <a:defRPr sz="1800" kern="1200" cap="none" spc="0" baseline="0">
          <a:solidFill>
            <a:schemeClr val="accent2"/>
          </a:solidFill>
          <a:latin typeface="+mn-lt"/>
          <a:ea typeface="+mn-ea"/>
          <a:cs typeface="+mn-cs"/>
        </a:defRPr>
      </a:lvl3pPr>
      <a:lvl4pPr marL="1658959" indent="-404818" algn="l" defTabSz="914411" rtl="0" eaLnBrk="1" latinLnBrk="0" hangingPunct="1">
        <a:lnSpc>
          <a:spcPct val="100000"/>
        </a:lnSpc>
        <a:spcBef>
          <a:spcPts val="400"/>
        </a:spcBef>
        <a:spcAft>
          <a:spcPts val="0"/>
        </a:spcAft>
        <a:buFont typeface="Arial" panose="020B0604020202020204" pitchFamily="34" charset="0"/>
        <a:buChar char="•"/>
        <a:defRPr sz="1600" b="0" i="0" kern="1200" cap="none" spc="0" baseline="0">
          <a:solidFill>
            <a:schemeClr val="accent2"/>
          </a:solidFill>
          <a:latin typeface="+mn-lt"/>
          <a:ea typeface="+mn-ea"/>
          <a:cs typeface="+mn-cs"/>
        </a:defRPr>
      </a:lvl4pPr>
      <a:lvl5pPr marL="0" indent="0" algn="l" defTabSz="914411" rtl="0" eaLnBrk="1" latinLnBrk="0" hangingPunct="1">
        <a:lnSpc>
          <a:spcPct val="100000"/>
        </a:lnSpc>
        <a:spcBef>
          <a:spcPts val="0"/>
        </a:spcBef>
        <a:spcAft>
          <a:spcPts val="1200"/>
        </a:spcAft>
        <a:buFont typeface="System Font Regular"/>
        <a:buNone/>
        <a:defRPr sz="4400" kern="1200" spc="200" baseline="0">
          <a:solidFill>
            <a:schemeClr val="accent2"/>
          </a:solidFill>
          <a:latin typeface="+mn-lt"/>
          <a:ea typeface="+mn-ea"/>
          <a:cs typeface="+mn-cs"/>
        </a:defRPr>
      </a:lvl5pPr>
      <a:lvl6pPr marL="0" indent="0" algn="l" defTabSz="914411"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accent2"/>
          </a:solidFill>
          <a:latin typeface="+mn-lt"/>
          <a:ea typeface="+mn-ea"/>
          <a:cs typeface="+mn-cs"/>
        </a:defRPr>
      </a:lvl6pPr>
      <a:lvl7pPr marL="0" indent="0" algn="l" defTabSz="914411" rtl="0" eaLnBrk="1" latinLnBrk="0" hangingPunct="1">
        <a:lnSpc>
          <a:spcPct val="100000"/>
        </a:lnSpc>
        <a:spcBef>
          <a:spcPts val="600"/>
        </a:spcBef>
        <a:spcAft>
          <a:spcPts val="0"/>
        </a:spcAft>
        <a:buFont typeface="System Font Regular"/>
        <a:buNone/>
        <a:defRPr sz="2400" kern="1200">
          <a:solidFill>
            <a:schemeClr val="accent2"/>
          </a:solidFill>
          <a:latin typeface="+mn-lt"/>
          <a:ea typeface="+mn-ea"/>
          <a:cs typeface="+mn-cs"/>
        </a:defRPr>
      </a:lvl7pPr>
      <a:lvl8pPr marL="3429043" indent="-228603" algn="l" defTabSz="914411"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48" indent="-228603" algn="l" defTabSz="914411"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7">
          <p15:clr>
            <a:srgbClr val="A4A3A4"/>
          </p15:clr>
        </p15:guide>
        <p15:guide id="7" pos="2064">
          <p15:clr>
            <a:srgbClr val="A4A3A4"/>
          </p15:clr>
        </p15:guide>
        <p15:guide id="9" pos="2953">
          <p15:clr>
            <a:srgbClr val="A4A3A4"/>
          </p15:clr>
        </p15:guide>
        <p15:guide id="11" pos="3840">
          <p15:clr>
            <a:srgbClr val="A4A3A4"/>
          </p15:clr>
        </p15:guide>
        <p15:guide id="13" pos="4729">
          <p15:clr>
            <a:srgbClr val="A4A3A4"/>
          </p15:clr>
        </p15:guide>
        <p15:guide id="15" pos="5616">
          <p15:clr>
            <a:srgbClr val="A4A3A4"/>
          </p15:clr>
        </p15:guide>
        <p15:guide id="17" pos="6505">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A4A3A4"/>
          </p15:clr>
        </p15:guide>
        <p15:guide id="26" orient="horz" pos="4176">
          <p15:clr>
            <a:srgbClr val="A4A3A4"/>
          </p15:clr>
        </p15:guide>
        <p15:guide id="27" orient="horz" pos="3792">
          <p15:clr>
            <a:srgbClr val="FDE53C"/>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3337" y="1290821"/>
            <a:ext cx="10443451" cy="11561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412054"/>
            <a:ext cx="10443452" cy="3667029"/>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a:cxnSpLocks/>
          </p:cNvCxnSpPr>
          <p:nvPr/>
        </p:nvCxnSpPr>
        <p:spPr>
          <a:xfrm flipV="1">
            <a:off x="1024128" y="2206527"/>
            <a:ext cx="1225329"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789BCE-6E1E-7847-96D4-EADE0B89F03B}"/>
              </a:ext>
            </a:extLst>
          </p:cNvPr>
          <p:cNvCxnSpPr>
            <a:cxnSpLocks/>
          </p:cNvCxnSpPr>
          <p:nvPr userDrawn="1"/>
        </p:nvCxnSpPr>
        <p:spPr>
          <a:xfrm flipV="1">
            <a:off x="-1" y="6241441"/>
            <a:ext cx="12192001" cy="1"/>
          </a:xfrm>
          <a:prstGeom prst="line">
            <a:avLst/>
          </a:prstGeom>
          <a:ln w="57150">
            <a:solidFill>
              <a:srgbClr val="9A722B"/>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49BF625-6B53-1346-A153-CB5185D2F212}"/>
              </a:ext>
            </a:extLst>
          </p:cNvPr>
          <p:cNvSpPr txBox="1"/>
          <p:nvPr userDrawn="1"/>
        </p:nvSpPr>
        <p:spPr>
          <a:xfrm>
            <a:off x="12423913" y="5059017"/>
            <a:ext cx="184731" cy="369332"/>
          </a:xfrm>
          <a:prstGeom prst="rect">
            <a:avLst/>
          </a:prstGeom>
          <a:noFill/>
        </p:spPr>
        <p:txBody>
          <a:bodyPr wrap="none" rtlCol="0">
            <a:spAutoFit/>
          </a:bodyPr>
          <a:lstStyle/>
          <a:p>
            <a:endParaRPr lang="en-US"/>
          </a:p>
        </p:txBody>
      </p:sp>
      <p:cxnSp>
        <p:nvCxnSpPr>
          <p:cNvPr id="16" name="Straight Connector 15">
            <a:extLst>
              <a:ext uri="{FF2B5EF4-FFF2-40B4-BE49-F238E27FC236}">
                <a16:creationId xmlns:a16="http://schemas.microsoft.com/office/drawing/2014/main" id="{2BF24D9B-D3BC-4C4C-ACF6-6124238C0981}"/>
              </a:ext>
            </a:extLst>
          </p:cNvPr>
          <p:cNvCxnSpPr>
            <a:cxnSpLocks/>
          </p:cNvCxnSpPr>
          <p:nvPr userDrawn="1"/>
        </p:nvCxnSpPr>
        <p:spPr>
          <a:xfrm flipV="1">
            <a:off x="1811009" y="6406444"/>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94691DE2-74FD-1148-BF48-6D68AA7B9E9D}"/>
              </a:ext>
            </a:extLst>
          </p:cNvPr>
          <p:cNvSpPr>
            <a:spLocks noGrp="1"/>
          </p:cNvSpPr>
          <p:nvPr>
            <p:ph type="dt" sz="half" idx="2"/>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CD79906D-82C4-7045-9BCB-188C2E9BF747}" type="datetime1">
              <a:rPr lang="en-US" smtClean="0"/>
              <a:t>7/12/2023</a:t>
            </a:fld>
            <a:endParaRPr lang="en-US"/>
          </a:p>
        </p:txBody>
      </p:sp>
      <p:sp>
        <p:nvSpPr>
          <p:cNvPr id="22" name="Slide Number Placeholder 5">
            <a:extLst>
              <a:ext uri="{FF2B5EF4-FFF2-40B4-BE49-F238E27FC236}">
                <a16:creationId xmlns:a16="http://schemas.microsoft.com/office/drawing/2014/main" id="{0B25B0E9-C240-E847-842F-7B39A7A4E529}"/>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
        <p:nvSpPr>
          <p:cNvPr id="15" name="Subtitle 2">
            <a:extLst>
              <a:ext uri="{FF2B5EF4-FFF2-40B4-BE49-F238E27FC236}">
                <a16:creationId xmlns:a16="http://schemas.microsoft.com/office/drawing/2014/main" id="{2A0184B1-A4B7-AD41-A430-338F6EEF4178}"/>
              </a:ext>
            </a:extLst>
          </p:cNvPr>
          <p:cNvSpPr txBox="1">
            <a:spLocks/>
          </p:cNvSpPr>
          <p:nvPr userDrawn="1"/>
        </p:nvSpPr>
        <p:spPr>
          <a:xfrm>
            <a:off x="2431232" y="6403516"/>
            <a:ext cx="5669052" cy="27427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rgbClr val="0070C0"/>
              </a:buClr>
              <a:buSzPct val="100000"/>
              <a:buFont typeface="Tw Cen MT" panose="020B0602020104020603" pitchFamily="34" charset="0"/>
              <a:buNone/>
              <a:defRPr sz="1600" b="0" i="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rgbClr val="005485"/>
              </a:buClr>
              <a:buFont typeface="Wingdings 3" pitchFamily="18" charset="2"/>
              <a:buNone/>
              <a:defRPr sz="18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800" b="0" i="0" kern="1200">
                <a:solidFill>
                  <a:schemeClr val="bg1">
                    <a:lumMod val="50000"/>
                  </a:schemeClr>
                </a:solidFill>
                <a:effectLst/>
                <a:latin typeface="Arial" panose="020B0604020202020204" pitchFamily="34" charset="0"/>
                <a:ea typeface="+mn-ea"/>
                <a:cs typeface="Arial" panose="020B0604020202020204" pitchFamily="34" charset="0"/>
              </a:rPr>
              <a:t>NCORR is a division of the North Carolina Department of Public Safety.</a:t>
            </a:r>
          </a:p>
        </p:txBody>
      </p:sp>
      <p:cxnSp>
        <p:nvCxnSpPr>
          <p:cNvPr id="23" name="Straight Connector 22">
            <a:extLst>
              <a:ext uri="{FF2B5EF4-FFF2-40B4-BE49-F238E27FC236}">
                <a16:creationId xmlns:a16="http://schemas.microsoft.com/office/drawing/2014/main" id="{1F64841B-0C0F-DE43-9854-5797F4E2DBA1}"/>
              </a:ext>
            </a:extLst>
          </p:cNvPr>
          <p:cNvCxnSpPr>
            <a:cxnSpLocks/>
          </p:cNvCxnSpPr>
          <p:nvPr userDrawn="1"/>
        </p:nvCxnSpPr>
        <p:spPr>
          <a:xfrm flipV="1">
            <a:off x="2294552" y="6410922"/>
            <a:ext cx="0" cy="282223"/>
          </a:xfrm>
          <a:prstGeom prst="line">
            <a:avLst/>
          </a:prstGeom>
          <a:ln w="12700">
            <a:solidFill>
              <a:srgbClr val="9A722B"/>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4BC9B110-9017-1541-B9C3-83702B9AFC04}"/>
              </a:ext>
            </a:extLst>
          </p:cNvPr>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b="19864"/>
          <a:stretch/>
        </p:blipFill>
        <p:spPr bwMode="auto">
          <a:xfrm>
            <a:off x="10951588" y="6377267"/>
            <a:ext cx="716915" cy="347345"/>
          </a:xfrm>
          <a:prstGeom prst="rect">
            <a:avLst/>
          </a:prstGeom>
          <a:ln>
            <a:noFill/>
          </a:ln>
          <a:extLst>
            <a:ext uri="{53640926-AAD7-44D8-BBD7-CCE9431645EC}">
              <a14:shadowObscured xmlns:a14="http://schemas.microsoft.com/office/drawing/2010/main"/>
            </a:ext>
          </a:extLst>
        </p:spPr>
      </p:pic>
      <p:pic>
        <p:nvPicPr>
          <p:cNvPr id="32" name="Picture 31" descr="Shape&#10;&#10;Description automatically generated with low confidence">
            <a:extLst>
              <a:ext uri="{FF2B5EF4-FFF2-40B4-BE49-F238E27FC236}">
                <a16:creationId xmlns:a16="http://schemas.microsoft.com/office/drawing/2014/main" id="{26DD3E8E-7B71-9C4E-A5E5-63FEAD5B5567}"/>
              </a:ext>
            </a:extLst>
          </p:cNvPr>
          <p:cNvPicPr/>
          <p:nvPr userDrawn="1"/>
        </p:nvPicPr>
        <p:blipFill>
          <a:blip r:embed="rId14" cstate="email">
            <a:extLst>
              <a:ext uri="{28A0092B-C50C-407E-A947-70E740481C1C}">
                <a14:useLocalDpi xmlns:a14="http://schemas.microsoft.com/office/drawing/2010/main"/>
              </a:ext>
            </a:extLst>
          </a:blip>
          <a:stretch>
            <a:fillRect/>
          </a:stretch>
        </p:blipFill>
        <p:spPr>
          <a:xfrm>
            <a:off x="11719303" y="6410922"/>
            <a:ext cx="334645" cy="313690"/>
          </a:xfrm>
          <a:prstGeom prst="rect">
            <a:avLst/>
          </a:prstGeom>
        </p:spPr>
      </p:pic>
      <p:grpSp>
        <p:nvGrpSpPr>
          <p:cNvPr id="20" name="Group 19">
            <a:extLst>
              <a:ext uri="{FF2B5EF4-FFF2-40B4-BE49-F238E27FC236}">
                <a16:creationId xmlns:a16="http://schemas.microsoft.com/office/drawing/2014/main" id="{B1FCE8CD-26DF-A242-B748-5A2D90FAE6A6}"/>
              </a:ext>
            </a:extLst>
          </p:cNvPr>
          <p:cNvGrpSpPr>
            <a:grpSpLocks noChangeAspect="1"/>
          </p:cNvGrpSpPr>
          <p:nvPr userDrawn="1"/>
        </p:nvGrpSpPr>
        <p:grpSpPr bwMode="auto">
          <a:xfrm>
            <a:off x="9224808" y="0"/>
            <a:ext cx="2973286" cy="1128747"/>
            <a:chOff x="9072" y="360"/>
            <a:chExt cx="2808" cy="1066"/>
          </a:xfrm>
        </p:grpSpPr>
        <p:sp>
          <p:nvSpPr>
            <p:cNvPr id="21" name="Rectangle 20">
              <a:extLst>
                <a:ext uri="{FF2B5EF4-FFF2-40B4-BE49-F238E27FC236}">
                  <a16:creationId xmlns:a16="http://schemas.microsoft.com/office/drawing/2014/main" id="{0FB3217A-CC70-8144-97B3-891229EE63A2}"/>
                </a:ext>
              </a:extLst>
            </p:cNvPr>
            <p:cNvSpPr>
              <a:spLocks/>
            </p:cNvSpPr>
            <p:nvPr userDrawn="1"/>
          </p:nvSpPr>
          <p:spPr bwMode="auto">
            <a:xfrm>
              <a:off x="9072" y="360"/>
              <a:ext cx="2808" cy="1066"/>
            </a:xfrm>
            <a:prstGeom prst="rect">
              <a:avLst/>
            </a:prstGeom>
            <a:solidFill>
              <a:srgbClr val="00305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pic>
          <p:nvPicPr>
            <p:cNvPr id="33" name="Picture 32">
              <a:extLst>
                <a:ext uri="{FF2B5EF4-FFF2-40B4-BE49-F238E27FC236}">
                  <a16:creationId xmlns:a16="http://schemas.microsoft.com/office/drawing/2014/main" id="{8A3BCEBB-DF07-0A41-B534-0ADDB6031622}"/>
                </a:ext>
              </a:extLst>
            </p:cNvPr>
            <p:cNvPicPr>
              <a:picLocks/>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375" y="650"/>
              <a:ext cx="2211"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98D5D44D-1F77-4A59-8086-8C3F6D9CA44F}"/>
              </a:ext>
            </a:extLst>
          </p:cNvPr>
          <p:cNvGrpSpPr>
            <a:grpSpLocks noChangeAspect="1"/>
          </p:cNvGrpSpPr>
          <p:nvPr userDrawn="1"/>
        </p:nvGrpSpPr>
        <p:grpSpPr bwMode="auto">
          <a:xfrm>
            <a:off x="-6096" y="1"/>
            <a:ext cx="12198096" cy="1128747"/>
            <a:chOff x="360" y="360"/>
            <a:chExt cx="11520" cy="1066"/>
          </a:xfrm>
          <a:solidFill>
            <a:srgbClr val="9A722B"/>
          </a:solidFill>
        </p:grpSpPr>
        <p:sp>
          <p:nvSpPr>
            <p:cNvPr id="26" name="Rectangle 25">
              <a:extLst>
                <a:ext uri="{FF2B5EF4-FFF2-40B4-BE49-F238E27FC236}">
                  <a16:creationId xmlns:a16="http://schemas.microsoft.com/office/drawing/2014/main" id="{5705CEFE-6ADC-4EEE-AD7C-1908B9EA2998}"/>
                </a:ext>
              </a:extLst>
            </p:cNvPr>
            <p:cNvSpPr>
              <a:spLocks/>
            </p:cNvSpPr>
            <p:nvPr userDrawn="1"/>
          </p:nvSpPr>
          <p:spPr bwMode="auto">
            <a:xfrm>
              <a:off x="9072" y="360"/>
              <a:ext cx="2808" cy="1066"/>
            </a:xfrm>
            <a:prstGeom prst="rect">
              <a:avLst/>
            </a:prstGeom>
            <a:solidFill>
              <a:srgbClr val="0929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 name="Rectangle 26">
              <a:extLst>
                <a:ext uri="{FF2B5EF4-FFF2-40B4-BE49-F238E27FC236}">
                  <a16:creationId xmlns:a16="http://schemas.microsoft.com/office/drawing/2014/main" id="{2A9E9611-2405-485F-81FA-630D640BE06F}"/>
                </a:ext>
              </a:extLst>
            </p:cNvPr>
            <p:cNvSpPr>
              <a:spLocks/>
            </p:cNvSpPr>
            <p:nvPr userDrawn="1"/>
          </p:nvSpPr>
          <p:spPr bwMode="auto">
            <a:xfrm>
              <a:off x="360" y="360"/>
              <a:ext cx="8712" cy="1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8" name="TextBox 27">
            <a:extLst>
              <a:ext uri="{FF2B5EF4-FFF2-40B4-BE49-F238E27FC236}">
                <a16:creationId xmlns:a16="http://schemas.microsoft.com/office/drawing/2014/main" id="{FE567421-4E4E-4681-AF9B-E37D19D4AE38}"/>
              </a:ext>
            </a:extLst>
          </p:cNvPr>
          <p:cNvSpPr txBox="1"/>
          <p:nvPr userDrawn="1"/>
        </p:nvSpPr>
        <p:spPr>
          <a:xfrm>
            <a:off x="1904956" y="491240"/>
            <a:ext cx="3008244" cy="584775"/>
          </a:xfrm>
          <a:prstGeom prst="rect">
            <a:avLst/>
          </a:prstGeom>
          <a:noFill/>
        </p:spPr>
        <p:txBody>
          <a:bodyPr wrap="square" rtlCol="0">
            <a:spAutoFit/>
          </a:bodyPr>
          <a:lstStyle/>
          <a:p>
            <a:r>
              <a:rPr lang="en-US" sz="3200" b="0">
                <a:solidFill>
                  <a:schemeClr val="bg1"/>
                </a:solidFill>
              </a:rPr>
              <a:t>Resiliency </a:t>
            </a:r>
          </a:p>
        </p:txBody>
      </p:sp>
      <p:pic>
        <p:nvPicPr>
          <p:cNvPr id="29" name="Picture 28" descr="Icon&#10;&#10;Description automatically generated">
            <a:extLst>
              <a:ext uri="{FF2B5EF4-FFF2-40B4-BE49-F238E27FC236}">
                <a16:creationId xmlns:a16="http://schemas.microsoft.com/office/drawing/2014/main" id="{D289A834-444E-4AD9-92C0-BD569FD178BB}"/>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253454" y="-117506"/>
            <a:ext cx="1599216" cy="1792846"/>
          </a:xfrm>
          <a:prstGeom prst="rect">
            <a:avLst/>
          </a:prstGeom>
        </p:spPr>
      </p:pic>
      <p:pic>
        <p:nvPicPr>
          <p:cNvPr id="35" name="Picture 34" descr="A picture containing text, clipart, gear&#10;&#10;Description automatically generated">
            <a:extLst>
              <a:ext uri="{FF2B5EF4-FFF2-40B4-BE49-F238E27FC236}">
                <a16:creationId xmlns:a16="http://schemas.microsoft.com/office/drawing/2014/main" id="{145A29BB-59CB-4843-A63F-45E9B733C8B0}"/>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9470039" y="366800"/>
            <a:ext cx="2497846" cy="437231"/>
          </a:xfrm>
          <a:prstGeom prst="rect">
            <a:avLst/>
          </a:prstGeom>
        </p:spPr>
      </p:pic>
    </p:spTree>
    <p:extLst>
      <p:ext uri="{BB962C8B-B14F-4D97-AF65-F5344CB8AC3E}">
        <p14:creationId xmlns:p14="http://schemas.microsoft.com/office/powerpoint/2010/main" val="417358843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hf hdr="0"/>
  <p:txStyles>
    <p:title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p:titleStyle>
    <p:body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mailto:Amanda.martin@ncdps.gov" TargetMode="External"/><Relationship Id="rId1" Type="http://schemas.openxmlformats.org/officeDocument/2006/relationships/slideLayout" Target="../slideLayouts/slideLayout7.xml"/><Relationship Id="rId5" Type="http://schemas.openxmlformats.org/officeDocument/2006/relationships/hyperlink" Target="mailto:brian.byfield@ncdps.gov" TargetMode="External"/><Relationship Id="rId4" Type="http://schemas.openxmlformats.org/officeDocument/2006/relationships/hyperlink" Target="mailto:holly.b.white@ncdps.g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amanda.martin@ncdps.gov"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hyperlink" Target="mailto:holly.b.white@ncdp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D892-79D6-CA48-92BF-E63846B9E27D}"/>
              </a:ext>
            </a:extLst>
          </p:cNvPr>
          <p:cNvSpPr>
            <a:spLocks noGrp="1"/>
          </p:cNvSpPr>
          <p:nvPr>
            <p:ph type="ctrTitle"/>
          </p:nvPr>
        </p:nvSpPr>
        <p:spPr>
          <a:xfrm>
            <a:off x="270589" y="3957353"/>
            <a:ext cx="7549078" cy="1609344"/>
          </a:xfrm>
        </p:spPr>
        <p:txBody>
          <a:bodyPr>
            <a:normAutofit/>
          </a:bodyPr>
          <a:lstStyle/>
          <a:p>
            <a:r>
              <a:rPr lang="en-US" sz="4000" b="1">
                <a:latin typeface="Montserrat" panose="00000500000000000000" pitchFamily="2" charset="0"/>
              </a:rPr>
              <a:t>North Carolina Office of Recovery and Resiliency  </a:t>
            </a:r>
          </a:p>
        </p:txBody>
      </p:sp>
      <p:sp>
        <p:nvSpPr>
          <p:cNvPr id="4" name="Date Placeholder 3">
            <a:extLst>
              <a:ext uri="{FF2B5EF4-FFF2-40B4-BE49-F238E27FC236}">
                <a16:creationId xmlns:a16="http://schemas.microsoft.com/office/drawing/2014/main" id="{3901C52D-9441-8844-94FB-A3F0A3F11177}"/>
              </a:ext>
            </a:extLst>
          </p:cNvPr>
          <p:cNvSpPr>
            <a:spLocks noGrp="1"/>
          </p:cNvSpPr>
          <p:nvPr>
            <p:ph type="dt" sz="half" idx="2"/>
          </p:nvPr>
        </p:nvSpPr>
        <p:spPr>
          <a:xfrm>
            <a:off x="0" y="6403516"/>
            <a:ext cx="1719073" cy="274279"/>
          </a:xfrm>
        </p:spPr>
        <p:txBody>
          <a:bodyPr/>
          <a:lstStyle/>
          <a:p>
            <a:fld id="{316A68A6-D3EA-214A-BD48-076B20C8C69C}" type="datetime1">
              <a:rPr lang="en-US" smtClean="0"/>
              <a:t>7/12/2023</a:t>
            </a:fld>
            <a:endParaRPr lang="en-US"/>
          </a:p>
        </p:txBody>
      </p:sp>
      <p:sp>
        <p:nvSpPr>
          <p:cNvPr id="5" name="Slide Number Placeholder 4">
            <a:extLst>
              <a:ext uri="{FF2B5EF4-FFF2-40B4-BE49-F238E27FC236}">
                <a16:creationId xmlns:a16="http://schemas.microsoft.com/office/drawing/2014/main" id="{6441DF39-959A-1849-AC91-56EA9FB13BE0}"/>
              </a:ext>
            </a:extLst>
          </p:cNvPr>
          <p:cNvSpPr>
            <a:spLocks noGrp="1"/>
          </p:cNvSpPr>
          <p:nvPr>
            <p:ph type="sldNum" sz="quarter" idx="4"/>
          </p:nvPr>
        </p:nvSpPr>
        <p:spPr>
          <a:xfrm>
            <a:off x="1904957" y="6403516"/>
            <a:ext cx="354768" cy="274320"/>
          </a:xfrm>
        </p:spPr>
        <p:txBody>
          <a:bodyPr/>
          <a:lstStyle/>
          <a:p>
            <a:fld id="{4FAB73BC-B049-4115-A692-8D63A059BFB8}" type="slidenum">
              <a:rPr lang="en-US" smtClean="0"/>
              <a:pPr/>
              <a:t>1</a:t>
            </a:fld>
            <a:endParaRPr lang="en-US"/>
          </a:p>
        </p:txBody>
      </p:sp>
      <p:sp>
        <p:nvSpPr>
          <p:cNvPr id="7" name="Subtitle 6">
            <a:extLst>
              <a:ext uri="{FF2B5EF4-FFF2-40B4-BE49-F238E27FC236}">
                <a16:creationId xmlns:a16="http://schemas.microsoft.com/office/drawing/2014/main" id="{C25EF37C-571F-1F7E-C789-6215594C7326}"/>
              </a:ext>
            </a:extLst>
          </p:cNvPr>
          <p:cNvSpPr>
            <a:spLocks noGrp="1"/>
          </p:cNvSpPr>
          <p:nvPr>
            <p:ph type="subTitle" idx="1"/>
          </p:nvPr>
        </p:nvSpPr>
        <p:spPr>
          <a:xfrm>
            <a:off x="4619267" y="4931311"/>
            <a:ext cx="3200400" cy="1609344"/>
          </a:xfrm>
        </p:spPr>
        <p:txBody>
          <a:bodyPr>
            <a:normAutofit/>
          </a:bodyPr>
          <a:lstStyle/>
          <a:p>
            <a:pPr algn="r"/>
            <a:r>
              <a:rPr lang="en-US" sz="2400" b="1"/>
              <a:t>July 12, 2023 </a:t>
            </a:r>
          </a:p>
        </p:txBody>
      </p:sp>
    </p:spTree>
    <p:extLst>
      <p:ext uri="{BB962C8B-B14F-4D97-AF65-F5344CB8AC3E}">
        <p14:creationId xmlns:p14="http://schemas.microsoft.com/office/powerpoint/2010/main" val="1245472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73315BC-BDF8-9745-AF03-2717AD08B104}"/>
              </a:ext>
            </a:extLst>
          </p:cNvPr>
          <p:cNvSpPr>
            <a:spLocks noGrp="1"/>
          </p:cNvSpPr>
          <p:nvPr>
            <p:ph type="dt" sz="half" idx="14"/>
          </p:nvPr>
        </p:nvSpPr>
        <p:spPr>
          <a:xfrm>
            <a:off x="427383" y="6403516"/>
            <a:ext cx="1291690" cy="274279"/>
          </a:xfrm>
        </p:spPr>
        <p:txBody>
          <a:bodyPr/>
          <a:lstStyle/>
          <a:p>
            <a:fld id="{D19567D0-3FEF-074A-9773-8CA4B1E16D02}" type="datetime1">
              <a:rPr lang="en-US" smtClean="0"/>
              <a:t>7/12/2023</a:t>
            </a:fld>
            <a:endParaRPr lang="en-US"/>
          </a:p>
        </p:txBody>
      </p:sp>
      <p:sp>
        <p:nvSpPr>
          <p:cNvPr id="7" name="Slide Number Placeholder 6">
            <a:extLst>
              <a:ext uri="{FF2B5EF4-FFF2-40B4-BE49-F238E27FC236}">
                <a16:creationId xmlns:a16="http://schemas.microsoft.com/office/drawing/2014/main" id="{1D604A8D-5289-0D41-86DF-ACAD4FA7FAA4}"/>
              </a:ext>
            </a:extLst>
          </p:cNvPr>
          <p:cNvSpPr>
            <a:spLocks noGrp="1"/>
          </p:cNvSpPr>
          <p:nvPr>
            <p:ph type="sldNum" sz="quarter" idx="4"/>
          </p:nvPr>
        </p:nvSpPr>
        <p:spPr>
          <a:xfrm>
            <a:off x="1904956" y="6403516"/>
            <a:ext cx="629243" cy="274320"/>
          </a:xfrm>
        </p:spPr>
        <p:txBody>
          <a:bodyPr/>
          <a:lstStyle/>
          <a:p>
            <a:fld id="{4FAB73BC-B049-4115-A692-8D63A059BFB8}" type="slidenum">
              <a:rPr lang="en-US" smtClean="0"/>
              <a:pPr/>
              <a:t>10</a:t>
            </a:fld>
            <a:endParaRPr lang="en-US"/>
          </a:p>
        </p:txBody>
      </p:sp>
      <p:pic>
        <p:nvPicPr>
          <p:cNvPr id="4" name="Picture 3">
            <a:extLst>
              <a:ext uri="{FF2B5EF4-FFF2-40B4-BE49-F238E27FC236}">
                <a16:creationId xmlns:a16="http://schemas.microsoft.com/office/drawing/2014/main" id="{C497D265-A29B-4B21-911D-CB46630FDD06}"/>
              </a:ext>
            </a:extLst>
          </p:cNvPr>
          <p:cNvPicPr>
            <a:picLocks noChangeAspect="1"/>
          </p:cNvPicPr>
          <p:nvPr/>
        </p:nvPicPr>
        <p:blipFill>
          <a:blip r:embed="rId2"/>
          <a:stretch>
            <a:fillRect/>
          </a:stretch>
        </p:blipFill>
        <p:spPr>
          <a:xfrm>
            <a:off x="2856570" y="754738"/>
            <a:ext cx="6478859" cy="3887315"/>
          </a:xfrm>
          <a:prstGeom prst="rect">
            <a:avLst/>
          </a:prstGeom>
        </p:spPr>
      </p:pic>
      <p:pic>
        <p:nvPicPr>
          <p:cNvPr id="8" name="Picture 7">
            <a:extLst>
              <a:ext uri="{FF2B5EF4-FFF2-40B4-BE49-F238E27FC236}">
                <a16:creationId xmlns:a16="http://schemas.microsoft.com/office/drawing/2014/main" id="{A694E9D1-D188-4DD1-BC91-AB66783AC6F0}"/>
              </a:ext>
            </a:extLst>
          </p:cNvPr>
          <p:cNvPicPr>
            <a:picLocks noChangeAspect="1"/>
          </p:cNvPicPr>
          <p:nvPr/>
        </p:nvPicPr>
        <p:blipFill>
          <a:blip r:embed="rId3"/>
          <a:stretch>
            <a:fillRect/>
          </a:stretch>
        </p:blipFill>
        <p:spPr>
          <a:xfrm>
            <a:off x="6227200" y="4263549"/>
            <a:ext cx="3139537" cy="1660255"/>
          </a:xfrm>
          <a:prstGeom prst="rect">
            <a:avLst/>
          </a:prstGeom>
        </p:spPr>
      </p:pic>
      <p:pic>
        <p:nvPicPr>
          <p:cNvPr id="3074" name="Picture 2" descr="Resilient Coastal Communities Program Logo">
            <a:extLst>
              <a:ext uri="{FF2B5EF4-FFF2-40B4-BE49-F238E27FC236}">
                <a16:creationId xmlns:a16="http://schemas.microsoft.com/office/drawing/2014/main" id="{656DF97D-6CC4-433A-B344-605F255B87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7925" y="4179277"/>
            <a:ext cx="2241357"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389738-9688-475B-77BF-4E87199E220B}"/>
              </a:ext>
            </a:extLst>
          </p:cNvPr>
          <p:cNvSpPr/>
          <p:nvPr/>
        </p:nvSpPr>
        <p:spPr>
          <a:xfrm>
            <a:off x="961292" y="1992923"/>
            <a:ext cx="1863970" cy="586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017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05C314B-2CB0-A648-8EA1-125E280481B1}"/>
              </a:ext>
            </a:extLst>
          </p:cNvPr>
          <p:cNvSpPr>
            <a:spLocks noGrp="1"/>
          </p:cNvSpPr>
          <p:nvPr>
            <p:ph type="dt" sz="half" idx="2"/>
          </p:nvPr>
        </p:nvSpPr>
        <p:spPr>
          <a:xfrm>
            <a:off x="829057" y="6403516"/>
            <a:ext cx="875918" cy="274320"/>
          </a:xfrm>
        </p:spPr>
        <p:txBody>
          <a:bodyPr/>
          <a:lstStyle/>
          <a:p>
            <a:fld id="{36DD0914-21B3-0945-AFFA-864E845526FC}" type="datetime1">
              <a:rPr lang="en-US" smtClean="0"/>
              <a:t>7/12/2023</a:t>
            </a:fld>
            <a:endParaRPr lang="en-US"/>
          </a:p>
        </p:txBody>
      </p:sp>
      <p:sp>
        <p:nvSpPr>
          <p:cNvPr id="8" name="Slide Number Placeholder 7">
            <a:extLst>
              <a:ext uri="{FF2B5EF4-FFF2-40B4-BE49-F238E27FC236}">
                <a16:creationId xmlns:a16="http://schemas.microsoft.com/office/drawing/2014/main" id="{26E46B98-FC43-4045-B85A-35D9AABAD2CA}"/>
              </a:ext>
            </a:extLst>
          </p:cNvPr>
          <p:cNvSpPr>
            <a:spLocks noGrp="1"/>
          </p:cNvSpPr>
          <p:nvPr>
            <p:ph type="sldNum" sz="quarter" idx="4"/>
          </p:nvPr>
        </p:nvSpPr>
        <p:spPr>
          <a:xfrm>
            <a:off x="1904956" y="6403516"/>
            <a:ext cx="629243" cy="274320"/>
          </a:xfrm>
        </p:spPr>
        <p:txBody>
          <a:bodyPr/>
          <a:lstStyle/>
          <a:p>
            <a:fld id="{4FAB73BC-B049-4115-A692-8D63A059BFB8}" type="slidenum">
              <a:rPr lang="en-US" smtClean="0"/>
              <a:pPr/>
              <a:t>11</a:t>
            </a:fld>
            <a:endParaRPr lang="en-US"/>
          </a:p>
        </p:txBody>
      </p:sp>
      <p:pic>
        <p:nvPicPr>
          <p:cNvPr id="10" name="Picture 9">
            <a:extLst>
              <a:ext uri="{FF2B5EF4-FFF2-40B4-BE49-F238E27FC236}">
                <a16:creationId xmlns:a16="http://schemas.microsoft.com/office/drawing/2014/main" id="{309A4D7A-2556-4C28-B8B1-A7A5E1951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7016" y="2744082"/>
            <a:ext cx="3602016" cy="1909339"/>
          </a:xfrm>
          <a:prstGeom prst="rect">
            <a:avLst/>
          </a:prstGeom>
          <a:noFill/>
          <a:ln>
            <a:noFill/>
          </a:ln>
        </p:spPr>
      </p:pic>
      <p:sp>
        <p:nvSpPr>
          <p:cNvPr id="14" name="TextBox 13">
            <a:extLst>
              <a:ext uri="{FF2B5EF4-FFF2-40B4-BE49-F238E27FC236}">
                <a16:creationId xmlns:a16="http://schemas.microsoft.com/office/drawing/2014/main" id="{FEFC205C-7A57-4998-A8FD-90D1A250F2F3}"/>
              </a:ext>
            </a:extLst>
          </p:cNvPr>
          <p:cNvSpPr txBox="1"/>
          <p:nvPr/>
        </p:nvSpPr>
        <p:spPr>
          <a:xfrm>
            <a:off x="6410534" y="4271584"/>
            <a:ext cx="5286513" cy="584775"/>
          </a:xfrm>
          <a:prstGeom prst="rect">
            <a:avLst/>
          </a:prstGeom>
          <a:solidFill>
            <a:srgbClr val="1B3A6B"/>
          </a:solidFill>
        </p:spPr>
        <p:txBody>
          <a:bodyPr wrap="square" rtlCol="0">
            <a:spAutoFit/>
          </a:bodyPr>
          <a:lstStyle>
            <a:defPPr>
              <a:defRPr lang="en-US"/>
            </a:defPPr>
            <a:lvl1pPr>
              <a:defRPr sz="3200" b="1">
                <a:solidFill>
                  <a:schemeClr val="bg1"/>
                </a:solidFill>
              </a:defRPr>
            </a:lvl1pPr>
          </a:lstStyle>
          <a:p>
            <a:r>
              <a:rPr lang="en-US"/>
              <a:t>Homegrown Leaders</a:t>
            </a:r>
          </a:p>
        </p:txBody>
      </p:sp>
      <p:sp>
        <p:nvSpPr>
          <p:cNvPr id="15" name="TextBox 14">
            <a:extLst>
              <a:ext uri="{FF2B5EF4-FFF2-40B4-BE49-F238E27FC236}">
                <a16:creationId xmlns:a16="http://schemas.microsoft.com/office/drawing/2014/main" id="{13C85966-CB32-4DFB-8677-52FA79139867}"/>
              </a:ext>
            </a:extLst>
          </p:cNvPr>
          <p:cNvSpPr txBox="1"/>
          <p:nvPr/>
        </p:nvSpPr>
        <p:spPr>
          <a:xfrm>
            <a:off x="6441295" y="2744082"/>
            <a:ext cx="5286513" cy="1077218"/>
          </a:xfrm>
          <a:prstGeom prst="rect">
            <a:avLst/>
          </a:prstGeom>
          <a:solidFill>
            <a:srgbClr val="1B3A6B"/>
          </a:solidFill>
        </p:spPr>
        <p:txBody>
          <a:bodyPr wrap="square" rtlCol="0">
            <a:spAutoFit/>
          </a:bodyPr>
          <a:lstStyle/>
          <a:p>
            <a:r>
              <a:rPr lang="en-US" sz="3200" b="1">
                <a:solidFill>
                  <a:schemeClr val="bg1"/>
                </a:solidFill>
              </a:rPr>
              <a:t>NC Resilient Communities Guide</a:t>
            </a:r>
          </a:p>
        </p:txBody>
      </p:sp>
      <p:sp>
        <p:nvSpPr>
          <p:cNvPr id="16" name="TextBox 15">
            <a:extLst>
              <a:ext uri="{FF2B5EF4-FFF2-40B4-BE49-F238E27FC236}">
                <a16:creationId xmlns:a16="http://schemas.microsoft.com/office/drawing/2014/main" id="{139904C4-BBB2-41C0-BB0A-15859C8609BA}"/>
              </a:ext>
            </a:extLst>
          </p:cNvPr>
          <p:cNvSpPr txBox="1"/>
          <p:nvPr/>
        </p:nvSpPr>
        <p:spPr>
          <a:xfrm>
            <a:off x="6441296" y="1447410"/>
            <a:ext cx="5296766" cy="1077218"/>
          </a:xfrm>
          <a:prstGeom prst="rect">
            <a:avLst/>
          </a:prstGeom>
          <a:solidFill>
            <a:srgbClr val="1B3A6B"/>
          </a:solidFill>
        </p:spPr>
        <p:txBody>
          <a:bodyPr wrap="square" rtlCol="0">
            <a:spAutoFit/>
          </a:bodyPr>
          <a:lstStyle/>
          <a:p>
            <a:r>
              <a:rPr lang="en-US" sz="3200" b="1">
                <a:solidFill>
                  <a:schemeClr val="bg1"/>
                </a:solidFill>
              </a:rPr>
              <a:t>Regional Resilience Portfolio Program</a:t>
            </a:r>
          </a:p>
        </p:txBody>
      </p:sp>
      <p:sp>
        <p:nvSpPr>
          <p:cNvPr id="3" name="TextBox 2">
            <a:extLst>
              <a:ext uri="{FF2B5EF4-FFF2-40B4-BE49-F238E27FC236}">
                <a16:creationId xmlns:a16="http://schemas.microsoft.com/office/drawing/2014/main" id="{589ED6EA-AB58-4B38-8A73-0B567DBFE452}"/>
              </a:ext>
            </a:extLst>
          </p:cNvPr>
          <p:cNvSpPr txBox="1"/>
          <p:nvPr/>
        </p:nvSpPr>
        <p:spPr>
          <a:xfrm>
            <a:off x="1200296" y="5335915"/>
            <a:ext cx="8596513" cy="646331"/>
          </a:xfrm>
          <a:prstGeom prst="rect">
            <a:avLst/>
          </a:prstGeom>
          <a:noFill/>
        </p:spPr>
        <p:txBody>
          <a:bodyPr wrap="square" rtlCol="0">
            <a:spAutoFit/>
          </a:bodyPr>
          <a:lstStyle/>
          <a:p>
            <a:r>
              <a:rPr lang="en-US" b="1"/>
              <a:t>In partnership with the North Carolina Rural Center</a:t>
            </a:r>
          </a:p>
          <a:p>
            <a:r>
              <a:rPr lang="en-US"/>
              <a:t>Funded by U.S. EDA and NCORR through HUD CDBG-Mitigation Funds</a:t>
            </a:r>
          </a:p>
        </p:txBody>
      </p:sp>
      <p:cxnSp>
        <p:nvCxnSpPr>
          <p:cNvPr id="6" name="Straight Connector 5">
            <a:extLst>
              <a:ext uri="{FF2B5EF4-FFF2-40B4-BE49-F238E27FC236}">
                <a16:creationId xmlns:a16="http://schemas.microsoft.com/office/drawing/2014/main" id="{C71FEC80-1642-53CD-05BF-72ECC6E35317}"/>
              </a:ext>
            </a:extLst>
          </p:cNvPr>
          <p:cNvCxnSpPr>
            <a:cxnSpLocks/>
          </p:cNvCxnSpPr>
          <p:nvPr/>
        </p:nvCxnSpPr>
        <p:spPr>
          <a:xfrm flipV="1">
            <a:off x="4983982" y="2183363"/>
            <a:ext cx="1274152" cy="724482"/>
          </a:xfrm>
          <a:prstGeom prst="line">
            <a:avLst/>
          </a:prstGeom>
          <a:ln w="57150">
            <a:solidFill>
              <a:srgbClr val="002060"/>
            </a:solidFill>
            <a:tailEnd type="arrow"/>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F64BA0D6-C66B-ECB4-C087-5F44FC8B5E29}"/>
              </a:ext>
            </a:extLst>
          </p:cNvPr>
          <p:cNvCxnSpPr>
            <a:cxnSpLocks/>
          </p:cNvCxnSpPr>
          <p:nvPr/>
        </p:nvCxnSpPr>
        <p:spPr>
          <a:xfrm>
            <a:off x="4983982" y="3329115"/>
            <a:ext cx="1274152" cy="0"/>
          </a:xfrm>
          <a:prstGeom prst="line">
            <a:avLst/>
          </a:prstGeom>
          <a:ln w="57150">
            <a:solidFill>
              <a:srgbClr val="002060"/>
            </a:solidFill>
            <a:tailEnd type="arrow"/>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4AAAD257-2E35-4671-2FA8-682F284F5194}"/>
              </a:ext>
            </a:extLst>
          </p:cNvPr>
          <p:cNvCxnSpPr>
            <a:cxnSpLocks/>
          </p:cNvCxnSpPr>
          <p:nvPr/>
        </p:nvCxnSpPr>
        <p:spPr>
          <a:xfrm>
            <a:off x="4983982" y="3821300"/>
            <a:ext cx="1274152" cy="621268"/>
          </a:xfrm>
          <a:prstGeom prst="line">
            <a:avLst/>
          </a:prstGeom>
          <a:ln w="57150">
            <a:solidFill>
              <a:srgbClr val="002060"/>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8695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1AB6-770E-41BC-809E-6330067E9040}"/>
              </a:ext>
            </a:extLst>
          </p:cNvPr>
          <p:cNvSpPr>
            <a:spLocks noGrp="1"/>
          </p:cNvSpPr>
          <p:nvPr>
            <p:ph type="title"/>
          </p:nvPr>
        </p:nvSpPr>
        <p:spPr>
          <a:xfrm>
            <a:off x="1053251" y="1214454"/>
            <a:ext cx="10443451" cy="1045887"/>
          </a:xfrm>
        </p:spPr>
        <p:txBody>
          <a:bodyPr>
            <a:normAutofit/>
          </a:bodyPr>
          <a:lstStyle/>
          <a:p>
            <a:r>
              <a:rPr lang="en-US"/>
              <a:t>RISE Objectives</a:t>
            </a:r>
          </a:p>
        </p:txBody>
      </p:sp>
      <p:graphicFrame>
        <p:nvGraphicFramePr>
          <p:cNvPr id="7" name="Content Placeholder 6">
            <a:extLst>
              <a:ext uri="{FF2B5EF4-FFF2-40B4-BE49-F238E27FC236}">
                <a16:creationId xmlns:a16="http://schemas.microsoft.com/office/drawing/2014/main" id="{269DE5C1-351E-41DE-8884-C181A61BA6DA}"/>
              </a:ext>
            </a:extLst>
          </p:cNvPr>
          <p:cNvGraphicFramePr>
            <a:graphicFrameLocks noGrp="1"/>
          </p:cNvGraphicFramePr>
          <p:nvPr>
            <p:ph idx="1"/>
            <p:extLst>
              <p:ext uri="{D42A27DB-BD31-4B8C-83A1-F6EECF244321}">
                <p14:modId xmlns:p14="http://schemas.microsoft.com/office/powerpoint/2010/main" val="3407763782"/>
              </p:ext>
            </p:extLst>
          </p:nvPr>
        </p:nvGraphicFramePr>
        <p:xfrm>
          <a:off x="2295890" y="2071034"/>
          <a:ext cx="9102055" cy="3952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639B4AB9-F045-49FD-8865-977D962FB172}"/>
              </a:ext>
            </a:extLst>
          </p:cNvPr>
          <p:cNvSpPr>
            <a:spLocks noGrp="1"/>
          </p:cNvSpPr>
          <p:nvPr>
            <p:ph type="sldNum" sz="quarter" idx="4"/>
          </p:nvPr>
        </p:nvSpPr>
        <p:spPr/>
        <p:txBody>
          <a:bodyPr/>
          <a:lstStyle/>
          <a:p>
            <a:fld id="{4FAB73BC-B049-4115-A692-8D63A059BFB8}" type="slidenum">
              <a:rPr lang="en-US" smtClean="0"/>
              <a:t>12</a:t>
            </a:fld>
            <a:endParaRPr lang="en-US"/>
          </a:p>
        </p:txBody>
      </p:sp>
      <p:sp>
        <p:nvSpPr>
          <p:cNvPr id="9" name="Date Placeholder 4">
            <a:extLst>
              <a:ext uri="{FF2B5EF4-FFF2-40B4-BE49-F238E27FC236}">
                <a16:creationId xmlns:a16="http://schemas.microsoft.com/office/drawing/2014/main" id="{1A35AB3A-EE8D-43D9-A162-CD05023FEAD2}"/>
              </a:ext>
            </a:extLst>
          </p:cNvPr>
          <p:cNvSpPr>
            <a:spLocks noGrp="1"/>
          </p:cNvSpPr>
          <p:nvPr>
            <p:ph type="dt" sz="half" idx="2"/>
          </p:nvPr>
        </p:nvSpPr>
        <p:spPr>
          <a:xfrm>
            <a:off x="829057" y="6403516"/>
            <a:ext cx="875918" cy="274320"/>
          </a:xfrm>
        </p:spPr>
        <p:txBody>
          <a:bodyPr/>
          <a:lstStyle/>
          <a:p>
            <a:fld id="{36DD0914-21B3-0945-AFFA-864E845526FC}" type="datetime1">
              <a:rPr lang="en-US" smtClean="0"/>
              <a:t>7/12/2023</a:t>
            </a:fld>
            <a:endParaRPr lang="en-US"/>
          </a:p>
        </p:txBody>
      </p:sp>
    </p:spTree>
    <p:extLst>
      <p:ext uri="{BB962C8B-B14F-4D97-AF65-F5344CB8AC3E}">
        <p14:creationId xmlns:p14="http://schemas.microsoft.com/office/powerpoint/2010/main" val="389498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12A48D-9813-FA0F-A93A-8CE720C0C2D5}"/>
              </a:ext>
            </a:extLst>
          </p:cNvPr>
          <p:cNvPicPr>
            <a:picLocks noChangeAspect="1"/>
          </p:cNvPicPr>
          <p:nvPr/>
        </p:nvPicPr>
        <p:blipFill>
          <a:blip r:embed="rId3"/>
          <a:stretch>
            <a:fillRect/>
          </a:stretch>
        </p:blipFill>
        <p:spPr>
          <a:xfrm>
            <a:off x="1591241" y="2032829"/>
            <a:ext cx="10593812" cy="4687007"/>
          </a:xfrm>
          <a:prstGeom prst="rect">
            <a:avLst/>
          </a:prstGeom>
        </p:spPr>
      </p:pic>
      <p:sp>
        <p:nvSpPr>
          <p:cNvPr id="8" name="Content Placeholder 7">
            <a:extLst>
              <a:ext uri="{FF2B5EF4-FFF2-40B4-BE49-F238E27FC236}">
                <a16:creationId xmlns:a16="http://schemas.microsoft.com/office/drawing/2014/main" id="{C6B72AA5-4C86-935D-18DC-3FC2C68E9D38}"/>
              </a:ext>
            </a:extLst>
          </p:cNvPr>
          <p:cNvSpPr>
            <a:spLocks noGrp="1"/>
          </p:cNvSpPr>
          <p:nvPr>
            <p:ph sz="half" idx="1"/>
          </p:nvPr>
        </p:nvSpPr>
        <p:spPr>
          <a:xfrm>
            <a:off x="2079317" y="2341104"/>
            <a:ext cx="5185496" cy="4459118"/>
          </a:xfrm>
          <a:solidFill>
            <a:schemeClr val="bg1"/>
          </a:solidFill>
        </p:spPr>
        <p:txBody>
          <a:bodyPr/>
          <a:lstStyle/>
          <a:p>
            <a:endParaRPr lang="en-US"/>
          </a:p>
        </p:txBody>
      </p:sp>
      <p:sp>
        <p:nvSpPr>
          <p:cNvPr id="2" name="Title 1">
            <a:extLst>
              <a:ext uri="{FF2B5EF4-FFF2-40B4-BE49-F238E27FC236}">
                <a16:creationId xmlns:a16="http://schemas.microsoft.com/office/drawing/2014/main" id="{C8875172-BB8D-49A4-8ADC-22F5B7650E60}"/>
              </a:ext>
            </a:extLst>
          </p:cNvPr>
          <p:cNvSpPr>
            <a:spLocks noGrp="1"/>
          </p:cNvSpPr>
          <p:nvPr>
            <p:ph type="title"/>
          </p:nvPr>
        </p:nvSpPr>
        <p:spPr>
          <a:xfrm>
            <a:off x="645688" y="1239412"/>
            <a:ext cx="11077678" cy="1168398"/>
          </a:xfrm>
        </p:spPr>
        <p:txBody>
          <a:bodyPr>
            <a:normAutofit/>
          </a:bodyPr>
          <a:lstStyle/>
          <a:p>
            <a:r>
              <a:rPr lang="en-US">
                <a:latin typeface="+mj-lt"/>
                <a:cs typeface="Arial"/>
              </a:rPr>
              <a:t>Regional Resilience Program</a:t>
            </a:r>
            <a:endParaRPr lang="en-US">
              <a:latin typeface="+mj-lt"/>
            </a:endParaRPr>
          </a:p>
        </p:txBody>
      </p:sp>
      <p:sp>
        <p:nvSpPr>
          <p:cNvPr id="4" name="TextBox 3">
            <a:extLst>
              <a:ext uri="{FF2B5EF4-FFF2-40B4-BE49-F238E27FC236}">
                <a16:creationId xmlns:a16="http://schemas.microsoft.com/office/drawing/2014/main" id="{5EB3CA38-0DF1-6ABF-AC15-DDB2098CD01A}"/>
              </a:ext>
            </a:extLst>
          </p:cNvPr>
          <p:cNvSpPr txBox="1"/>
          <p:nvPr/>
        </p:nvSpPr>
        <p:spPr>
          <a:xfrm>
            <a:off x="1437833" y="2330835"/>
            <a:ext cx="3866022" cy="2308324"/>
          </a:xfrm>
          <a:prstGeom prst="rect">
            <a:avLst/>
          </a:prstGeom>
          <a:solidFill>
            <a:schemeClr val="bg1"/>
          </a:solidFill>
        </p:spPr>
        <p:txBody>
          <a:bodyPr wrap="square" rtlCol="0">
            <a:spAutoFit/>
          </a:bodyPr>
          <a:lstStyle/>
          <a:p>
            <a:r>
              <a:rPr lang="en-US" b="1"/>
              <a:t>Nine Regions (Councils of Governments)</a:t>
            </a:r>
          </a:p>
          <a:p>
            <a:endParaRPr lang="en-US"/>
          </a:p>
          <a:p>
            <a:pPr marL="285750" indent="-285750">
              <a:buFont typeface="Wingdings" panose="05000000000000000000" pitchFamily="2" charset="2"/>
              <a:buChar char="§"/>
            </a:pPr>
            <a:r>
              <a:rPr lang="en-US"/>
              <a:t>Stakeholder partnership in each region</a:t>
            </a:r>
          </a:p>
          <a:p>
            <a:pPr marL="285750" indent="-285750">
              <a:buFont typeface="Wingdings" panose="05000000000000000000" pitchFamily="2" charset="2"/>
              <a:buChar char="§"/>
            </a:pPr>
            <a:r>
              <a:rPr lang="en-US"/>
              <a:t>10-20 active members on average; total 245 individuals enrolled</a:t>
            </a:r>
          </a:p>
        </p:txBody>
      </p:sp>
      <p:sp>
        <p:nvSpPr>
          <p:cNvPr id="5" name="TextBox 4">
            <a:extLst>
              <a:ext uri="{FF2B5EF4-FFF2-40B4-BE49-F238E27FC236}">
                <a16:creationId xmlns:a16="http://schemas.microsoft.com/office/drawing/2014/main" id="{84A7D4F8-6545-0400-2497-5C3DE06CD8D1}"/>
              </a:ext>
            </a:extLst>
          </p:cNvPr>
          <p:cNvSpPr txBox="1"/>
          <p:nvPr/>
        </p:nvSpPr>
        <p:spPr>
          <a:xfrm>
            <a:off x="1437833" y="4570663"/>
            <a:ext cx="3866022" cy="2031325"/>
          </a:xfrm>
          <a:prstGeom prst="rect">
            <a:avLst/>
          </a:prstGeom>
          <a:solidFill>
            <a:schemeClr val="bg1"/>
          </a:solidFill>
        </p:spPr>
        <p:txBody>
          <a:bodyPr wrap="square" rtlCol="0">
            <a:spAutoFit/>
          </a:bodyPr>
          <a:lstStyle/>
          <a:p>
            <a:r>
              <a:rPr lang="en-US" b="1"/>
              <a:t>Diverse Landscape </a:t>
            </a:r>
          </a:p>
          <a:p>
            <a:endParaRPr lang="en-US"/>
          </a:p>
          <a:p>
            <a:pPr marL="285750" indent="-285750">
              <a:buFont typeface="Wingdings" panose="05000000000000000000" pitchFamily="2" charset="2"/>
              <a:buChar char="§"/>
            </a:pPr>
            <a:r>
              <a:rPr lang="en-US"/>
              <a:t>49 counties and many municipalities </a:t>
            </a:r>
          </a:p>
          <a:p>
            <a:pPr marL="285750" indent="-285750">
              <a:buFont typeface="Wingdings" panose="05000000000000000000" pitchFamily="2" charset="2"/>
              <a:buChar char="§"/>
            </a:pPr>
            <a:r>
              <a:rPr lang="en-US"/>
              <a:t>Population 3 million +</a:t>
            </a:r>
          </a:p>
          <a:p>
            <a:pPr marL="285750" indent="-285750">
              <a:buFont typeface="Wingdings" panose="05000000000000000000" pitchFamily="2" charset="2"/>
              <a:buChar char="§"/>
            </a:pPr>
            <a:r>
              <a:rPr lang="en-US"/>
              <a:t>Declining and booming counties </a:t>
            </a:r>
          </a:p>
          <a:p>
            <a:pPr marL="285750" indent="-285750">
              <a:buFont typeface="Wingdings" panose="05000000000000000000" pitchFamily="2" charset="2"/>
              <a:buChar char="§"/>
            </a:pPr>
            <a:r>
              <a:rPr lang="en-US"/>
              <a:t>Population varied in income</a:t>
            </a:r>
          </a:p>
        </p:txBody>
      </p:sp>
    </p:spTree>
    <p:extLst>
      <p:ext uri="{BB962C8B-B14F-4D97-AF65-F5344CB8AC3E}">
        <p14:creationId xmlns:p14="http://schemas.microsoft.com/office/powerpoint/2010/main" val="1591185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5172-BB8D-49A4-8ADC-22F5B7650E60}"/>
              </a:ext>
            </a:extLst>
          </p:cNvPr>
          <p:cNvSpPr>
            <a:spLocks noGrp="1"/>
          </p:cNvSpPr>
          <p:nvPr>
            <p:ph type="title"/>
          </p:nvPr>
        </p:nvSpPr>
        <p:spPr>
          <a:xfrm>
            <a:off x="169103" y="1282535"/>
            <a:ext cx="11077678" cy="1168398"/>
          </a:xfrm>
        </p:spPr>
        <p:txBody>
          <a:bodyPr>
            <a:normAutofit/>
          </a:bodyPr>
          <a:lstStyle/>
          <a:p>
            <a:r>
              <a:rPr lang="en-US">
                <a:solidFill>
                  <a:schemeClr val="tx1"/>
                </a:solidFill>
                <a:latin typeface="+mj-lt"/>
                <a:cs typeface="Arial"/>
              </a:rPr>
              <a:t>Stakeholder Engagement </a:t>
            </a:r>
            <a:endParaRPr lang="en-US">
              <a:latin typeface="+mj-lt"/>
            </a:endParaRPr>
          </a:p>
        </p:txBody>
      </p:sp>
      <p:sp>
        <p:nvSpPr>
          <p:cNvPr id="4" name="Content Placeholder 3">
            <a:extLst>
              <a:ext uri="{FF2B5EF4-FFF2-40B4-BE49-F238E27FC236}">
                <a16:creationId xmlns:a16="http://schemas.microsoft.com/office/drawing/2014/main" id="{E51AE57A-A8F9-4356-9FA7-4F873FFA581A}"/>
              </a:ext>
            </a:extLst>
          </p:cNvPr>
          <p:cNvSpPr>
            <a:spLocks noGrp="1"/>
          </p:cNvSpPr>
          <p:nvPr>
            <p:ph sz="half" idx="2"/>
          </p:nvPr>
        </p:nvSpPr>
        <p:spPr>
          <a:xfrm>
            <a:off x="261258" y="2541319"/>
            <a:ext cx="4465122" cy="3400640"/>
          </a:xfrm>
        </p:spPr>
        <p:txBody>
          <a:bodyPr>
            <a:normAutofit fontScale="92500" lnSpcReduction="10000"/>
          </a:bodyPr>
          <a:lstStyle/>
          <a:p>
            <a:pPr marL="630936" lvl="1" indent="-457200">
              <a:lnSpc>
                <a:spcPct val="100000"/>
              </a:lnSpc>
              <a:spcBef>
                <a:spcPts val="600"/>
              </a:spcBef>
              <a:spcAft>
                <a:spcPts val="600"/>
              </a:spcAft>
              <a:buClr>
                <a:schemeClr val="accent6"/>
              </a:buClr>
              <a:buFont typeface="Arial" panose="020B0604020202020204" pitchFamily="34" charset="0"/>
              <a:buChar char="•"/>
            </a:pPr>
            <a:r>
              <a:rPr lang="en-US" sz="2900">
                <a:latin typeface="+mn-lt"/>
              </a:rPr>
              <a:t>Stakeholder Partnership Meetings (65+)</a:t>
            </a:r>
          </a:p>
          <a:p>
            <a:pPr marL="630936" lvl="1" indent="-457200">
              <a:lnSpc>
                <a:spcPct val="100000"/>
              </a:lnSpc>
              <a:spcBef>
                <a:spcPts val="600"/>
              </a:spcBef>
              <a:spcAft>
                <a:spcPts val="600"/>
              </a:spcAft>
              <a:buClr>
                <a:schemeClr val="accent6"/>
              </a:buClr>
              <a:buFont typeface="Arial" panose="020B0604020202020204" pitchFamily="34" charset="0"/>
              <a:buChar char="•"/>
            </a:pPr>
            <a:r>
              <a:rPr lang="en-US" sz="2900">
                <a:latin typeface="+mn-lt"/>
              </a:rPr>
              <a:t>Public Meetings &amp; Workshops (20+)</a:t>
            </a:r>
          </a:p>
          <a:p>
            <a:pPr marL="630936" lvl="1" indent="-457200">
              <a:lnSpc>
                <a:spcPct val="100000"/>
              </a:lnSpc>
              <a:spcBef>
                <a:spcPts val="600"/>
              </a:spcBef>
              <a:spcAft>
                <a:spcPts val="600"/>
              </a:spcAft>
              <a:buClr>
                <a:schemeClr val="accent6"/>
              </a:buClr>
              <a:buFont typeface="Arial" panose="020B0604020202020204" pitchFamily="34" charset="0"/>
              <a:buChar char="•"/>
            </a:pPr>
            <a:r>
              <a:rPr lang="en-US" sz="2900">
                <a:latin typeface="+mn-lt"/>
              </a:rPr>
              <a:t>State Agency Meetings </a:t>
            </a:r>
          </a:p>
          <a:p>
            <a:pPr marL="630936" lvl="1" indent="-457200">
              <a:lnSpc>
                <a:spcPct val="100000"/>
              </a:lnSpc>
              <a:spcBef>
                <a:spcPts val="600"/>
              </a:spcBef>
              <a:spcAft>
                <a:spcPts val="600"/>
              </a:spcAft>
              <a:buClr>
                <a:schemeClr val="accent6"/>
              </a:buClr>
              <a:buFont typeface="Arial" panose="020B0604020202020204" pitchFamily="34" charset="0"/>
              <a:buChar char="•"/>
            </a:pPr>
            <a:r>
              <a:rPr lang="en-US" sz="2900">
                <a:latin typeface="+mn-lt"/>
              </a:rPr>
              <a:t>Public Comment Periods </a:t>
            </a:r>
          </a:p>
          <a:p>
            <a:endParaRPr lang="en-US"/>
          </a:p>
        </p:txBody>
      </p:sp>
      <p:graphicFrame>
        <p:nvGraphicFramePr>
          <p:cNvPr id="7" name="Content Placeholder 6">
            <a:extLst>
              <a:ext uri="{FF2B5EF4-FFF2-40B4-BE49-F238E27FC236}">
                <a16:creationId xmlns:a16="http://schemas.microsoft.com/office/drawing/2014/main" id="{3368FA62-D144-DB24-C5E8-3C7A3A5CBC20}"/>
              </a:ext>
            </a:extLst>
          </p:cNvPr>
          <p:cNvGraphicFramePr>
            <a:graphicFrameLocks noGrp="1"/>
          </p:cNvGraphicFramePr>
          <p:nvPr>
            <p:ph sz="half" idx="1"/>
            <p:extLst>
              <p:ext uri="{D42A27DB-BD31-4B8C-83A1-F6EECF244321}">
                <p14:modId xmlns:p14="http://schemas.microsoft.com/office/powerpoint/2010/main" val="3447062293"/>
              </p:ext>
            </p:extLst>
          </p:nvPr>
        </p:nvGraphicFramePr>
        <p:xfrm>
          <a:off x="4928261" y="926750"/>
          <a:ext cx="8159194" cy="565050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0BB76AD0-ED68-F5A6-708E-FC5C164E7603}"/>
              </a:ext>
            </a:extLst>
          </p:cNvPr>
          <p:cNvSpPr txBox="1"/>
          <p:nvPr/>
        </p:nvSpPr>
        <p:spPr>
          <a:xfrm>
            <a:off x="6439685" y="6392592"/>
            <a:ext cx="4476997" cy="369332"/>
          </a:xfrm>
          <a:prstGeom prst="rect">
            <a:avLst/>
          </a:prstGeom>
          <a:solidFill>
            <a:schemeClr val="bg1"/>
          </a:solidFill>
        </p:spPr>
        <p:txBody>
          <a:bodyPr wrap="square" lIns="91440" tIns="45720" rIns="91440" bIns="45720" rtlCol="0" anchor="t">
            <a:spAutoFit/>
          </a:bodyPr>
          <a:lstStyle/>
          <a:p>
            <a:r>
              <a:rPr lang="en-US" b="1" i="1"/>
              <a:t>Stakeholder Partnership Composition</a:t>
            </a:r>
            <a:endParaRPr lang="en-US" b="1" i="1">
              <a:cs typeface="Arial"/>
            </a:endParaRPr>
          </a:p>
        </p:txBody>
      </p:sp>
    </p:spTree>
    <p:extLst>
      <p:ext uri="{BB962C8B-B14F-4D97-AF65-F5344CB8AC3E}">
        <p14:creationId xmlns:p14="http://schemas.microsoft.com/office/powerpoint/2010/main" val="1679456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CF9A-CA8E-4997-9F2A-BC3B61A2137F}"/>
              </a:ext>
            </a:extLst>
          </p:cNvPr>
          <p:cNvSpPr>
            <a:spLocks noGrp="1"/>
          </p:cNvSpPr>
          <p:nvPr>
            <p:ph type="title"/>
          </p:nvPr>
        </p:nvSpPr>
        <p:spPr>
          <a:xfrm>
            <a:off x="248943" y="1435792"/>
            <a:ext cx="3056965" cy="2298901"/>
          </a:xfrm>
          <a:solidFill>
            <a:schemeClr val="bg1"/>
          </a:solidFill>
        </p:spPr>
        <p:txBody>
          <a:bodyPr>
            <a:noAutofit/>
          </a:bodyPr>
          <a:lstStyle/>
          <a:p>
            <a:r>
              <a:rPr lang="en-US">
                <a:solidFill>
                  <a:schemeClr val="tx1"/>
                </a:solidFill>
                <a:latin typeface="+mj-lt"/>
                <a:cs typeface="Arial"/>
              </a:rPr>
              <a:t>Stakeholder Partnership Composition:</a:t>
            </a:r>
            <a:br>
              <a:rPr lang="en-US">
                <a:latin typeface="+mj-lt"/>
              </a:rPr>
            </a:br>
            <a:br>
              <a:rPr lang="en-US">
                <a:latin typeface="+mj-lt"/>
              </a:rPr>
            </a:br>
            <a:r>
              <a:rPr lang="en-US">
                <a:solidFill>
                  <a:schemeClr val="tx1"/>
                </a:solidFill>
                <a:latin typeface="+mj-lt"/>
                <a:cs typeface="Arial"/>
              </a:rPr>
              <a:t>"Other"</a:t>
            </a:r>
          </a:p>
        </p:txBody>
      </p:sp>
      <p:graphicFrame>
        <p:nvGraphicFramePr>
          <p:cNvPr id="6" name="Chart 5">
            <a:extLst>
              <a:ext uri="{FF2B5EF4-FFF2-40B4-BE49-F238E27FC236}">
                <a16:creationId xmlns:a16="http://schemas.microsoft.com/office/drawing/2014/main" id="{02049DE0-83EB-441E-99F1-F91B96107DC0}"/>
              </a:ext>
            </a:extLst>
          </p:cNvPr>
          <p:cNvGraphicFramePr>
            <a:graphicFrameLocks/>
          </p:cNvGraphicFramePr>
          <p:nvPr>
            <p:extLst>
              <p:ext uri="{D42A27DB-BD31-4B8C-83A1-F6EECF244321}">
                <p14:modId xmlns:p14="http://schemas.microsoft.com/office/powerpoint/2010/main" val="1479146434"/>
              </p:ext>
            </p:extLst>
          </p:nvPr>
        </p:nvGraphicFramePr>
        <p:xfrm>
          <a:off x="3305908" y="1246732"/>
          <a:ext cx="8886092" cy="4975923"/>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DE6EA3FD-3009-4760-BE72-4B2D6A9A9FB9}"/>
              </a:ext>
            </a:extLst>
          </p:cNvPr>
          <p:cNvPicPr>
            <a:picLocks noChangeAspect="1"/>
          </p:cNvPicPr>
          <p:nvPr/>
        </p:nvPicPr>
        <p:blipFill>
          <a:blip r:embed="rId3"/>
          <a:stretch>
            <a:fillRect/>
          </a:stretch>
        </p:blipFill>
        <p:spPr>
          <a:xfrm>
            <a:off x="248943" y="-118111"/>
            <a:ext cx="1597290" cy="1792379"/>
          </a:xfrm>
          <a:prstGeom prst="rect">
            <a:avLst/>
          </a:prstGeom>
        </p:spPr>
      </p:pic>
    </p:spTree>
    <p:extLst>
      <p:ext uri="{BB962C8B-B14F-4D97-AF65-F5344CB8AC3E}">
        <p14:creationId xmlns:p14="http://schemas.microsoft.com/office/powerpoint/2010/main" val="3012597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37D39-692A-4CB2-80F3-DEE5F40A14BC}"/>
              </a:ext>
            </a:extLst>
          </p:cNvPr>
          <p:cNvSpPr>
            <a:spLocks noGrp="1"/>
          </p:cNvSpPr>
          <p:nvPr>
            <p:ph idx="1"/>
          </p:nvPr>
        </p:nvSpPr>
        <p:spPr>
          <a:xfrm>
            <a:off x="925552" y="2888382"/>
            <a:ext cx="3508796" cy="3808862"/>
          </a:xfrm>
        </p:spPr>
        <p:txBody>
          <a:bodyPr>
            <a:noAutofit/>
          </a:bodyPr>
          <a:lstStyle/>
          <a:p>
            <a:pPr marL="342900" lvl="1" indent="-342900">
              <a:lnSpc>
                <a:spcPct val="100000"/>
              </a:lnSpc>
              <a:spcBef>
                <a:spcPts val="0"/>
              </a:spcBef>
              <a:spcAft>
                <a:spcPts val="0"/>
              </a:spcAft>
            </a:pPr>
            <a:r>
              <a:rPr lang="en-US" sz="2400"/>
              <a:t>Regional Climate and Natural Hazards Vulnerability Assessment</a:t>
            </a:r>
          </a:p>
          <a:p>
            <a:pPr marL="342900" lvl="1" indent="-342900">
              <a:lnSpc>
                <a:spcPct val="100000"/>
              </a:lnSpc>
              <a:spcBef>
                <a:spcPts val="0"/>
              </a:spcBef>
              <a:spcAft>
                <a:spcPts val="0"/>
              </a:spcAft>
            </a:pPr>
            <a:endParaRPr lang="en-US" sz="2400"/>
          </a:p>
          <a:p>
            <a:pPr marL="342900" lvl="1" indent="-342900">
              <a:lnSpc>
                <a:spcPct val="100000"/>
              </a:lnSpc>
              <a:spcBef>
                <a:spcPts val="0"/>
              </a:spcBef>
              <a:spcAft>
                <a:spcPts val="0"/>
              </a:spcAft>
            </a:pPr>
            <a:r>
              <a:rPr lang="en-US" sz="2400"/>
              <a:t>Portfolio of regional projects </a:t>
            </a:r>
          </a:p>
        </p:txBody>
      </p:sp>
      <p:sp>
        <p:nvSpPr>
          <p:cNvPr id="6" name="TextBox 5">
            <a:extLst>
              <a:ext uri="{FF2B5EF4-FFF2-40B4-BE49-F238E27FC236}">
                <a16:creationId xmlns:a16="http://schemas.microsoft.com/office/drawing/2014/main" id="{9A82F1F3-A50F-4B32-A275-C311EABF72A9}"/>
              </a:ext>
            </a:extLst>
          </p:cNvPr>
          <p:cNvSpPr txBox="1"/>
          <p:nvPr/>
        </p:nvSpPr>
        <p:spPr>
          <a:xfrm>
            <a:off x="355538" y="1761555"/>
            <a:ext cx="3987999" cy="646331"/>
          </a:xfrm>
          <a:prstGeom prst="rect">
            <a:avLst/>
          </a:prstGeom>
          <a:solidFill>
            <a:schemeClr val="bg1"/>
          </a:solidFill>
        </p:spPr>
        <p:txBody>
          <a:bodyPr wrap="square" rtlCol="0" anchor="t" anchorCtr="0">
            <a:spAutoFit/>
          </a:bodyPr>
          <a:lstStyle/>
          <a:p>
            <a:r>
              <a:rPr lang="en-US" sz="3600">
                <a:latin typeface="Arial" panose="020B0604020202020204" pitchFamily="34" charset="0"/>
                <a:cs typeface="Arial" panose="020B0604020202020204" pitchFamily="34" charset="0"/>
              </a:rPr>
              <a:t>Deliverables</a:t>
            </a:r>
          </a:p>
        </p:txBody>
      </p:sp>
      <p:pic>
        <p:nvPicPr>
          <p:cNvPr id="7" name="Picture 6">
            <a:extLst>
              <a:ext uri="{FF2B5EF4-FFF2-40B4-BE49-F238E27FC236}">
                <a16:creationId xmlns:a16="http://schemas.microsoft.com/office/drawing/2014/main" id="{681C6253-5E9D-8950-4E7E-9F45853A738B}"/>
              </a:ext>
            </a:extLst>
          </p:cNvPr>
          <p:cNvPicPr>
            <a:picLocks noChangeAspect="1"/>
          </p:cNvPicPr>
          <p:nvPr/>
        </p:nvPicPr>
        <p:blipFill>
          <a:blip r:embed="rId3"/>
          <a:stretch>
            <a:fillRect/>
          </a:stretch>
        </p:blipFill>
        <p:spPr>
          <a:xfrm rot="876627">
            <a:off x="7679942" y="1057070"/>
            <a:ext cx="3706710" cy="48815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F0D2CE4B-ACF3-15AC-A3AE-1A6A0BBBB719}"/>
              </a:ext>
            </a:extLst>
          </p:cNvPr>
          <p:cNvPicPr>
            <a:picLocks noChangeAspect="1"/>
          </p:cNvPicPr>
          <p:nvPr/>
        </p:nvPicPr>
        <p:blipFill>
          <a:blip r:embed="rId4"/>
          <a:stretch>
            <a:fillRect/>
          </a:stretch>
        </p:blipFill>
        <p:spPr>
          <a:xfrm>
            <a:off x="4554552" y="1302876"/>
            <a:ext cx="3618270" cy="4566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36265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DEA41-6756-4D55-8EB7-EAC05EF529FA}"/>
              </a:ext>
            </a:extLst>
          </p:cNvPr>
          <p:cNvSpPr>
            <a:spLocks noGrp="1"/>
          </p:cNvSpPr>
          <p:nvPr>
            <p:ph sz="half" idx="1"/>
          </p:nvPr>
        </p:nvSpPr>
        <p:spPr>
          <a:xfrm>
            <a:off x="6696708" y="2510996"/>
            <a:ext cx="6027855" cy="1058342"/>
          </a:xfrm>
        </p:spPr>
        <p:txBody>
          <a:bodyPr vert="horz" lIns="45720" tIns="45720" rIns="45720" bIns="45720" rtlCol="0" anchor="t">
            <a:normAutofit/>
          </a:bodyPr>
          <a:lstStyle/>
          <a:p>
            <a:pPr marL="0" indent="0">
              <a:lnSpc>
                <a:spcPts val="2560"/>
              </a:lnSpc>
              <a:spcAft>
                <a:spcPts val="1200"/>
              </a:spcAft>
              <a:buClr>
                <a:schemeClr val="accent6"/>
              </a:buClr>
              <a:buNone/>
            </a:pPr>
            <a:r>
              <a:rPr lang="en-US" sz="2600">
                <a:latin typeface="+mj-lt"/>
                <a:cs typeface="72 Light" panose="020B0303030000000003" pitchFamily="34" charset="0"/>
              </a:rPr>
              <a:t>Regional vulnerability assessments</a:t>
            </a:r>
          </a:p>
          <a:p>
            <a:pPr marL="0" indent="0">
              <a:lnSpc>
                <a:spcPts val="2560"/>
              </a:lnSpc>
              <a:spcAft>
                <a:spcPts val="1200"/>
              </a:spcAft>
              <a:buClr>
                <a:schemeClr val="accent6"/>
              </a:buClr>
              <a:buNone/>
            </a:pPr>
            <a:r>
              <a:rPr lang="en-US" sz="2600">
                <a:latin typeface="+mj-lt"/>
                <a:cs typeface="72 Light" panose="020B0303030000000003" pitchFamily="34" charset="0"/>
              </a:rPr>
              <a:t>Portfolios of projects </a:t>
            </a:r>
          </a:p>
        </p:txBody>
      </p:sp>
      <p:pic>
        <p:nvPicPr>
          <p:cNvPr id="7" name="Picture 6">
            <a:extLst>
              <a:ext uri="{FF2B5EF4-FFF2-40B4-BE49-F238E27FC236}">
                <a16:creationId xmlns:a16="http://schemas.microsoft.com/office/drawing/2014/main" id="{E02A2B92-4E0E-62F9-E579-42356CF330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773" y="1863458"/>
            <a:ext cx="3785077" cy="38646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ontent Placeholder 2">
            <a:extLst>
              <a:ext uri="{FF2B5EF4-FFF2-40B4-BE49-F238E27FC236}">
                <a16:creationId xmlns:a16="http://schemas.microsoft.com/office/drawing/2014/main" id="{A540617E-299A-E3FD-4233-79004A870CD5}"/>
              </a:ext>
            </a:extLst>
          </p:cNvPr>
          <p:cNvSpPr txBox="1">
            <a:spLocks/>
          </p:cNvSpPr>
          <p:nvPr/>
        </p:nvSpPr>
        <p:spPr>
          <a:xfrm>
            <a:off x="6962456" y="4541432"/>
            <a:ext cx="3516924" cy="1291343"/>
          </a:xfrm>
          <a:prstGeom prst="rect">
            <a:avLst/>
          </a:prstGeom>
        </p:spPr>
        <p:txBody>
          <a:bodyPr vert="horz" lIns="45720" tIns="45720" rIns="45720" bIns="45720" rtlCol="0" anchor="t">
            <a:normAutofit fontScale="92500"/>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457200" lvl="1" indent="0">
              <a:lnSpc>
                <a:spcPct val="100000"/>
              </a:lnSpc>
              <a:spcBef>
                <a:spcPts val="600"/>
              </a:spcBef>
              <a:spcAft>
                <a:spcPts val="600"/>
              </a:spcAft>
              <a:buClr>
                <a:schemeClr val="accent6"/>
              </a:buClr>
              <a:buFont typeface="Wingdings 3" pitchFamily="18" charset="2"/>
              <a:buNone/>
            </a:pPr>
            <a:r>
              <a:rPr lang="en-US" sz="2800">
                <a:latin typeface="+mj-lt"/>
                <a:cs typeface="72 Light" panose="020B0303030000000003" pitchFamily="34" charset="0"/>
              </a:rPr>
              <a:t>Total projects across nine regions</a:t>
            </a:r>
          </a:p>
          <a:p>
            <a:pPr marL="457200" lvl="1" indent="0">
              <a:lnSpc>
                <a:spcPct val="100000"/>
              </a:lnSpc>
              <a:spcBef>
                <a:spcPts val="600"/>
              </a:spcBef>
              <a:spcAft>
                <a:spcPts val="600"/>
              </a:spcAft>
              <a:buClr>
                <a:schemeClr val="accent6"/>
              </a:buClr>
              <a:buNone/>
            </a:pPr>
            <a:endParaRPr lang="en-US" sz="1100">
              <a:solidFill>
                <a:schemeClr val="bg1">
                  <a:lumMod val="65000"/>
                </a:schemeClr>
              </a:solidFill>
              <a:latin typeface="72 Light" panose="020B0303030000000003" pitchFamily="34" charset="0"/>
              <a:cs typeface="72 Light" panose="020B0303030000000003" pitchFamily="34" charset="0"/>
            </a:endParaRPr>
          </a:p>
        </p:txBody>
      </p:sp>
      <p:sp>
        <p:nvSpPr>
          <p:cNvPr id="9" name="Content Placeholder 2">
            <a:extLst>
              <a:ext uri="{FF2B5EF4-FFF2-40B4-BE49-F238E27FC236}">
                <a16:creationId xmlns:a16="http://schemas.microsoft.com/office/drawing/2014/main" id="{D198CFF9-67DA-D0DE-DF0D-7C9686AAB9C4}"/>
              </a:ext>
            </a:extLst>
          </p:cNvPr>
          <p:cNvSpPr txBox="1">
            <a:spLocks/>
          </p:cNvSpPr>
          <p:nvPr/>
        </p:nvSpPr>
        <p:spPr>
          <a:xfrm>
            <a:off x="5716316" y="2969558"/>
            <a:ext cx="2780882" cy="1842026"/>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ts val="2560"/>
              </a:lnSpc>
              <a:spcAft>
                <a:spcPts val="1200"/>
              </a:spcAft>
              <a:buClr>
                <a:schemeClr val="accent6"/>
              </a:buClr>
              <a:buFont typeface="Tw Cen MT" panose="020B0602020104020603" pitchFamily="34" charset="0"/>
              <a:buNone/>
            </a:pPr>
            <a:r>
              <a:rPr lang="en-US" sz="9100">
                <a:solidFill>
                  <a:srgbClr val="000000"/>
                </a:solidFill>
                <a:latin typeface="Arial Black"/>
                <a:cs typeface="Arial"/>
              </a:rPr>
              <a:t>9</a:t>
            </a:r>
            <a:endParaRPr lang="en-US" sz="9100">
              <a:solidFill>
                <a:schemeClr val="bg1">
                  <a:lumMod val="65000"/>
                </a:schemeClr>
              </a:solidFill>
              <a:latin typeface="Arial Black"/>
              <a:cs typeface="Arial"/>
            </a:endParaRPr>
          </a:p>
        </p:txBody>
      </p:sp>
      <p:sp>
        <p:nvSpPr>
          <p:cNvPr id="10" name="Content Placeholder 2">
            <a:extLst>
              <a:ext uri="{FF2B5EF4-FFF2-40B4-BE49-F238E27FC236}">
                <a16:creationId xmlns:a16="http://schemas.microsoft.com/office/drawing/2014/main" id="{816E43D5-203B-3DCD-6D90-E0EA694C2281}"/>
              </a:ext>
            </a:extLst>
          </p:cNvPr>
          <p:cNvSpPr txBox="1">
            <a:spLocks/>
          </p:cNvSpPr>
          <p:nvPr/>
        </p:nvSpPr>
        <p:spPr>
          <a:xfrm>
            <a:off x="4506478" y="4541433"/>
            <a:ext cx="3133618" cy="1291343"/>
          </a:xfrm>
          <a:prstGeom prst="rect">
            <a:avLst/>
          </a:prstGeom>
        </p:spPr>
        <p:txBody>
          <a:bodyPr vert="horz" lIns="45720" tIns="45720" rIns="45720" bIns="45720" rtlCol="0">
            <a:normAutofit fontScale="55000" lnSpcReduction="20000"/>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457200" lvl="1" indent="0">
              <a:lnSpc>
                <a:spcPct val="100000"/>
              </a:lnSpc>
              <a:spcBef>
                <a:spcPts val="600"/>
              </a:spcBef>
              <a:spcAft>
                <a:spcPts val="600"/>
              </a:spcAft>
              <a:buClr>
                <a:schemeClr val="accent6"/>
              </a:buClr>
              <a:buFont typeface="Wingdings 3" pitchFamily="18" charset="2"/>
              <a:buNone/>
            </a:pPr>
            <a:r>
              <a:rPr lang="en-US" sz="16600">
                <a:latin typeface="Arial Black" panose="020B0A04020102020204" pitchFamily="34" charset="0"/>
              </a:rPr>
              <a:t>55+</a:t>
            </a:r>
            <a:endParaRPr lang="en-US" b="1">
              <a:solidFill>
                <a:schemeClr val="bg1">
                  <a:lumMod val="65000"/>
                </a:schemeClr>
              </a:solidFill>
              <a:latin typeface="+mj-lt"/>
              <a:cs typeface="72 Light" panose="020B0303030000000003" pitchFamily="34" charset="0"/>
            </a:endParaRPr>
          </a:p>
        </p:txBody>
      </p:sp>
    </p:spTree>
    <p:extLst>
      <p:ext uri="{BB962C8B-B14F-4D97-AF65-F5344CB8AC3E}">
        <p14:creationId xmlns:p14="http://schemas.microsoft.com/office/powerpoint/2010/main" val="4191962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2B1F2-E947-43F1-75E1-9D05345637CB}"/>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5E1D4F75-6A2D-DBF2-6F57-124DAE73F5B3}"/>
              </a:ext>
            </a:extLst>
          </p:cNvPr>
          <p:cNvSpPr>
            <a:spLocks noGrp="1"/>
          </p:cNvSpPr>
          <p:nvPr>
            <p:ph type="sldNum" sz="quarter" idx="4"/>
          </p:nvPr>
        </p:nvSpPr>
        <p:spPr/>
        <p:txBody>
          <a:bodyPr/>
          <a:lstStyle/>
          <a:p>
            <a:fld id="{4FAB73BC-B049-4115-A692-8D63A059BFB8}" type="slidenum">
              <a:rPr lang="en-US" smtClean="0"/>
              <a:pPr/>
              <a:t>18</a:t>
            </a:fld>
            <a:endParaRPr lang="en-US"/>
          </a:p>
        </p:txBody>
      </p:sp>
      <p:pic>
        <p:nvPicPr>
          <p:cNvPr id="5" name="Picture 4">
            <a:extLst>
              <a:ext uri="{FF2B5EF4-FFF2-40B4-BE49-F238E27FC236}">
                <a16:creationId xmlns:a16="http://schemas.microsoft.com/office/drawing/2014/main" id="{ABD12AAF-C9BF-9928-867F-DDCED54D1590}"/>
              </a:ext>
            </a:extLst>
          </p:cNvPr>
          <p:cNvPicPr>
            <a:picLocks noChangeAspect="1"/>
          </p:cNvPicPr>
          <p:nvPr/>
        </p:nvPicPr>
        <p:blipFill>
          <a:blip r:embed="rId2"/>
          <a:stretch>
            <a:fillRect/>
          </a:stretch>
        </p:blipFill>
        <p:spPr>
          <a:xfrm>
            <a:off x="3878317" y="1245883"/>
            <a:ext cx="6810704" cy="54235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a:extLst>
              <a:ext uri="{FF2B5EF4-FFF2-40B4-BE49-F238E27FC236}">
                <a16:creationId xmlns:a16="http://schemas.microsoft.com/office/drawing/2014/main" id="{7E8CB38C-A85E-63E2-80E6-518E50DB1A08}"/>
              </a:ext>
            </a:extLst>
          </p:cNvPr>
          <p:cNvSpPr/>
          <p:nvPr/>
        </p:nvSpPr>
        <p:spPr>
          <a:xfrm>
            <a:off x="3678621" y="1245883"/>
            <a:ext cx="7535917" cy="183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4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16D3-F789-6A2B-AF00-7C3586F0F9CA}"/>
              </a:ext>
            </a:extLst>
          </p:cNvPr>
          <p:cNvSpPr>
            <a:spLocks noGrp="1"/>
          </p:cNvSpPr>
          <p:nvPr>
            <p:ph type="title"/>
          </p:nvPr>
        </p:nvSpPr>
        <p:spPr>
          <a:xfrm>
            <a:off x="0" y="0"/>
            <a:ext cx="2974312" cy="1637880"/>
          </a:xfrm>
          <a:solidFill>
            <a:schemeClr val="bg1"/>
          </a:solidFill>
        </p:spPr>
        <p:txBody>
          <a:bodyPr/>
          <a:lstStyle/>
          <a:p>
            <a:r>
              <a:rPr lang="en-US"/>
              <a:t>Vulnerability </a:t>
            </a:r>
            <a:br>
              <a:rPr lang="en-US"/>
            </a:br>
            <a:r>
              <a:rPr lang="en-US"/>
              <a:t>Assessment </a:t>
            </a:r>
          </a:p>
        </p:txBody>
      </p:sp>
      <p:pic>
        <p:nvPicPr>
          <p:cNvPr id="7" name="Content Placeholder 6">
            <a:extLst>
              <a:ext uri="{FF2B5EF4-FFF2-40B4-BE49-F238E27FC236}">
                <a16:creationId xmlns:a16="http://schemas.microsoft.com/office/drawing/2014/main" id="{F06CCEDF-0482-0F31-AD20-057365383C1D}"/>
              </a:ext>
            </a:extLst>
          </p:cNvPr>
          <p:cNvPicPr>
            <a:picLocks noGrp="1" noChangeAspect="1"/>
          </p:cNvPicPr>
          <p:nvPr>
            <p:ph idx="1"/>
          </p:nvPr>
        </p:nvPicPr>
        <p:blipFill>
          <a:blip r:embed="rId2"/>
          <a:stretch>
            <a:fillRect/>
          </a:stretch>
        </p:blipFill>
        <p:spPr>
          <a:xfrm>
            <a:off x="2396269" y="-11172"/>
            <a:ext cx="5203634" cy="686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2AABAEC0-0F70-28E5-6CFA-DADCAE9ADB0A}"/>
              </a:ext>
            </a:extLst>
          </p:cNvPr>
          <p:cNvSpPr>
            <a:spLocks noGrp="1"/>
          </p:cNvSpPr>
          <p:nvPr>
            <p:ph type="sldNum" sz="quarter" idx="4"/>
          </p:nvPr>
        </p:nvSpPr>
        <p:spPr/>
        <p:txBody>
          <a:bodyPr/>
          <a:lstStyle/>
          <a:p>
            <a:fld id="{4FAB73BC-B049-4115-A692-8D63A059BFB8}" type="slidenum">
              <a:rPr lang="en-US" smtClean="0"/>
              <a:pPr/>
              <a:t>19</a:t>
            </a:fld>
            <a:endParaRPr lang="en-US"/>
          </a:p>
        </p:txBody>
      </p:sp>
      <p:sp>
        <p:nvSpPr>
          <p:cNvPr id="5" name="Date Placeholder 4">
            <a:extLst>
              <a:ext uri="{FF2B5EF4-FFF2-40B4-BE49-F238E27FC236}">
                <a16:creationId xmlns:a16="http://schemas.microsoft.com/office/drawing/2014/main" id="{8BD66380-2EE5-6E43-60D9-BBA764970ED8}"/>
              </a:ext>
            </a:extLst>
          </p:cNvPr>
          <p:cNvSpPr>
            <a:spLocks noGrp="1"/>
          </p:cNvSpPr>
          <p:nvPr>
            <p:ph type="dt" sz="half" idx="2"/>
          </p:nvPr>
        </p:nvSpPr>
        <p:spPr/>
        <p:txBody>
          <a:bodyPr/>
          <a:lstStyle/>
          <a:p>
            <a:fld id="{CD79906D-82C4-7045-9BCB-188C2E9BF747}" type="datetime1">
              <a:rPr lang="en-US" smtClean="0"/>
              <a:t>7/12/2023</a:t>
            </a:fld>
            <a:endParaRPr lang="en-US"/>
          </a:p>
        </p:txBody>
      </p:sp>
      <p:pic>
        <p:nvPicPr>
          <p:cNvPr id="9" name="Picture 8">
            <a:extLst>
              <a:ext uri="{FF2B5EF4-FFF2-40B4-BE49-F238E27FC236}">
                <a16:creationId xmlns:a16="http://schemas.microsoft.com/office/drawing/2014/main" id="{F0D505A5-2080-CB43-1B86-4883B8D94AE4}"/>
              </a:ext>
            </a:extLst>
          </p:cNvPr>
          <p:cNvPicPr>
            <a:picLocks noChangeAspect="1"/>
          </p:cNvPicPr>
          <p:nvPr/>
        </p:nvPicPr>
        <p:blipFill>
          <a:blip r:embed="rId3"/>
          <a:stretch>
            <a:fillRect/>
          </a:stretch>
        </p:blipFill>
        <p:spPr>
          <a:xfrm>
            <a:off x="5415487" y="-11172"/>
            <a:ext cx="535145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5E03B6AA-DFF8-942D-C033-507111D92D7A}"/>
              </a:ext>
            </a:extLst>
          </p:cNvPr>
          <p:cNvPicPr>
            <a:picLocks noChangeAspect="1"/>
          </p:cNvPicPr>
          <p:nvPr/>
        </p:nvPicPr>
        <p:blipFill>
          <a:blip r:embed="rId4"/>
          <a:stretch>
            <a:fillRect/>
          </a:stretch>
        </p:blipFill>
        <p:spPr>
          <a:xfrm>
            <a:off x="7964562" y="11172"/>
            <a:ext cx="530911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4164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4B14-E65B-B243-BE92-6917673EBA61}"/>
              </a:ext>
            </a:extLst>
          </p:cNvPr>
          <p:cNvSpPr>
            <a:spLocks noGrp="1"/>
          </p:cNvSpPr>
          <p:nvPr>
            <p:ph type="title"/>
          </p:nvPr>
        </p:nvSpPr>
        <p:spPr/>
        <p:txBody>
          <a:bodyPr/>
          <a:lstStyle/>
          <a:p>
            <a:r>
              <a:rPr lang="en-US"/>
              <a:t>A New Office with a Dedicated Focus</a:t>
            </a:r>
          </a:p>
        </p:txBody>
      </p:sp>
      <p:sp>
        <p:nvSpPr>
          <p:cNvPr id="6" name="Date Placeholder 3">
            <a:extLst>
              <a:ext uri="{FF2B5EF4-FFF2-40B4-BE49-F238E27FC236}">
                <a16:creationId xmlns:a16="http://schemas.microsoft.com/office/drawing/2014/main" id="{1FB798DA-09AB-7340-A69C-157E25A6F5A9}"/>
              </a:ext>
            </a:extLst>
          </p:cNvPr>
          <p:cNvSpPr>
            <a:spLocks noGrp="1"/>
          </p:cNvSpPr>
          <p:nvPr>
            <p:ph type="dt" sz="half" idx="2"/>
          </p:nvPr>
        </p:nvSpPr>
        <p:spPr>
          <a:xfrm>
            <a:off x="0" y="6403516"/>
            <a:ext cx="1719073" cy="274279"/>
          </a:xfrm>
        </p:spPr>
        <p:txBody>
          <a:bodyPr/>
          <a:lstStyle/>
          <a:p>
            <a:fld id="{316A68A6-D3EA-214A-BD48-076B20C8C69C}" type="datetime1">
              <a:rPr lang="en-US" smtClean="0"/>
              <a:t>7/12/2023</a:t>
            </a:fld>
            <a:endParaRPr lang="en-US"/>
          </a:p>
        </p:txBody>
      </p:sp>
      <p:sp>
        <p:nvSpPr>
          <p:cNvPr id="7" name="Slide Number Placeholder 4">
            <a:extLst>
              <a:ext uri="{FF2B5EF4-FFF2-40B4-BE49-F238E27FC236}">
                <a16:creationId xmlns:a16="http://schemas.microsoft.com/office/drawing/2014/main" id="{03C6F143-7152-EC46-AE46-D298C0F224E4}"/>
              </a:ext>
            </a:extLst>
          </p:cNvPr>
          <p:cNvSpPr>
            <a:spLocks noGrp="1"/>
          </p:cNvSpPr>
          <p:nvPr>
            <p:ph type="sldNum" sz="quarter" idx="4"/>
          </p:nvPr>
        </p:nvSpPr>
        <p:spPr>
          <a:xfrm>
            <a:off x="1904957" y="6403516"/>
            <a:ext cx="354768" cy="274320"/>
          </a:xfrm>
        </p:spPr>
        <p:txBody>
          <a:bodyPr/>
          <a:lstStyle/>
          <a:p>
            <a:fld id="{4FAB73BC-B049-4115-A692-8D63A059BFB8}" type="slidenum">
              <a:rPr lang="en-US" smtClean="0"/>
              <a:pPr/>
              <a:t>2</a:t>
            </a:fld>
            <a:endParaRPr lang="en-US"/>
          </a:p>
        </p:txBody>
      </p:sp>
      <p:sp>
        <p:nvSpPr>
          <p:cNvPr id="8" name="Content Placeholder 2">
            <a:extLst>
              <a:ext uri="{FF2B5EF4-FFF2-40B4-BE49-F238E27FC236}">
                <a16:creationId xmlns:a16="http://schemas.microsoft.com/office/drawing/2014/main" id="{843E7038-6154-4D45-84E1-BF741A726801}"/>
              </a:ext>
            </a:extLst>
          </p:cNvPr>
          <p:cNvSpPr txBox="1">
            <a:spLocks/>
          </p:cNvSpPr>
          <p:nvPr/>
        </p:nvSpPr>
        <p:spPr>
          <a:xfrm>
            <a:off x="6620995" y="2601157"/>
            <a:ext cx="4846585" cy="4256843"/>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344170" indent="-344170">
              <a:buFont typeface="Wingdings" panose="05000000000000000000" pitchFamily="2" charset="2"/>
              <a:buChar char="§"/>
            </a:pPr>
            <a:r>
              <a:rPr lang="en-US"/>
              <a:t>Administering $1B disaster recovery funds from multiple disasters</a:t>
            </a:r>
          </a:p>
          <a:p>
            <a:pPr marL="344170" indent="-344170">
              <a:buFont typeface="Wingdings" panose="05000000000000000000" pitchFamily="2" charset="2"/>
              <a:buChar char="§"/>
            </a:pPr>
            <a:r>
              <a:rPr lang="en-US"/>
              <a:t>Resilience Team staffed in 2019</a:t>
            </a:r>
          </a:p>
          <a:p>
            <a:pPr marL="344170" indent="-344170">
              <a:buFont typeface="Wingdings" panose="05000000000000000000" pitchFamily="2" charset="2"/>
              <a:buChar char="§"/>
            </a:pPr>
            <a:r>
              <a:rPr lang="en-US">
                <a:latin typeface="Arial"/>
                <a:cs typeface="Arial"/>
              </a:rPr>
              <a:t>Within Department of Public Safety</a:t>
            </a:r>
          </a:p>
        </p:txBody>
      </p:sp>
      <p:pic>
        <p:nvPicPr>
          <p:cNvPr id="9" name="Picture 8">
            <a:extLst>
              <a:ext uri="{FF2B5EF4-FFF2-40B4-BE49-F238E27FC236}">
                <a16:creationId xmlns:a16="http://schemas.microsoft.com/office/drawing/2014/main" id="{8C9002B6-F173-48D6-98B6-846A47F31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1843" y="2980421"/>
            <a:ext cx="5833481" cy="2071519"/>
          </a:xfrm>
          <a:prstGeom prst="rect">
            <a:avLst/>
          </a:prstGeom>
        </p:spPr>
      </p:pic>
    </p:spTree>
    <p:extLst>
      <p:ext uri="{BB962C8B-B14F-4D97-AF65-F5344CB8AC3E}">
        <p14:creationId xmlns:p14="http://schemas.microsoft.com/office/powerpoint/2010/main" val="1556441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A584A-1EDB-3D0F-A8AE-0F0A6583659C}"/>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7C09245E-7C80-FA7B-8805-73DFC71D32D5}"/>
              </a:ext>
            </a:extLst>
          </p:cNvPr>
          <p:cNvSpPr>
            <a:spLocks noGrp="1"/>
          </p:cNvSpPr>
          <p:nvPr>
            <p:ph type="sldNum" sz="quarter" idx="4"/>
          </p:nvPr>
        </p:nvSpPr>
        <p:spPr/>
        <p:txBody>
          <a:bodyPr/>
          <a:lstStyle/>
          <a:p>
            <a:fld id="{4FAB73BC-B049-4115-A692-8D63A059BFB8}" type="slidenum">
              <a:rPr lang="en-US" smtClean="0"/>
              <a:pPr/>
              <a:t>20</a:t>
            </a:fld>
            <a:endParaRPr lang="en-US"/>
          </a:p>
        </p:txBody>
      </p:sp>
      <p:pic>
        <p:nvPicPr>
          <p:cNvPr id="5" name="Picture 4">
            <a:extLst>
              <a:ext uri="{FF2B5EF4-FFF2-40B4-BE49-F238E27FC236}">
                <a16:creationId xmlns:a16="http://schemas.microsoft.com/office/drawing/2014/main" id="{7C327743-F03A-EC0F-C0A1-D89963C443DC}"/>
              </a:ext>
            </a:extLst>
          </p:cNvPr>
          <p:cNvPicPr>
            <a:picLocks noChangeAspect="1"/>
          </p:cNvPicPr>
          <p:nvPr/>
        </p:nvPicPr>
        <p:blipFill rotWithShape="1">
          <a:blip r:embed="rId2"/>
          <a:srcRect l="1674" t="1" r="2107" b="45672"/>
          <a:stretch/>
        </p:blipFill>
        <p:spPr>
          <a:xfrm>
            <a:off x="100483" y="1792468"/>
            <a:ext cx="5384547" cy="3874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4CC8A2E-1453-82B6-628C-0A812A565E84}"/>
              </a:ext>
            </a:extLst>
          </p:cNvPr>
          <p:cNvPicPr>
            <a:picLocks noChangeAspect="1"/>
          </p:cNvPicPr>
          <p:nvPr/>
        </p:nvPicPr>
        <p:blipFill rotWithShape="1">
          <a:blip r:embed="rId2"/>
          <a:srcRect t="54642"/>
          <a:stretch/>
        </p:blipFill>
        <p:spPr>
          <a:xfrm>
            <a:off x="5684272" y="1963290"/>
            <a:ext cx="6407245" cy="3703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9639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0992C-BE00-36E8-F6C1-4A9610B2B590}"/>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A016D11F-3655-1575-D8EB-B31F9F39323E}"/>
              </a:ext>
            </a:extLst>
          </p:cNvPr>
          <p:cNvSpPr>
            <a:spLocks noGrp="1"/>
          </p:cNvSpPr>
          <p:nvPr>
            <p:ph type="sldNum" sz="quarter" idx="4"/>
          </p:nvPr>
        </p:nvSpPr>
        <p:spPr/>
        <p:txBody>
          <a:bodyPr/>
          <a:lstStyle/>
          <a:p>
            <a:fld id="{4FAB73BC-B049-4115-A692-8D63A059BFB8}" type="slidenum">
              <a:rPr lang="en-US" smtClean="0"/>
              <a:pPr/>
              <a:t>21</a:t>
            </a:fld>
            <a:endParaRPr lang="en-US"/>
          </a:p>
        </p:txBody>
      </p:sp>
      <p:pic>
        <p:nvPicPr>
          <p:cNvPr id="5" name="Picture 4">
            <a:extLst>
              <a:ext uri="{FF2B5EF4-FFF2-40B4-BE49-F238E27FC236}">
                <a16:creationId xmlns:a16="http://schemas.microsoft.com/office/drawing/2014/main" id="{8CCD9167-A0AD-E843-3172-BF499D895482}"/>
              </a:ext>
            </a:extLst>
          </p:cNvPr>
          <p:cNvPicPr>
            <a:picLocks noChangeAspect="1"/>
          </p:cNvPicPr>
          <p:nvPr/>
        </p:nvPicPr>
        <p:blipFill>
          <a:blip r:embed="rId2"/>
          <a:stretch>
            <a:fillRect/>
          </a:stretch>
        </p:blipFill>
        <p:spPr>
          <a:xfrm>
            <a:off x="6987560" y="0"/>
            <a:ext cx="5204440" cy="6804612"/>
          </a:xfrm>
          <a:prstGeom prst="rect">
            <a:avLst/>
          </a:prstGeom>
        </p:spPr>
      </p:pic>
      <p:sp>
        <p:nvSpPr>
          <p:cNvPr id="14" name="TextBox 13">
            <a:extLst>
              <a:ext uri="{FF2B5EF4-FFF2-40B4-BE49-F238E27FC236}">
                <a16:creationId xmlns:a16="http://schemas.microsoft.com/office/drawing/2014/main" id="{6CD5575C-C031-747E-11F5-069C6AEC4FB7}"/>
              </a:ext>
            </a:extLst>
          </p:cNvPr>
          <p:cNvSpPr txBox="1"/>
          <p:nvPr/>
        </p:nvSpPr>
        <p:spPr>
          <a:xfrm>
            <a:off x="221065" y="1648884"/>
            <a:ext cx="5477772" cy="2923877"/>
          </a:xfrm>
          <a:prstGeom prst="rect">
            <a:avLst/>
          </a:prstGeom>
          <a:noFill/>
        </p:spPr>
        <p:txBody>
          <a:bodyPr wrap="square">
            <a:spAutoFit/>
          </a:bodyPr>
          <a:lstStyle/>
          <a:p>
            <a:r>
              <a:rPr lang="en-US" sz="2000" b="1" dirty="0"/>
              <a:t>CDC Social Vulnerability Composite Index  </a:t>
            </a:r>
          </a:p>
          <a:p>
            <a:r>
              <a:rPr lang="en-US" dirty="0"/>
              <a:t>Composite index that factors in socioeconomic status; household composition and disability; minority status and language; and housing type and transportation. </a:t>
            </a:r>
          </a:p>
          <a:p>
            <a:endParaRPr lang="en-US" dirty="0"/>
          </a:p>
          <a:p>
            <a:r>
              <a:rPr lang="en-US" sz="2000" b="1" dirty="0"/>
              <a:t>Socio-Economic Index</a:t>
            </a:r>
          </a:p>
          <a:p>
            <a:r>
              <a:rPr lang="en-US" dirty="0"/>
              <a:t>Socioeconomic vulnerable populations are focused in Tyrrell and Hyde County.</a:t>
            </a:r>
            <a:endParaRPr lang="en-US" b="1" dirty="0"/>
          </a:p>
          <a:p>
            <a:endParaRPr lang="en-US" dirty="0"/>
          </a:p>
        </p:txBody>
      </p:sp>
    </p:spTree>
    <p:extLst>
      <p:ext uri="{BB962C8B-B14F-4D97-AF65-F5344CB8AC3E}">
        <p14:creationId xmlns:p14="http://schemas.microsoft.com/office/powerpoint/2010/main" val="803455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0992C-BE00-36E8-F6C1-4A9610B2B590}"/>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A016D11F-3655-1575-D8EB-B31F9F39323E}"/>
              </a:ext>
            </a:extLst>
          </p:cNvPr>
          <p:cNvSpPr>
            <a:spLocks noGrp="1"/>
          </p:cNvSpPr>
          <p:nvPr>
            <p:ph type="sldNum" sz="quarter" idx="4"/>
          </p:nvPr>
        </p:nvSpPr>
        <p:spPr/>
        <p:txBody>
          <a:bodyPr/>
          <a:lstStyle/>
          <a:p>
            <a:fld id="{4FAB73BC-B049-4115-A692-8D63A059BFB8}" type="slidenum">
              <a:rPr lang="en-US" smtClean="0"/>
              <a:pPr/>
              <a:t>22</a:t>
            </a:fld>
            <a:endParaRPr lang="en-US"/>
          </a:p>
        </p:txBody>
      </p:sp>
      <p:pic>
        <p:nvPicPr>
          <p:cNvPr id="8" name="Picture 7">
            <a:extLst>
              <a:ext uri="{FF2B5EF4-FFF2-40B4-BE49-F238E27FC236}">
                <a16:creationId xmlns:a16="http://schemas.microsoft.com/office/drawing/2014/main" id="{C4AE6872-3ED6-D8BC-EFF1-252F4DAFB34B}"/>
              </a:ext>
            </a:extLst>
          </p:cNvPr>
          <p:cNvPicPr>
            <a:picLocks noChangeAspect="1"/>
          </p:cNvPicPr>
          <p:nvPr/>
        </p:nvPicPr>
        <p:blipFill>
          <a:blip r:embed="rId2"/>
          <a:stretch>
            <a:fillRect/>
          </a:stretch>
        </p:blipFill>
        <p:spPr>
          <a:xfrm>
            <a:off x="6828629" y="0"/>
            <a:ext cx="5363371" cy="6966765"/>
          </a:xfrm>
          <a:prstGeom prst="rect">
            <a:avLst/>
          </a:prstGeom>
        </p:spPr>
      </p:pic>
      <p:sp>
        <p:nvSpPr>
          <p:cNvPr id="6" name="TextBox 5">
            <a:extLst>
              <a:ext uri="{FF2B5EF4-FFF2-40B4-BE49-F238E27FC236}">
                <a16:creationId xmlns:a16="http://schemas.microsoft.com/office/drawing/2014/main" id="{5B7EECBE-3711-4056-C8A7-52628FDAE29D}"/>
              </a:ext>
            </a:extLst>
          </p:cNvPr>
          <p:cNvSpPr txBox="1"/>
          <p:nvPr/>
        </p:nvSpPr>
        <p:spPr>
          <a:xfrm>
            <a:off x="338459" y="1910062"/>
            <a:ext cx="5960741" cy="1508105"/>
          </a:xfrm>
          <a:prstGeom prst="rect">
            <a:avLst/>
          </a:prstGeom>
          <a:noFill/>
        </p:spPr>
        <p:txBody>
          <a:bodyPr wrap="square">
            <a:spAutoFit/>
          </a:bodyPr>
          <a:lstStyle/>
          <a:p>
            <a:r>
              <a:rPr lang="en-US" sz="2000" b="1" dirty="0"/>
              <a:t>Themed Household Composition &amp; Disability </a:t>
            </a:r>
          </a:p>
          <a:p>
            <a:endParaRPr lang="en-US" dirty="0"/>
          </a:p>
          <a:p>
            <a:r>
              <a:rPr lang="en-US" dirty="0"/>
              <a:t>Populations with vulnerability due to household composition and disability are spread throughout the region. </a:t>
            </a:r>
          </a:p>
        </p:txBody>
      </p:sp>
    </p:spTree>
    <p:extLst>
      <p:ext uri="{BB962C8B-B14F-4D97-AF65-F5344CB8AC3E}">
        <p14:creationId xmlns:p14="http://schemas.microsoft.com/office/powerpoint/2010/main" val="3807540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0992C-BE00-36E8-F6C1-4A9610B2B590}"/>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A016D11F-3655-1575-D8EB-B31F9F39323E}"/>
              </a:ext>
            </a:extLst>
          </p:cNvPr>
          <p:cNvSpPr>
            <a:spLocks noGrp="1"/>
          </p:cNvSpPr>
          <p:nvPr>
            <p:ph type="sldNum" sz="quarter" idx="4"/>
          </p:nvPr>
        </p:nvSpPr>
        <p:spPr/>
        <p:txBody>
          <a:bodyPr/>
          <a:lstStyle/>
          <a:p>
            <a:fld id="{4FAB73BC-B049-4115-A692-8D63A059BFB8}" type="slidenum">
              <a:rPr lang="en-US" smtClean="0"/>
              <a:pPr/>
              <a:t>23</a:t>
            </a:fld>
            <a:endParaRPr lang="en-US"/>
          </a:p>
        </p:txBody>
      </p:sp>
      <p:pic>
        <p:nvPicPr>
          <p:cNvPr id="10" name="Picture 9">
            <a:extLst>
              <a:ext uri="{FF2B5EF4-FFF2-40B4-BE49-F238E27FC236}">
                <a16:creationId xmlns:a16="http://schemas.microsoft.com/office/drawing/2014/main" id="{BF2C6A6F-D58A-4F0B-30F2-D25B2F8B0EC5}"/>
              </a:ext>
            </a:extLst>
          </p:cNvPr>
          <p:cNvPicPr>
            <a:picLocks noChangeAspect="1"/>
          </p:cNvPicPr>
          <p:nvPr/>
        </p:nvPicPr>
        <p:blipFill>
          <a:blip r:embed="rId2"/>
          <a:stretch>
            <a:fillRect/>
          </a:stretch>
        </p:blipFill>
        <p:spPr>
          <a:xfrm>
            <a:off x="6918429" y="0"/>
            <a:ext cx="5273571" cy="6858000"/>
          </a:xfrm>
          <a:prstGeom prst="rect">
            <a:avLst/>
          </a:prstGeom>
        </p:spPr>
      </p:pic>
      <p:sp>
        <p:nvSpPr>
          <p:cNvPr id="6" name="TextBox 5">
            <a:extLst>
              <a:ext uri="{FF2B5EF4-FFF2-40B4-BE49-F238E27FC236}">
                <a16:creationId xmlns:a16="http://schemas.microsoft.com/office/drawing/2014/main" id="{191A5D7E-3AD1-7D58-B3C8-DAB4C0D0ED9F}"/>
              </a:ext>
            </a:extLst>
          </p:cNvPr>
          <p:cNvSpPr txBox="1"/>
          <p:nvPr/>
        </p:nvSpPr>
        <p:spPr>
          <a:xfrm>
            <a:off x="392134" y="1976743"/>
            <a:ext cx="6119446" cy="2339102"/>
          </a:xfrm>
          <a:prstGeom prst="rect">
            <a:avLst/>
          </a:prstGeom>
          <a:noFill/>
        </p:spPr>
        <p:txBody>
          <a:bodyPr wrap="square">
            <a:spAutoFit/>
          </a:bodyPr>
          <a:lstStyle/>
          <a:p>
            <a:r>
              <a:rPr lang="en-US" sz="2000" b="1" dirty="0"/>
              <a:t>Minority Status and Language</a:t>
            </a:r>
          </a:p>
          <a:p>
            <a:endParaRPr lang="en-US" dirty="0"/>
          </a:p>
          <a:p>
            <a:r>
              <a:rPr lang="en-US" dirty="0"/>
              <a:t>Populations with vulnerability due to minority status and language are focused in Tyrell and Hyde County, with additional populations in Washington County, Perquimans County, and Pasquotank County. </a:t>
            </a:r>
          </a:p>
          <a:p>
            <a:endParaRPr lang="en-US" dirty="0"/>
          </a:p>
          <a:p>
            <a:r>
              <a:rPr lang="en-US" dirty="0"/>
              <a:t> </a:t>
            </a:r>
          </a:p>
        </p:txBody>
      </p:sp>
    </p:spTree>
    <p:extLst>
      <p:ext uri="{BB962C8B-B14F-4D97-AF65-F5344CB8AC3E}">
        <p14:creationId xmlns:p14="http://schemas.microsoft.com/office/powerpoint/2010/main" val="3807879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0992C-BE00-36E8-F6C1-4A9610B2B590}"/>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A016D11F-3655-1575-D8EB-B31F9F39323E}"/>
              </a:ext>
            </a:extLst>
          </p:cNvPr>
          <p:cNvSpPr>
            <a:spLocks noGrp="1"/>
          </p:cNvSpPr>
          <p:nvPr>
            <p:ph type="sldNum" sz="quarter" idx="4"/>
          </p:nvPr>
        </p:nvSpPr>
        <p:spPr/>
        <p:txBody>
          <a:bodyPr/>
          <a:lstStyle/>
          <a:p>
            <a:fld id="{4FAB73BC-B049-4115-A692-8D63A059BFB8}" type="slidenum">
              <a:rPr lang="en-US" smtClean="0"/>
              <a:pPr/>
              <a:t>24</a:t>
            </a:fld>
            <a:endParaRPr lang="en-US"/>
          </a:p>
        </p:txBody>
      </p:sp>
      <p:pic>
        <p:nvPicPr>
          <p:cNvPr id="12" name="Picture 11">
            <a:extLst>
              <a:ext uri="{FF2B5EF4-FFF2-40B4-BE49-F238E27FC236}">
                <a16:creationId xmlns:a16="http://schemas.microsoft.com/office/drawing/2014/main" id="{24158452-8461-C609-E845-1F501055CC86}"/>
              </a:ext>
            </a:extLst>
          </p:cNvPr>
          <p:cNvPicPr>
            <a:picLocks noChangeAspect="1"/>
          </p:cNvPicPr>
          <p:nvPr/>
        </p:nvPicPr>
        <p:blipFill>
          <a:blip r:embed="rId2"/>
          <a:stretch>
            <a:fillRect/>
          </a:stretch>
        </p:blipFill>
        <p:spPr>
          <a:xfrm>
            <a:off x="6932261" y="0"/>
            <a:ext cx="5266944" cy="6858000"/>
          </a:xfrm>
          <a:prstGeom prst="rect">
            <a:avLst/>
          </a:prstGeom>
        </p:spPr>
      </p:pic>
      <p:sp>
        <p:nvSpPr>
          <p:cNvPr id="6" name="TextBox 5">
            <a:extLst>
              <a:ext uri="{FF2B5EF4-FFF2-40B4-BE49-F238E27FC236}">
                <a16:creationId xmlns:a16="http://schemas.microsoft.com/office/drawing/2014/main" id="{CF3A595D-6030-34B1-BA55-711A742405B4}"/>
              </a:ext>
            </a:extLst>
          </p:cNvPr>
          <p:cNvSpPr txBox="1"/>
          <p:nvPr/>
        </p:nvSpPr>
        <p:spPr>
          <a:xfrm>
            <a:off x="257134" y="1922934"/>
            <a:ext cx="6119446" cy="2062103"/>
          </a:xfrm>
          <a:prstGeom prst="rect">
            <a:avLst/>
          </a:prstGeom>
          <a:noFill/>
        </p:spPr>
        <p:txBody>
          <a:bodyPr wrap="square">
            <a:spAutoFit/>
          </a:bodyPr>
          <a:lstStyle/>
          <a:p>
            <a:r>
              <a:rPr lang="en-US" sz="2000" b="1" dirty="0"/>
              <a:t>Housing Type &amp; Transportation</a:t>
            </a:r>
          </a:p>
          <a:p>
            <a:endParaRPr lang="en-US" dirty="0"/>
          </a:p>
          <a:p>
            <a:r>
              <a:rPr lang="en-US" dirty="0"/>
              <a:t>Populations with vulnerability due to housing type and transportation are found in Tyrrell County, the western edge of Washington County, the eastern areas of Chowan County, the eastern edge of Pasquotank County, and </a:t>
            </a:r>
          </a:p>
          <a:p>
            <a:r>
              <a:rPr lang="en-US" dirty="0"/>
              <a:t>the eastern Outer Banks </a:t>
            </a:r>
          </a:p>
        </p:txBody>
      </p:sp>
    </p:spTree>
    <p:extLst>
      <p:ext uri="{BB962C8B-B14F-4D97-AF65-F5344CB8AC3E}">
        <p14:creationId xmlns:p14="http://schemas.microsoft.com/office/powerpoint/2010/main" val="1283034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B9A1-DEE9-D849-0534-137AD9AE20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6F150F-F09E-99B3-351E-D2508894B914}"/>
              </a:ext>
            </a:extLst>
          </p:cNvPr>
          <p:cNvSpPr>
            <a:spLocks noGrp="1"/>
          </p:cNvSpPr>
          <p:nvPr>
            <p:ph sz="half" idx="1"/>
          </p:nvPr>
        </p:nvSpPr>
        <p:spPr>
          <a:xfrm>
            <a:off x="0" y="2345364"/>
            <a:ext cx="4759768" cy="3697934"/>
          </a:xfrm>
        </p:spPr>
        <p:txBody>
          <a:bodyPr>
            <a:normAutofit/>
          </a:bodyPr>
          <a:lstStyle/>
          <a:p>
            <a:r>
              <a:rPr lang="en-US" sz="3200" dirty="0"/>
              <a:t>Vulnerability Assessment Overview </a:t>
            </a:r>
          </a:p>
        </p:txBody>
      </p:sp>
      <p:sp>
        <p:nvSpPr>
          <p:cNvPr id="5" name="Date Placeholder 4">
            <a:extLst>
              <a:ext uri="{FF2B5EF4-FFF2-40B4-BE49-F238E27FC236}">
                <a16:creationId xmlns:a16="http://schemas.microsoft.com/office/drawing/2014/main" id="{2E3240AB-F93C-8B03-1F37-E09505E4C442}"/>
              </a:ext>
            </a:extLst>
          </p:cNvPr>
          <p:cNvSpPr>
            <a:spLocks noGrp="1"/>
          </p:cNvSpPr>
          <p:nvPr>
            <p:ph type="dt" sz="half" idx="10"/>
          </p:nvPr>
        </p:nvSpPr>
        <p:spPr/>
        <p:txBody>
          <a:bodyPr/>
          <a:lstStyle/>
          <a:p>
            <a:fld id="{2B06AF27-DD71-5248-971E-F960321E1890}" type="datetime1">
              <a:rPr lang="en-US" smtClean="0"/>
              <a:t>7/12/2023</a:t>
            </a:fld>
            <a:endParaRPr lang="en-US"/>
          </a:p>
        </p:txBody>
      </p:sp>
      <p:sp>
        <p:nvSpPr>
          <p:cNvPr id="6" name="Slide Number Placeholder 5">
            <a:extLst>
              <a:ext uri="{FF2B5EF4-FFF2-40B4-BE49-F238E27FC236}">
                <a16:creationId xmlns:a16="http://schemas.microsoft.com/office/drawing/2014/main" id="{0B91F4BE-7239-9035-5F0A-E8216E3C20EE}"/>
              </a:ext>
            </a:extLst>
          </p:cNvPr>
          <p:cNvSpPr>
            <a:spLocks noGrp="1"/>
          </p:cNvSpPr>
          <p:nvPr>
            <p:ph type="sldNum" sz="quarter" idx="4"/>
          </p:nvPr>
        </p:nvSpPr>
        <p:spPr/>
        <p:txBody>
          <a:bodyPr/>
          <a:lstStyle/>
          <a:p>
            <a:fld id="{4FAB73BC-B049-4115-A692-8D63A059BFB8}" type="slidenum">
              <a:rPr lang="en-US" smtClean="0"/>
              <a:pPr/>
              <a:t>25</a:t>
            </a:fld>
            <a:endParaRPr lang="en-US"/>
          </a:p>
        </p:txBody>
      </p:sp>
      <p:pic>
        <p:nvPicPr>
          <p:cNvPr id="12" name="Content Placeholder 11">
            <a:extLst>
              <a:ext uri="{FF2B5EF4-FFF2-40B4-BE49-F238E27FC236}">
                <a16:creationId xmlns:a16="http://schemas.microsoft.com/office/drawing/2014/main" id="{84856BD9-05CB-EC87-48F4-D98133B998A1}"/>
              </a:ext>
            </a:extLst>
          </p:cNvPr>
          <p:cNvPicPr>
            <a:picLocks noGrp="1" noChangeAspect="1"/>
          </p:cNvPicPr>
          <p:nvPr>
            <p:ph sz="half" idx="2"/>
          </p:nvPr>
        </p:nvPicPr>
        <p:blipFill>
          <a:blip r:embed="rId2"/>
          <a:stretch>
            <a:fillRect/>
          </a:stretch>
        </p:blipFill>
        <p:spPr>
          <a:xfrm>
            <a:off x="4877646" y="231514"/>
            <a:ext cx="7196476" cy="5640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3506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9AC4-11B6-9177-0820-4195C85B29C3}"/>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4E82E0E-71A5-3867-1643-188F643232AC}"/>
              </a:ext>
            </a:extLst>
          </p:cNvPr>
          <p:cNvPicPr>
            <a:picLocks noGrp="1" noChangeAspect="1"/>
          </p:cNvPicPr>
          <p:nvPr>
            <p:ph idx="1"/>
          </p:nvPr>
        </p:nvPicPr>
        <p:blipFill>
          <a:blip r:embed="rId3"/>
          <a:stretch>
            <a:fillRect/>
          </a:stretch>
        </p:blipFill>
        <p:spPr>
          <a:xfrm>
            <a:off x="5348044" y="0"/>
            <a:ext cx="6843956" cy="6015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F90507BD-070A-38CB-BA68-DB561215C154}"/>
              </a:ext>
            </a:extLst>
          </p:cNvPr>
          <p:cNvSpPr>
            <a:spLocks noGrp="1"/>
          </p:cNvSpPr>
          <p:nvPr>
            <p:ph type="sldNum" sz="quarter" idx="4"/>
          </p:nvPr>
        </p:nvSpPr>
        <p:spPr/>
        <p:txBody>
          <a:bodyPr/>
          <a:lstStyle/>
          <a:p>
            <a:fld id="{4FAB73BC-B049-4115-A692-8D63A059BFB8}" type="slidenum">
              <a:rPr lang="en-US" smtClean="0"/>
              <a:pPr/>
              <a:t>26</a:t>
            </a:fld>
            <a:endParaRPr lang="en-US"/>
          </a:p>
        </p:txBody>
      </p:sp>
      <p:sp>
        <p:nvSpPr>
          <p:cNvPr id="5" name="Date Placeholder 4">
            <a:extLst>
              <a:ext uri="{FF2B5EF4-FFF2-40B4-BE49-F238E27FC236}">
                <a16:creationId xmlns:a16="http://schemas.microsoft.com/office/drawing/2014/main" id="{DC23917A-E3EB-F480-E2E7-863B1B0114DB}"/>
              </a:ext>
            </a:extLst>
          </p:cNvPr>
          <p:cNvSpPr>
            <a:spLocks noGrp="1"/>
          </p:cNvSpPr>
          <p:nvPr>
            <p:ph type="dt" sz="half" idx="2"/>
          </p:nvPr>
        </p:nvSpPr>
        <p:spPr/>
        <p:txBody>
          <a:bodyPr/>
          <a:lstStyle/>
          <a:p>
            <a:fld id="{CD79906D-82C4-7045-9BCB-188C2E9BF747}" type="datetime1">
              <a:rPr lang="en-US" smtClean="0"/>
              <a:t>7/12/2023</a:t>
            </a:fld>
            <a:endParaRPr lang="en-US"/>
          </a:p>
        </p:txBody>
      </p:sp>
      <p:sp>
        <p:nvSpPr>
          <p:cNvPr id="9" name="Content Placeholder 2">
            <a:extLst>
              <a:ext uri="{FF2B5EF4-FFF2-40B4-BE49-F238E27FC236}">
                <a16:creationId xmlns:a16="http://schemas.microsoft.com/office/drawing/2014/main" id="{4E29D99D-D753-8E08-8A29-4EB2C19AE7BC}"/>
              </a:ext>
            </a:extLst>
          </p:cNvPr>
          <p:cNvSpPr txBox="1">
            <a:spLocks/>
          </p:cNvSpPr>
          <p:nvPr/>
        </p:nvSpPr>
        <p:spPr>
          <a:xfrm>
            <a:off x="664711" y="2400302"/>
            <a:ext cx="5071873" cy="369793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sz="3200"/>
              <a:t>Focused priorities of concern… </a:t>
            </a:r>
          </a:p>
        </p:txBody>
      </p:sp>
    </p:spTree>
    <p:extLst>
      <p:ext uri="{BB962C8B-B14F-4D97-AF65-F5344CB8AC3E}">
        <p14:creationId xmlns:p14="http://schemas.microsoft.com/office/powerpoint/2010/main" val="6103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16D3-F789-6A2B-AF00-7C3586F0F9CA}"/>
              </a:ext>
            </a:extLst>
          </p:cNvPr>
          <p:cNvSpPr>
            <a:spLocks noGrp="1"/>
          </p:cNvSpPr>
          <p:nvPr>
            <p:ph type="title"/>
          </p:nvPr>
        </p:nvSpPr>
        <p:spPr>
          <a:xfrm>
            <a:off x="0" y="-82"/>
            <a:ext cx="3010276" cy="2110236"/>
          </a:xfrm>
          <a:solidFill>
            <a:schemeClr val="bg1"/>
          </a:solidFill>
        </p:spPr>
        <p:txBody>
          <a:bodyPr>
            <a:normAutofit/>
          </a:bodyPr>
          <a:lstStyle/>
          <a:p>
            <a:r>
              <a:rPr lang="en-US" sz="3600">
                <a:latin typeface="Arial"/>
                <a:cs typeface="Arial"/>
              </a:rPr>
              <a:t>Portfolio Project  Example</a:t>
            </a:r>
            <a:endParaRPr lang="en-US" sz="3600"/>
          </a:p>
        </p:txBody>
      </p:sp>
      <p:sp>
        <p:nvSpPr>
          <p:cNvPr id="4" name="Slide Number Placeholder 3">
            <a:extLst>
              <a:ext uri="{FF2B5EF4-FFF2-40B4-BE49-F238E27FC236}">
                <a16:creationId xmlns:a16="http://schemas.microsoft.com/office/drawing/2014/main" id="{2AABAEC0-0F70-28E5-6CFA-DADCAE9ADB0A}"/>
              </a:ext>
            </a:extLst>
          </p:cNvPr>
          <p:cNvSpPr>
            <a:spLocks noGrp="1"/>
          </p:cNvSpPr>
          <p:nvPr>
            <p:ph type="sldNum" sz="quarter" idx="4"/>
          </p:nvPr>
        </p:nvSpPr>
        <p:spPr/>
        <p:txBody>
          <a:bodyPr/>
          <a:lstStyle/>
          <a:p>
            <a:fld id="{4FAB73BC-B049-4115-A692-8D63A059BFB8}" type="slidenum">
              <a:rPr lang="en-US" smtClean="0"/>
              <a:pPr/>
              <a:t>27</a:t>
            </a:fld>
            <a:endParaRPr lang="en-US"/>
          </a:p>
        </p:txBody>
      </p:sp>
      <p:sp>
        <p:nvSpPr>
          <p:cNvPr id="5" name="Date Placeholder 4">
            <a:extLst>
              <a:ext uri="{FF2B5EF4-FFF2-40B4-BE49-F238E27FC236}">
                <a16:creationId xmlns:a16="http://schemas.microsoft.com/office/drawing/2014/main" id="{8BD66380-2EE5-6E43-60D9-BBA764970ED8}"/>
              </a:ext>
            </a:extLst>
          </p:cNvPr>
          <p:cNvSpPr>
            <a:spLocks noGrp="1"/>
          </p:cNvSpPr>
          <p:nvPr>
            <p:ph type="dt" sz="half" idx="2"/>
          </p:nvPr>
        </p:nvSpPr>
        <p:spPr/>
        <p:txBody>
          <a:bodyPr/>
          <a:lstStyle/>
          <a:p>
            <a:fld id="{CD79906D-82C4-7045-9BCB-188C2E9BF747}" type="datetime1">
              <a:rPr lang="en-US" smtClean="0"/>
              <a:t>7/12/2023</a:t>
            </a:fld>
            <a:endParaRPr lang="en-US"/>
          </a:p>
        </p:txBody>
      </p:sp>
      <p:pic>
        <p:nvPicPr>
          <p:cNvPr id="10" name="Content Placeholder 9">
            <a:extLst>
              <a:ext uri="{FF2B5EF4-FFF2-40B4-BE49-F238E27FC236}">
                <a16:creationId xmlns:a16="http://schemas.microsoft.com/office/drawing/2014/main" id="{2AE50DB5-58E6-E30D-5E8A-1F6D6B917759}"/>
              </a:ext>
            </a:extLst>
          </p:cNvPr>
          <p:cNvPicPr>
            <a:picLocks noGrp="1" noChangeAspect="1"/>
          </p:cNvPicPr>
          <p:nvPr>
            <p:ph idx="1"/>
          </p:nvPr>
        </p:nvPicPr>
        <p:blipFill>
          <a:blip r:embed="rId2"/>
          <a:stretch>
            <a:fillRect/>
          </a:stretch>
        </p:blipFill>
        <p:spPr>
          <a:xfrm>
            <a:off x="3014504" y="261257"/>
            <a:ext cx="9114054" cy="6518276"/>
          </a:xfrm>
        </p:spPr>
      </p:pic>
      <p:sp>
        <p:nvSpPr>
          <p:cNvPr id="14" name="Title 1">
            <a:extLst>
              <a:ext uri="{FF2B5EF4-FFF2-40B4-BE49-F238E27FC236}">
                <a16:creationId xmlns:a16="http://schemas.microsoft.com/office/drawing/2014/main" id="{C702C3E4-6E20-6B4F-7858-703F6B2A490E}"/>
              </a:ext>
            </a:extLst>
          </p:cNvPr>
          <p:cNvSpPr txBox="1">
            <a:spLocks/>
          </p:cNvSpPr>
          <p:nvPr/>
        </p:nvSpPr>
        <p:spPr>
          <a:xfrm rot="16200000">
            <a:off x="704179" y="3201717"/>
            <a:ext cx="2974312" cy="163788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a:latin typeface="+mj-lt"/>
                <a:cs typeface="72 Light" panose="020B0303030000000003" pitchFamily="34" charset="0"/>
              </a:rPr>
              <a:t>Sample Project</a:t>
            </a:r>
          </a:p>
        </p:txBody>
      </p:sp>
      <p:sp>
        <p:nvSpPr>
          <p:cNvPr id="3" name="Rectangle: Rounded Corners 2">
            <a:extLst>
              <a:ext uri="{FF2B5EF4-FFF2-40B4-BE49-F238E27FC236}">
                <a16:creationId xmlns:a16="http://schemas.microsoft.com/office/drawing/2014/main" id="{43FBF427-D911-DD90-4D52-BB83D3011D27}"/>
              </a:ext>
            </a:extLst>
          </p:cNvPr>
          <p:cNvSpPr/>
          <p:nvPr/>
        </p:nvSpPr>
        <p:spPr>
          <a:xfrm>
            <a:off x="7421733" y="3932736"/>
            <a:ext cx="4358936" cy="2130641"/>
          </a:xfrm>
          <a:prstGeom prst="roundRect">
            <a:avLst/>
          </a:prstGeom>
          <a:noFill/>
          <a:ln w="57150">
            <a:solidFill>
              <a:srgbClr val="9A6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257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6FE04C4-D876-06E2-BE24-4AE125556961}"/>
              </a:ext>
            </a:extLst>
          </p:cNvPr>
          <p:cNvSpPr txBox="1">
            <a:spLocks/>
          </p:cNvSpPr>
          <p:nvPr/>
        </p:nvSpPr>
        <p:spPr>
          <a:xfrm rot="16200000">
            <a:off x="704179" y="3201717"/>
            <a:ext cx="2974312" cy="163788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a:latin typeface="+mj-lt"/>
                <a:cs typeface="72 Light" panose="020B0303030000000003" pitchFamily="34" charset="0"/>
              </a:rPr>
              <a:t>Sample Project</a:t>
            </a:r>
          </a:p>
        </p:txBody>
      </p:sp>
      <p:sp>
        <p:nvSpPr>
          <p:cNvPr id="12" name="Title 1">
            <a:extLst>
              <a:ext uri="{FF2B5EF4-FFF2-40B4-BE49-F238E27FC236}">
                <a16:creationId xmlns:a16="http://schemas.microsoft.com/office/drawing/2014/main" id="{85031E10-4E50-C980-323D-6B392530AD89}"/>
              </a:ext>
            </a:extLst>
          </p:cNvPr>
          <p:cNvSpPr txBox="1">
            <a:spLocks/>
          </p:cNvSpPr>
          <p:nvPr/>
        </p:nvSpPr>
        <p:spPr>
          <a:xfrm>
            <a:off x="0" y="-82"/>
            <a:ext cx="3010276" cy="21102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sz="3600">
                <a:latin typeface="Arial"/>
                <a:cs typeface="Arial"/>
              </a:rPr>
              <a:t>Portfolio Project  Example</a:t>
            </a:r>
            <a:endParaRPr lang="en-US" sz="3600"/>
          </a:p>
        </p:txBody>
      </p:sp>
      <p:sp>
        <p:nvSpPr>
          <p:cNvPr id="2" name="Title 1">
            <a:extLst>
              <a:ext uri="{FF2B5EF4-FFF2-40B4-BE49-F238E27FC236}">
                <a16:creationId xmlns:a16="http://schemas.microsoft.com/office/drawing/2014/main" id="{3B34D455-D432-D51A-BE66-D5A042038B4D}"/>
              </a:ext>
            </a:extLst>
          </p:cNvPr>
          <p:cNvSpPr>
            <a:spLocks noGrp="1"/>
          </p:cNvSpPr>
          <p:nvPr>
            <p:ph type="title"/>
          </p:nvPr>
        </p:nvSpPr>
        <p:spPr>
          <a:xfrm>
            <a:off x="4058730" y="2750894"/>
            <a:ext cx="10443452" cy="1156185"/>
          </a:xfrm>
        </p:spPr>
        <p:txBody>
          <a:bodyPr/>
          <a:lstStyle/>
          <a:p>
            <a:endParaRPr lang="en-US"/>
          </a:p>
        </p:txBody>
      </p:sp>
      <p:sp>
        <p:nvSpPr>
          <p:cNvPr id="3" name="Date Placeholder 2">
            <a:extLst>
              <a:ext uri="{FF2B5EF4-FFF2-40B4-BE49-F238E27FC236}">
                <a16:creationId xmlns:a16="http://schemas.microsoft.com/office/drawing/2014/main" id="{C578272F-082A-E834-1CE1-9501B4DE7BEE}"/>
              </a:ext>
            </a:extLst>
          </p:cNvPr>
          <p:cNvSpPr>
            <a:spLocks noGrp="1"/>
          </p:cNvSpPr>
          <p:nvPr>
            <p:ph type="dt" sz="half" idx="2"/>
          </p:nvPr>
        </p:nvSpPr>
        <p:spPr/>
        <p:txBody>
          <a:bodyPr/>
          <a:lstStyle/>
          <a:p>
            <a:fld id="{59D92A34-5841-FD43-84C6-EC78CC4ED4F4}" type="datetime1">
              <a:rPr lang="en-US" smtClean="0"/>
              <a:t>7/12/2023</a:t>
            </a:fld>
            <a:endParaRPr lang="en-US"/>
          </a:p>
        </p:txBody>
      </p:sp>
      <p:sp>
        <p:nvSpPr>
          <p:cNvPr id="4" name="Slide Number Placeholder 3">
            <a:extLst>
              <a:ext uri="{FF2B5EF4-FFF2-40B4-BE49-F238E27FC236}">
                <a16:creationId xmlns:a16="http://schemas.microsoft.com/office/drawing/2014/main" id="{671F9A13-1EF1-5049-FCB8-581540D7AA87}"/>
              </a:ext>
            </a:extLst>
          </p:cNvPr>
          <p:cNvSpPr>
            <a:spLocks noGrp="1"/>
          </p:cNvSpPr>
          <p:nvPr>
            <p:ph type="sldNum" sz="quarter" idx="4"/>
          </p:nvPr>
        </p:nvSpPr>
        <p:spPr/>
        <p:txBody>
          <a:bodyPr/>
          <a:lstStyle/>
          <a:p>
            <a:fld id="{4FAB73BC-B049-4115-A692-8D63A059BFB8}" type="slidenum">
              <a:rPr lang="en-US" smtClean="0"/>
              <a:pPr/>
              <a:t>28</a:t>
            </a:fld>
            <a:endParaRPr lang="en-US"/>
          </a:p>
        </p:txBody>
      </p:sp>
      <p:pic>
        <p:nvPicPr>
          <p:cNvPr id="5" name="Picture 4">
            <a:extLst>
              <a:ext uri="{FF2B5EF4-FFF2-40B4-BE49-F238E27FC236}">
                <a16:creationId xmlns:a16="http://schemas.microsoft.com/office/drawing/2014/main" id="{961377C4-5492-8EDC-28D5-745FDE278DF8}"/>
              </a:ext>
            </a:extLst>
          </p:cNvPr>
          <p:cNvPicPr>
            <a:picLocks noChangeAspect="1"/>
          </p:cNvPicPr>
          <p:nvPr/>
        </p:nvPicPr>
        <p:blipFill>
          <a:blip r:embed="rId2"/>
          <a:stretch>
            <a:fillRect/>
          </a:stretch>
        </p:blipFill>
        <p:spPr>
          <a:xfrm>
            <a:off x="2762250" y="0"/>
            <a:ext cx="9429750" cy="6657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5376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8AC0A88-3F03-2BB9-B6CD-3428BB7FB30D}"/>
              </a:ext>
            </a:extLst>
          </p:cNvPr>
          <p:cNvSpPr txBox="1">
            <a:spLocks/>
          </p:cNvSpPr>
          <p:nvPr/>
        </p:nvSpPr>
        <p:spPr>
          <a:xfrm>
            <a:off x="0" y="-82"/>
            <a:ext cx="3010276" cy="211023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sz="3600">
                <a:latin typeface="Arial"/>
                <a:cs typeface="Arial"/>
              </a:rPr>
              <a:t>Portfolio Project  Example</a:t>
            </a:r>
            <a:endParaRPr lang="en-US" sz="3600"/>
          </a:p>
        </p:txBody>
      </p:sp>
      <p:sp>
        <p:nvSpPr>
          <p:cNvPr id="10" name="Title 1">
            <a:extLst>
              <a:ext uri="{FF2B5EF4-FFF2-40B4-BE49-F238E27FC236}">
                <a16:creationId xmlns:a16="http://schemas.microsoft.com/office/drawing/2014/main" id="{9F42CBC2-BCBA-A5E9-570B-E22450486354}"/>
              </a:ext>
            </a:extLst>
          </p:cNvPr>
          <p:cNvSpPr txBox="1">
            <a:spLocks/>
          </p:cNvSpPr>
          <p:nvPr/>
        </p:nvSpPr>
        <p:spPr>
          <a:xfrm rot="16200000">
            <a:off x="704179" y="3201717"/>
            <a:ext cx="2974312" cy="163788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a:latin typeface="+mj-lt"/>
                <a:cs typeface="72 Light" panose="020B0303030000000003" pitchFamily="34" charset="0"/>
              </a:rPr>
              <a:t>Sample Project</a:t>
            </a:r>
          </a:p>
        </p:txBody>
      </p:sp>
      <p:sp>
        <p:nvSpPr>
          <p:cNvPr id="2" name="Date Placeholder 1">
            <a:extLst>
              <a:ext uri="{FF2B5EF4-FFF2-40B4-BE49-F238E27FC236}">
                <a16:creationId xmlns:a16="http://schemas.microsoft.com/office/drawing/2014/main" id="{D4A3C151-E4FF-DE6D-0F09-B82B56AD56CA}"/>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A0C9D86A-6511-B57E-DB60-9A241BAD4607}"/>
              </a:ext>
            </a:extLst>
          </p:cNvPr>
          <p:cNvSpPr>
            <a:spLocks noGrp="1"/>
          </p:cNvSpPr>
          <p:nvPr>
            <p:ph type="sldNum" sz="quarter" idx="4"/>
          </p:nvPr>
        </p:nvSpPr>
        <p:spPr/>
        <p:txBody>
          <a:bodyPr/>
          <a:lstStyle/>
          <a:p>
            <a:fld id="{4FAB73BC-B049-4115-A692-8D63A059BFB8}" type="slidenum">
              <a:rPr lang="en-US" smtClean="0"/>
              <a:pPr/>
              <a:t>29</a:t>
            </a:fld>
            <a:endParaRPr lang="en-US"/>
          </a:p>
        </p:txBody>
      </p:sp>
      <p:pic>
        <p:nvPicPr>
          <p:cNvPr id="5" name="Picture 4">
            <a:extLst>
              <a:ext uri="{FF2B5EF4-FFF2-40B4-BE49-F238E27FC236}">
                <a16:creationId xmlns:a16="http://schemas.microsoft.com/office/drawing/2014/main" id="{A88DC9CC-B07B-3331-F4DF-F0AC75352372}"/>
              </a:ext>
            </a:extLst>
          </p:cNvPr>
          <p:cNvPicPr>
            <a:picLocks noChangeAspect="1"/>
          </p:cNvPicPr>
          <p:nvPr/>
        </p:nvPicPr>
        <p:blipFill>
          <a:blip r:embed="rId2"/>
          <a:stretch>
            <a:fillRect/>
          </a:stretch>
        </p:blipFill>
        <p:spPr>
          <a:xfrm>
            <a:off x="2773350" y="44570"/>
            <a:ext cx="9382125" cy="6888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8631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3E64-FDC9-47EA-B400-5761FFD63EED}"/>
              </a:ext>
            </a:extLst>
          </p:cNvPr>
          <p:cNvSpPr>
            <a:spLocks noGrp="1"/>
          </p:cNvSpPr>
          <p:nvPr>
            <p:ph type="title"/>
          </p:nvPr>
        </p:nvSpPr>
        <p:spPr>
          <a:xfrm>
            <a:off x="705111" y="1249577"/>
            <a:ext cx="10781778" cy="1156185"/>
          </a:xfrm>
        </p:spPr>
        <p:txBody>
          <a:bodyPr>
            <a:normAutofit/>
          </a:bodyPr>
          <a:lstStyle/>
          <a:p>
            <a:r>
              <a:rPr lang="en-US" sz="3000" b="1">
                <a:latin typeface="Montserrat Medium" panose="00000600000000000000" pitchFamily="2" charset="0"/>
              </a:rPr>
              <a:t>What does </a:t>
            </a:r>
            <a:r>
              <a:rPr lang="en-US" sz="3000" b="1" i="1">
                <a:latin typeface="Montserrat Medium" panose="00000600000000000000" pitchFamily="2" charset="0"/>
              </a:rPr>
              <a:t>RESILIENCE</a:t>
            </a:r>
            <a:r>
              <a:rPr lang="en-US" sz="3000" b="1">
                <a:latin typeface="Montserrat Medium" panose="00000600000000000000" pitchFamily="2" charset="0"/>
              </a:rPr>
              <a:t> mean?</a:t>
            </a:r>
          </a:p>
        </p:txBody>
      </p:sp>
      <p:sp>
        <p:nvSpPr>
          <p:cNvPr id="3" name="Content Placeholder 2">
            <a:extLst>
              <a:ext uri="{FF2B5EF4-FFF2-40B4-BE49-F238E27FC236}">
                <a16:creationId xmlns:a16="http://schemas.microsoft.com/office/drawing/2014/main" id="{35AB0103-FBEC-43C4-A1C6-BECF138C3EFB}"/>
              </a:ext>
            </a:extLst>
          </p:cNvPr>
          <p:cNvSpPr>
            <a:spLocks noGrp="1"/>
          </p:cNvSpPr>
          <p:nvPr>
            <p:ph idx="1"/>
          </p:nvPr>
        </p:nvSpPr>
        <p:spPr>
          <a:xfrm>
            <a:off x="685801" y="2440614"/>
            <a:ext cx="10443452" cy="3673075"/>
          </a:xfrm>
        </p:spPr>
        <p:txBody>
          <a:bodyPr/>
          <a:lstStyle/>
          <a:p>
            <a:r>
              <a:rPr lang="en-US" sz="3200" i="1">
                <a:latin typeface="+mn-lt"/>
                <a:cs typeface="Helvetica" panose="020B0604020202020204" pitchFamily="34" charset="0"/>
              </a:rPr>
              <a:t>A resilient North Carolina is </a:t>
            </a:r>
            <a:br>
              <a:rPr lang="en-US" sz="2400" i="1">
                <a:latin typeface="+mn-lt"/>
                <a:cs typeface="Helvetica" panose="020B0604020202020204" pitchFamily="34" charset="0"/>
              </a:rPr>
            </a:br>
            <a:br>
              <a:rPr lang="en-US" sz="2400" i="1">
                <a:latin typeface="+mn-lt"/>
                <a:cs typeface="Helvetica" panose="020B0604020202020204" pitchFamily="34" charset="0"/>
              </a:rPr>
            </a:br>
            <a:r>
              <a:rPr lang="en-US" sz="2800" i="1">
                <a:latin typeface="+mn-lt"/>
                <a:cs typeface="Helvetica" panose="020B0604020202020204" pitchFamily="34" charset="0"/>
              </a:rPr>
              <a:t>A state where our communities, economies, and ecosystems are better able to rebound, positively adapt to, and thrive amid changing conditions and challenges, including disasters and climate change</a:t>
            </a:r>
            <a:endParaRPr lang="en-US" sz="2800">
              <a:latin typeface="+mn-lt"/>
            </a:endParaRPr>
          </a:p>
        </p:txBody>
      </p:sp>
      <p:sp>
        <p:nvSpPr>
          <p:cNvPr id="4" name="Date Placeholder 3">
            <a:extLst>
              <a:ext uri="{FF2B5EF4-FFF2-40B4-BE49-F238E27FC236}">
                <a16:creationId xmlns:a16="http://schemas.microsoft.com/office/drawing/2014/main" id="{13F3036E-EE0E-46FF-8931-F4A0FEEFD27E}"/>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645AB-B1B0-B849-B6E6-1B26EBE89F36}" type="datetime1">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7/12/2023</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
        <p:nvSpPr>
          <p:cNvPr id="5" name="Slide Number Placeholder 4">
            <a:extLst>
              <a:ext uri="{FF2B5EF4-FFF2-40B4-BE49-F238E27FC236}">
                <a16:creationId xmlns:a16="http://schemas.microsoft.com/office/drawing/2014/main" id="{D828D359-3C52-40D8-BAC0-09E4B03265B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Tree>
    <p:extLst>
      <p:ext uri="{BB962C8B-B14F-4D97-AF65-F5344CB8AC3E}">
        <p14:creationId xmlns:p14="http://schemas.microsoft.com/office/powerpoint/2010/main" val="788642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6304D7-0A49-CEA1-8E54-73E587AB56F5}"/>
              </a:ext>
            </a:extLst>
          </p:cNvPr>
          <p:cNvSpPr txBox="1">
            <a:spLocks/>
          </p:cNvSpPr>
          <p:nvPr/>
        </p:nvSpPr>
        <p:spPr>
          <a:xfrm rot="16200000">
            <a:off x="704179" y="3201717"/>
            <a:ext cx="2974312" cy="163788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dirty="0">
                <a:latin typeface="+mj-lt"/>
                <a:cs typeface="72 Light" panose="020B0303030000000003" pitchFamily="34" charset="0"/>
              </a:rPr>
              <a:t>Sample Project</a:t>
            </a:r>
          </a:p>
        </p:txBody>
      </p:sp>
      <p:sp>
        <p:nvSpPr>
          <p:cNvPr id="9" name="Title 1">
            <a:extLst>
              <a:ext uri="{FF2B5EF4-FFF2-40B4-BE49-F238E27FC236}">
                <a16:creationId xmlns:a16="http://schemas.microsoft.com/office/drawing/2014/main" id="{C974EC2F-07D5-F005-D4F1-9ACBD5DEE90E}"/>
              </a:ext>
            </a:extLst>
          </p:cNvPr>
          <p:cNvSpPr txBox="1">
            <a:spLocks/>
          </p:cNvSpPr>
          <p:nvPr/>
        </p:nvSpPr>
        <p:spPr>
          <a:xfrm>
            <a:off x="0" y="-82"/>
            <a:ext cx="3010276" cy="211023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sz="3600" dirty="0">
                <a:latin typeface="Arial"/>
                <a:cs typeface="Arial"/>
              </a:rPr>
              <a:t>Portfolio Project  Example</a:t>
            </a:r>
            <a:endParaRPr lang="en-US" sz="3600" dirty="0"/>
          </a:p>
        </p:txBody>
      </p:sp>
      <p:sp>
        <p:nvSpPr>
          <p:cNvPr id="2" name="Date Placeholder 1">
            <a:extLst>
              <a:ext uri="{FF2B5EF4-FFF2-40B4-BE49-F238E27FC236}">
                <a16:creationId xmlns:a16="http://schemas.microsoft.com/office/drawing/2014/main" id="{D4A3C151-E4FF-DE6D-0F09-B82B56AD56CA}"/>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A0C9D86A-6511-B57E-DB60-9A241BAD4607}"/>
              </a:ext>
            </a:extLst>
          </p:cNvPr>
          <p:cNvSpPr>
            <a:spLocks noGrp="1"/>
          </p:cNvSpPr>
          <p:nvPr>
            <p:ph type="sldNum" sz="quarter" idx="4"/>
          </p:nvPr>
        </p:nvSpPr>
        <p:spPr/>
        <p:txBody>
          <a:bodyPr/>
          <a:lstStyle/>
          <a:p>
            <a:fld id="{4FAB73BC-B049-4115-A692-8D63A059BFB8}" type="slidenum">
              <a:rPr lang="en-US" smtClean="0"/>
              <a:pPr/>
              <a:t>30</a:t>
            </a:fld>
            <a:endParaRPr lang="en-US"/>
          </a:p>
        </p:txBody>
      </p:sp>
      <p:pic>
        <p:nvPicPr>
          <p:cNvPr id="8" name="Picture 7">
            <a:extLst>
              <a:ext uri="{FF2B5EF4-FFF2-40B4-BE49-F238E27FC236}">
                <a16:creationId xmlns:a16="http://schemas.microsoft.com/office/drawing/2014/main" id="{B6D94BE5-54BD-FBEB-D0BF-97B1A6586BDF}"/>
              </a:ext>
            </a:extLst>
          </p:cNvPr>
          <p:cNvPicPr>
            <a:picLocks noChangeAspect="1"/>
          </p:cNvPicPr>
          <p:nvPr/>
        </p:nvPicPr>
        <p:blipFill>
          <a:blip r:embed="rId2"/>
          <a:stretch>
            <a:fillRect/>
          </a:stretch>
        </p:blipFill>
        <p:spPr>
          <a:xfrm>
            <a:off x="2720082" y="34398"/>
            <a:ext cx="942975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7913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908B36-6A2A-C5A5-FBE1-60117C72466E}"/>
              </a:ext>
            </a:extLst>
          </p:cNvPr>
          <p:cNvSpPr txBox="1">
            <a:spLocks/>
          </p:cNvSpPr>
          <p:nvPr/>
        </p:nvSpPr>
        <p:spPr>
          <a:xfrm rot="16200000">
            <a:off x="704179" y="3201717"/>
            <a:ext cx="2974312" cy="163788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a:latin typeface="+mj-lt"/>
                <a:cs typeface="72 Light" panose="020B0303030000000003" pitchFamily="34" charset="0"/>
              </a:rPr>
              <a:t>Sample Project</a:t>
            </a:r>
          </a:p>
        </p:txBody>
      </p:sp>
      <p:sp>
        <p:nvSpPr>
          <p:cNvPr id="9" name="Title 1">
            <a:extLst>
              <a:ext uri="{FF2B5EF4-FFF2-40B4-BE49-F238E27FC236}">
                <a16:creationId xmlns:a16="http://schemas.microsoft.com/office/drawing/2014/main" id="{E573497E-63C5-6DAC-6C4A-973FD4016745}"/>
              </a:ext>
            </a:extLst>
          </p:cNvPr>
          <p:cNvSpPr txBox="1">
            <a:spLocks/>
          </p:cNvSpPr>
          <p:nvPr/>
        </p:nvSpPr>
        <p:spPr>
          <a:xfrm>
            <a:off x="0" y="-82"/>
            <a:ext cx="3010276" cy="211023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sz="3600">
                <a:latin typeface="Arial"/>
                <a:cs typeface="Arial"/>
              </a:rPr>
              <a:t>Portfolio Project  Example</a:t>
            </a:r>
            <a:endParaRPr lang="en-US" sz="3600"/>
          </a:p>
        </p:txBody>
      </p:sp>
      <p:sp>
        <p:nvSpPr>
          <p:cNvPr id="2" name="Date Placeholder 1">
            <a:extLst>
              <a:ext uri="{FF2B5EF4-FFF2-40B4-BE49-F238E27FC236}">
                <a16:creationId xmlns:a16="http://schemas.microsoft.com/office/drawing/2014/main" id="{D4A3C151-E4FF-DE6D-0F09-B82B56AD56CA}"/>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A0C9D86A-6511-B57E-DB60-9A241BAD4607}"/>
              </a:ext>
            </a:extLst>
          </p:cNvPr>
          <p:cNvSpPr>
            <a:spLocks noGrp="1"/>
          </p:cNvSpPr>
          <p:nvPr>
            <p:ph type="sldNum" sz="quarter" idx="4"/>
          </p:nvPr>
        </p:nvSpPr>
        <p:spPr/>
        <p:txBody>
          <a:bodyPr/>
          <a:lstStyle/>
          <a:p>
            <a:fld id="{4FAB73BC-B049-4115-A692-8D63A059BFB8}" type="slidenum">
              <a:rPr lang="en-US" smtClean="0"/>
              <a:pPr/>
              <a:t>31</a:t>
            </a:fld>
            <a:endParaRPr lang="en-US"/>
          </a:p>
        </p:txBody>
      </p:sp>
      <p:pic>
        <p:nvPicPr>
          <p:cNvPr id="5" name="Picture 4">
            <a:extLst>
              <a:ext uri="{FF2B5EF4-FFF2-40B4-BE49-F238E27FC236}">
                <a16:creationId xmlns:a16="http://schemas.microsoft.com/office/drawing/2014/main" id="{069C1449-AE74-2968-74D4-20820D6CB324}"/>
              </a:ext>
            </a:extLst>
          </p:cNvPr>
          <p:cNvPicPr>
            <a:picLocks noChangeAspect="1"/>
          </p:cNvPicPr>
          <p:nvPr/>
        </p:nvPicPr>
        <p:blipFill>
          <a:blip r:embed="rId2"/>
          <a:stretch>
            <a:fillRect/>
          </a:stretch>
        </p:blipFill>
        <p:spPr>
          <a:xfrm>
            <a:off x="2914650" y="23812"/>
            <a:ext cx="9277350" cy="6810375"/>
          </a:xfrm>
          <a:prstGeom prst="rect">
            <a:avLst/>
          </a:prstGeom>
        </p:spPr>
      </p:pic>
    </p:spTree>
    <p:extLst>
      <p:ext uri="{BB962C8B-B14F-4D97-AF65-F5344CB8AC3E}">
        <p14:creationId xmlns:p14="http://schemas.microsoft.com/office/powerpoint/2010/main" val="222683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A6F50F-58D7-8243-97D3-DA6D2874D04E}"/>
              </a:ext>
            </a:extLst>
          </p:cNvPr>
          <p:cNvSpPr>
            <a:spLocks noGrp="1"/>
          </p:cNvSpPr>
          <p:nvPr>
            <p:ph idx="1"/>
          </p:nvPr>
        </p:nvSpPr>
        <p:spPr>
          <a:xfrm>
            <a:off x="1024128" y="2587332"/>
            <a:ext cx="10978482" cy="3635686"/>
          </a:xfrm>
        </p:spPr>
        <p:txBody>
          <a:bodyPr vert="horz" lIns="45720" tIns="45720" rIns="45720" bIns="45720" rtlCol="0" anchor="t">
            <a:normAutofit lnSpcReduction="10000"/>
          </a:bodyPr>
          <a:lstStyle/>
          <a:p>
            <a:pPr marL="264795" lvl="1">
              <a:lnSpc>
                <a:spcPct val="150000"/>
              </a:lnSpc>
            </a:pPr>
            <a:r>
              <a:rPr lang="en-US" sz="2000" b="1" dirty="0">
                <a:latin typeface="+mn-lt"/>
                <a:cs typeface="Arial"/>
              </a:rPr>
              <a:t>Goal: Jumpstart at least one RISE portfolio project per region</a:t>
            </a:r>
          </a:p>
          <a:p>
            <a:pPr marL="264795" lvl="1">
              <a:lnSpc>
                <a:spcPct val="150000"/>
              </a:lnSpc>
            </a:pPr>
            <a:r>
              <a:rPr lang="en-US" sz="2000" b="1" dirty="0">
                <a:latin typeface="+mn-lt"/>
                <a:cs typeface="Arial"/>
              </a:rPr>
              <a:t>$608,500 </a:t>
            </a:r>
            <a:r>
              <a:rPr lang="en-US" sz="2000" dirty="0">
                <a:latin typeface="+mn-lt"/>
                <a:cs typeface="Arial"/>
              </a:rPr>
              <a:t>from the Duke Energy Foundation for </a:t>
            </a:r>
            <a:r>
              <a:rPr lang="en-US" sz="2000" b="1" dirty="0">
                <a:latin typeface="+mn-lt"/>
                <a:cs typeface="Arial"/>
              </a:rPr>
              <a:t>10 projects (</a:t>
            </a:r>
            <a:r>
              <a:rPr lang="en-US" sz="2000" dirty="0">
                <a:latin typeface="+mn-lt"/>
                <a:cs typeface="Arial"/>
              </a:rPr>
              <a:t>28 applications)</a:t>
            </a:r>
            <a:endParaRPr lang="en-US" sz="2000" b="1" dirty="0">
              <a:latin typeface="+mn-lt"/>
              <a:cs typeface="Arial"/>
            </a:endParaRPr>
          </a:p>
          <a:p>
            <a:pPr marL="264795" lvl="1">
              <a:lnSpc>
                <a:spcPct val="150000"/>
              </a:lnSpc>
            </a:pPr>
            <a:r>
              <a:rPr lang="en-US" sz="2000" dirty="0">
                <a:latin typeface="+mn-lt"/>
                <a:cs typeface="Arial"/>
              </a:rPr>
              <a:t>Eligibility: Projects had to partially or fully implement a project included in a RISE Regional Resilience Portfolio. </a:t>
            </a:r>
            <a:endParaRPr lang="en-US" sz="2000" dirty="0">
              <a:latin typeface="+mn-lt"/>
            </a:endParaRPr>
          </a:p>
          <a:p>
            <a:pPr marL="264795" lvl="1">
              <a:lnSpc>
                <a:spcPct val="150000"/>
              </a:lnSpc>
            </a:pPr>
            <a:r>
              <a:rPr lang="en-US" sz="2000" b="1" dirty="0">
                <a:latin typeface="+mn-lt"/>
                <a:cs typeface="Arial"/>
              </a:rPr>
              <a:t>Eligible Stakeholder Partnership Members rated eligible projects in their own regions </a:t>
            </a:r>
            <a:r>
              <a:rPr lang="en-US" sz="2000" dirty="0">
                <a:latin typeface="+mn-lt"/>
                <a:cs typeface="Arial"/>
              </a:rPr>
              <a:t>for:</a:t>
            </a:r>
          </a:p>
          <a:p>
            <a:pPr marL="914400" lvl="1" indent="-457200"/>
            <a:r>
              <a:rPr lang="en-US" sz="2000" dirty="0">
                <a:latin typeface="+mn-lt"/>
                <a:cs typeface="Arial"/>
              </a:rPr>
              <a:t>Increases resilience, regional benefit, takes advantage of a unique funding opportunity, and helps address equity</a:t>
            </a:r>
          </a:p>
          <a:p>
            <a:pPr marL="127635" lvl="1" indent="0">
              <a:buNone/>
            </a:pPr>
            <a:endParaRPr lang="en-US" sz="1800" b="1" dirty="0"/>
          </a:p>
          <a:p>
            <a:pPr marL="264795" lvl="1"/>
            <a:endParaRPr lang="en-US" dirty="0"/>
          </a:p>
        </p:txBody>
      </p:sp>
      <p:sp>
        <p:nvSpPr>
          <p:cNvPr id="6" name="Date Placeholder 3">
            <a:extLst>
              <a:ext uri="{FF2B5EF4-FFF2-40B4-BE49-F238E27FC236}">
                <a16:creationId xmlns:a16="http://schemas.microsoft.com/office/drawing/2014/main" id="{1FB798DA-09AB-7340-A69C-157E25A6F5A9}"/>
              </a:ext>
            </a:extLst>
          </p:cNvPr>
          <p:cNvSpPr>
            <a:spLocks noGrp="1"/>
          </p:cNvSpPr>
          <p:nvPr>
            <p:ph type="dt" sz="half" idx="2"/>
          </p:nvPr>
        </p:nvSpPr>
        <p:spPr>
          <a:xfrm>
            <a:off x="0" y="6403516"/>
            <a:ext cx="1719073" cy="2742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6A68A6-D3EA-214A-BD48-076B20C8C69C}" type="datetime1">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7/12/2023</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
        <p:nvSpPr>
          <p:cNvPr id="7" name="Slide Number Placeholder 4">
            <a:extLst>
              <a:ext uri="{FF2B5EF4-FFF2-40B4-BE49-F238E27FC236}">
                <a16:creationId xmlns:a16="http://schemas.microsoft.com/office/drawing/2014/main" id="{03C6F143-7152-EC46-AE46-D298C0F224E4}"/>
              </a:ext>
            </a:extLst>
          </p:cNvPr>
          <p:cNvSpPr>
            <a:spLocks noGrp="1"/>
          </p:cNvSpPr>
          <p:nvPr>
            <p:ph type="sldNum" sz="quarter" idx="4"/>
          </p:nvPr>
        </p:nvSpPr>
        <p:spPr>
          <a:xfrm>
            <a:off x="1904957" y="6403516"/>
            <a:ext cx="354768" cy="27432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
        <p:nvSpPr>
          <p:cNvPr id="4" name="Title 1">
            <a:extLst>
              <a:ext uri="{FF2B5EF4-FFF2-40B4-BE49-F238E27FC236}">
                <a16:creationId xmlns:a16="http://schemas.microsoft.com/office/drawing/2014/main" id="{1069B8A4-833B-776A-815E-567F7295C140}"/>
              </a:ext>
            </a:extLst>
          </p:cNvPr>
          <p:cNvSpPr txBox="1">
            <a:spLocks/>
          </p:cNvSpPr>
          <p:nvPr/>
        </p:nvSpPr>
        <p:spPr>
          <a:xfrm>
            <a:off x="874275" y="1541445"/>
            <a:ext cx="10443451" cy="104588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dirty="0"/>
              <a:t>Project Implementation- </a:t>
            </a:r>
          </a:p>
          <a:p>
            <a:r>
              <a:rPr lang="en-US" dirty="0">
                <a:latin typeface="+mj-lt"/>
                <a:cs typeface="72 Light" panose="020B0303030000000003" pitchFamily="34" charset="0"/>
              </a:rPr>
              <a:t>Duke Energy Resilience Accelerator Grants</a:t>
            </a:r>
            <a:endParaRPr lang="en-US" dirty="0"/>
          </a:p>
        </p:txBody>
      </p:sp>
    </p:spTree>
    <p:extLst>
      <p:ext uri="{BB962C8B-B14F-4D97-AF65-F5344CB8AC3E}">
        <p14:creationId xmlns:p14="http://schemas.microsoft.com/office/powerpoint/2010/main" val="2565144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57BE-9CE2-F89A-8862-38A2B2ECF7AF}"/>
              </a:ext>
            </a:extLst>
          </p:cNvPr>
          <p:cNvSpPr>
            <a:spLocks noGrp="1"/>
          </p:cNvSpPr>
          <p:nvPr>
            <p:ph type="title"/>
          </p:nvPr>
        </p:nvSpPr>
        <p:spPr>
          <a:xfrm>
            <a:off x="1024126" y="1225218"/>
            <a:ext cx="10430280" cy="1168398"/>
          </a:xfrm>
        </p:spPr>
        <p:txBody>
          <a:bodyPr/>
          <a:lstStyle/>
          <a:p>
            <a:r>
              <a:rPr lang="en-US">
                <a:latin typeface="Arial"/>
                <a:cs typeface="Arial"/>
              </a:rPr>
              <a:t>Duke Energy Accelerator Awards</a:t>
            </a:r>
          </a:p>
        </p:txBody>
      </p:sp>
      <p:sp>
        <p:nvSpPr>
          <p:cNvPr id="3" name="Content Placeholder 2">
            <a:extLst>
              <a:ext uri="{FF2B5EF4-FFF2-40B4-BE49-F238E27FC236}">
                <a16:creationId xmlns:a16="http://schemas.microsoft.com/office/drawing/2014/main" id="{7D7862E4-10C7-4229-6980-5FB0E633FD89}"/>
              </a:ext>
            </a:extLst>
          </p:cNvPr>
          <p:cNvSpPr>
            <a:spLocks noGrp="1"/>
          </p:cNvSpPr>
          <p:nvPr>
            <p:ph sz="half" idx="1"/>
          </p:nvPr>
        </p:nvSpPr>
        <p:spPr/>
        <p:txBody>
          <a:bodyPr>
            <a:normAutofit lnSpcReduction="10000"/>
          </a:bodyPr>
          <a:lstStyle/>
          <a:p>
            <a:pPr>
              <a:buFont typeface="Arial" panose="020B0604020202020204" pitchFamily="34" charset="0"/>
              <a:buChar char="•"/>
            </a:pPr>
            <a:r>
              <a:rPr lang="en-US" b="1"/>
              <a:t>Triangle J- </a:t>
            </a:r>
            <a:r>
              <a:rPr lang="en-US">
                <a:latin typeface="+mj-lt"/>
                <a:cs typeface="72 Light" panose="020B0303030000000003" pitchFamily="34" charset="0"/>
              </a:rPr>
              <a:t>River Warning System &amp; Back Up Energy Project </a:t>
            </a:r>
          </a:p>
          <a:p>
            <a:pPr>
              <a:buFont typeface="Arial" panose="020B0604020202020204" pitchFamily="34" charset="0"/>
              <a:buChar char="•"/>
            </a:pPr>
            <a:r>
              <a:rPr lang="en-US" b="1"/>
              <a:t>Kerr-Tar- </a:t>
            </a:r>
            <a:r>
              <a:rPr lang="en-US">
                <a:latin typeface="+mj-lt"/>
                <a:cs typeface="72 Light" panose="020B0303030000000003" pitchFamily="34" charset="0"/>
              </a:rPr>
              <a:t>Regional Building Inventory &amp; Analysis </a:t>
            </a:r>
          </a:p>
          <a:p>
            <a:pPr>
              <a:buFont typeface="Arial" panose="020B0604020202020204" pitchFamily="34" charset="0"/>
              <a:buChar char="•"/>
            </a:pPr>
            <a:r>
              <a:rPr lang="en-US" b="1"/>
              <a:t>Upper Coastal Plain- </a:t>
            </a:r>
            <a:r>
              <a:rPr lang="en-US">
                <a:latin typeface="+mj-lt"/>
                <a:cs typeface="72 Light" panose="020B0303030000000003" pitchFamily="34" charset="0"/>
              </a:rPr>
              <a:t>First St. Extension Flood Resiliency Project</a:t>
            </a:r>
          </a:p>
          <a:p>
            <a:pPr>
              <a:buFont typeface="Arial" panose="020B0604020202020204" pitchFamily="34" charset="0"/>
              <a:buChar char="•"/>
            </a:pPr>
            <a:r>
              <a:rPr lang="en-US" b="1"/>
              <a:t>Mid Carolina- </a:t>
            </a:r>
            <a:r>
              <a:rPr lang="en-US">
                <a:latin typeface="+mj-lt"/>
                <a:cs typeface="72 Light" panose="020B0303030000000003" pitchFamily="34" charset="0"/>
              </a:rPr>
              <a:t>Stream Gauge &amp; Early Notification</a:t>
            </a:r>
          </a:p>
          <a:p>
            <a:pPr>
              <a:buFont typeface="Arial" panose="020B0604020202020204" pitchFamily="34" charset="0"/>
              <a:buChar char="•"/>
            </a:pPr>
            <a:r>
              <a:rPr lang="en-US" b="1"/>
              <a:t>Lumber- </a:t>
            </a:r>
            <a:r>
              <a:rPr lang="en-US">
                <a:latin typeface="+mj-lt"/>
                <a:cs typeface="72 Light" panose="020B0303030000000003" pitchFamily="34" charset="0"/>
              </a:rPr>
              <a:t>Lumbee Cultural Center Wetland Restoration  </a:t>
            </a:r>
          </a:p>
        </p:txBody>
      </p:sp>
      <p:sp>
        <p:nvSpPr>
          <p:cNvPr id="4" name="Content Placeholder 3">
            <a:extLst>
              <a:ext uri="{FF2B5EF4-FFF2-40B4-BE49-F238E27FC236}">
                <a16:creationId xmlns:a16="http://schemas.microsoft.com/office/drawing/2014/main" id="{4869F34B-93D3-504A-800E-8E66C2A5370A}"/>
              </a:ext>
            </a:extLst>
          </p:cNvPr>
          <p:cNvSpPr>
            <a:spLocks noGrp="1"/>
          </p:cNvSpPr>
          <p:nvPr>
            <p:ph sz="half" idx="2"/>
          </p:nvPr>
        </p:nvSpPr>
        <p:spPr/>
        <p:txBody>
          <a:bodyPr>
            <a:normAutofit lnSpcReduction="10000"/>
          </a:bodyPr>
          <a:lstStyle/>
          <a:p>
            <a:pPr>
              <a:buFont typeface="Arial" panose="020B0604020202020204" pitchFamily="34" charset="0"/>
              <a:buChar char="•"/>
            </a:pPr>
            <a:r>
              <a:rPr lang="en-US" b="1"/>
              <a:t>Cape Fear- </a:t>
            </a:r>
            <a:r>
              <a:rPr lang="en-US">
                <a:latin typeface="+mj-lt"/>
                <a:cs typeface="72 Light" panose="020B0303030000000003" pitchFamily="34" charset="0"/>
              </a:rPr>
              <a:t>Community Government Resilience Collaboration Center </a:t>
            </a:r>
          </a:p>
          <a:p>
            <a:pPr>
              <a:buFont typeface="Arial" panose="020B0604020202020204" pitchFamily="34" charset="0"/>
              <a:buChar char="•"/>
            </a:pPr>
            <a:r>
              <a:rPr lang="en-US" b="1"/>
              <a:t>Eastern Carolina- </a:t>
            </a:r>
            <a:r>
              <a:rPr lang="en-US">
                <a:latin typeface="+mj-lt"/>
                <a:cs typeface="72 Light" panose="020B0303030000000003" pitchFamily="34" charset="0"/>
              </a:rPr>
              <a:t>Beneficial Reuse of Acquired Properties </a:t>
            </a:r>
          </a:p>
          <a:p>
            <a:pPr>
              <a:buFont typeface="Arial" panose="020B0604020202020204" pitchFamily="34" charset="0"/>
              <a:buChar char="•"/>
            </a:pPr>
            <a:r>
              <a:rPr lang="en-US" b="1"/>
              <a:t>Mid East- </a:t>
            </a:r>
            <a:r>
              <a:rPr lang="en-US">
                <a:latin typeface="+mj-lt"/>
                <a:cs typeface="72 Light" panose="020B0303030000000003" pitchFamily="34" charset="0"/>
              </a:rPr>
              <a:t>Planning &amp; Engineering Design, Parkers Creek; Latino Focused Information Sharing</a:t>
            </a:r>
          </a:p>
          <a:p>
            <a:pPr>
              <a:buFont typeface="Arial" panose="020B0604020202020204" pitchFamily="34" charset="0"/>
              <a:buChar char="•"/>
            </a:pPr>
            <a:r>
              <a:rPr lang="en-US" b="1"/>
              <a:t>Albemarle- </a:t>
            </a:r>
            <a:r>
              <a:rPr lang="en-US">
                <a:latin typeface="+mj-lt"/>
                <a:cs typeface="72 Light" panose="020B0303030000000003" pitchFamily="34" charset="0"/>
              </a:rPr>
              <a:t>Stormwater, Water Quality, &amp; Flooding Outreach Toolkit for Local Governments</a:t>
            </a:r>
          </a:p>
        </p:txBody>
      </p:sp>
      <p:sp>
        <p:nvSpPr>
          <p:cNvPr id="5" name="Date Placeholder 4">
            <a:extLst>
              <a:ext uri="{FF2B5EF4-FFF2-40B4-BE49-F238E27FC236}">
                <a16:creationId xmlns:a16="http://schemas.microsoft.com/office/drawing/2014/main" id="{C2C7BAC2-581F-525D-CF76-053EC4C31068}"/>
              </a:ext>
            </a:extLst>
          </p:cNvPr>
          <p:cNvSpPr>
            <a:spLocks noGrp="1"/>
          </p:cNvSpPr>
          <p:nvPr>
            <p:ph type="dt" sz="half" idx="10"/>
          </p:nvPr>
        </p:nvSpPr>
        <p:spPr/>
        <p:txBody>
          <a:bodyPr/>
          <a:lstStyle/>
          <a:p>
            <a:fld id="{2B06AF27-DD71-5248-971E-F960321E1890}" type="datetime1">
              <a:rPr lang="en-US" smtClean="0"/>
              <a:t>7/12/2023</a:t>
            </a:fld>
            <a:endParaRPr lang="en-US"/>
          </a:p>
        </p:txBody>
      </p:sp>
      <p:sp>
        <p:nvSpPr>
          <p:cNvPr id="6" name="Slide Number Placeholder 5">
            <a:extLst>
              <a:ext uri="{FF2B5EF4-FFF2-40B4-BE49-F238E27FC236}">
                <a16:creationId xmlns:a16="http://schemas.microsoft.com/office/drawing/2014/main" id="{2B6A14B3-296A-2764-4378-A6D7276255D4}"/>
              </a:ext>
            </a:extLst>
          </p:cNvPr>
          <p:cNvSpPr>
            <a:spLocks noGrp="1"/>
          </p:cNvSpPr>
          <p:nvPr>
            <p:ph type="sldNum" sz="quarter" idx="4"/>
          </p:nvPr>
        </p:nvSpPr>
        <p:spPr/>
        <p:txBody>
          <a:bodyPr/>
          <a:lstStyle/>
          <a:p>
            <a:fld id="{4FAB73BC-B049-4115-A692-8D63A059BFB8}" type="slidenum">
              <a:rPr lang="en-US" smtClean="0"/>
              <a:pPr/>
              <a:t>33</a:t>
            </a:fld>
            <a:endParaRPr lang="en-US"/>
          </a:p>
        </p:txBody>
      </p:sp>
    </p:spTree>
    <p:extLst>
      <p:ext uri="{BB962C8B-B14F-4D97-AF65-F5344CB8AC3E}">
        <p14:creationId xmlns:p14="http://schemas.microsoft.com/office/powerpoint/2010/main" val="3548544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35F3-ED9E-0C3B-9BB6-1D922FB3D4E9}"/>
              </a:ext>
            </a:extLst>
          </p:cNvPr>
          <p:cNvSpPr>
            <a:spLocks noGrp="1"/>
          </p:cNvSpPr>
          <p:nvPr>
            <p:ph type="title"/>
          </p:nvPr>
        </p:nvSpPr>
        <p:spPr>
          <a:xfrm>
            <a:off x="874274" y="1354415"/>
            <a:ext cx="11133506" cy="1045887"/>
          </a:xfrm>
        </p:spPr>
        <p:txBody>
          <a:bodyPr/>
          <a:lstStyle/>
          <a:p>
            <a:r>
              <a:rPr lang="en-US" dirty="0">
                <a:latin typeface="Arial"/>
                <a:cs typeface="Arial"/>
              </a:rPr>
              <a:t>Beyond Implementation: “Resiliency Concierge”</a:t>
            </a:r>
          </a:p>
        </p:txBody>
      </p:sp>
      <p:sp>
        <p:nvSpPr>
          <p:cNvPr id="4" name="Slide Number Placeholder 3">
            <a:extLst>
              <a:ext uri="{FF2B5EF4-FFF2-40B4-BE49-F238E27FC236}">
                <a16:creationId xmlns:a16="http://schemas.microsoft.com/office/drawing/2014/main" id="{452889A6-8B15-9030-01CF-6C06605C9FF6}"/>
              </a:ext>
            </a:extLst>
          </p:cNvPr>
          <p:cNvSpPr>
            <a:spLocks noGrp="1"/>
          </p:cNvSpPr>
          <p:nvPr>
            <p:ph type="sldNum" sz="quarter" idx="4"/>
          </p:nvPr>
        </p:nvSpPr>
        <p:spPr/>
        <p:txBody>
          <a:bodyPr/>
          <a:lstStyle/>
          <a:p>
            <a:fld id="{4FAB73BC-B049-4115-A692-8D63A059BFB8}" type="slidenum">
              <a:rPr lang="en-US" smtClean="0"/>
              <a:pPr/>
              <a:t>34</a:t>
            </a:fld>
            <a:endParaRPr lang="en-US"/>
          </a:p>
        </p:txBody>
      </p:sp>
      <p:sp>
        <p:nvSpPr>
          <p:cNvPr id="5" name="Date Placeholder 4">
            <a:extLst>
              <a:ext uri="{FF2B5EF4-FFF2-40B4-BE49-F238E27FC236}">
                <a16:creationId xmlns:a16="http://schemas.microsoft.com/office/drawing/2014/main" id="{D14D8CEC-A2CE-18BE-BE03-230DBC8C10C3}"/>
              </a:ext>
            </a:extLst>
          </p:cNvPr>
          <p:cNvSpPr>
            <a:spLocks noGrp="1"/>
          </p:cNvSpPr>
          <p:nvPr>
            <p:ph type="dt" sz="half" idx="2"/>
          </p:nvPr>
        </p:nvSpPr>
        <p:spPr/>
        <p:txBody>
          <a:bodyPr/>
          <a:lstStyle/>
          <a:p>
            <a:fld id="{CD79906D-82C4-7045-9BCB-188C2E9BF747}" type="datetime1">
              <a:rPr lang="en-US" smtClean="0"/>
              <a:t>7/12/2023</a:t>
            </a:fld>
            <a:endParaRPr lang="en-US"/>
          </a:p>
        </p:txBody>
      </p:sp>
      <p:pic>
        <p:nvPicPr>
          <p:cNvPr id="7" name="Picture 6">
            <a:extLst>
              <a:ext uri="{FF2B5EF4-FFF2-40B4-BE49-F238E27FC236}">
                <a16:creationId xmlns:a16="http://schemas.microsoft.com/office/drawing/2014/main" id="{ED0286BF-B8CF-31B1-9A23-805DE801FD0E}"/>
              </a:ext>
            </a:extLst>
          </p:cNvPr>
          <p:cNvPicPr>
            <a:picLocks noChangeAspect="1"/>
          </p:cNvPicPr>
          <p:nvPr/>
        </p:nvPicPr>
        <p:blipFill>
          <a:blip r:embed="rId2"/>
          <a:stretch>
            <a:fillRect/>
          </a:stretch>
        </p:blipFill>
        <p:spPr>
          <a:xfrm>
            <a:off x="859536" y="2400302"/>
            <a:ext cx="3459452" cy="3323490"/>
          </a:xfrm>
          <a:prstGeom prst="rect">
            <a:avLst/>
          </a:prstGeom>
        </p:spPr>
      </p:pic>
      <p:sp>
        <p:nvSpPr>
          <p:cNvPr id="9" name="Content Placeholder 8">
            <a:extLst>
              <a:ext uri="{FF2B5EF4-FFF2-40B4-BE49-F238E27FC236}">
                <a16:creationId xmlns:a16="http://schemas.microsoft.com/office/drawing/2014/main" id="{2CCDA88C-2356-10AB-2A52-189825ADC77A}"/>
              </a:ext>
            </a:extLst>
          </p:cNvPr>
          <p:cNvSpPr>
            <a:spLocks noGrp="1"/>
          </p:cNvSpPr>
          <p:nvPr>
            <p:ph idx="1"/>
          </p:nvPr>
        </p:nvSpPr>
        <p:spPr>
          <a:xfrm>
            <a:off x="5954421" y="2618566"/>
            <a:ext cx="4612997" cy="810434"/>
          </a:xfrm>
        </p:spPr>
        <p:txBody>
          <a:bodyPr>
            <a:normAutofit/>
          </a:bodyPr>
          <a:lstStyle/>
          <a:p>
            <a:pPr marL="0" indent="0">
              <a:buNone/>
            </a:pPr>
            <a:r>
              <a:rPr lang="en-US" sz="3600" dirty="0">
                <a:latin typeface="+mj-lt"/>
                <a:cs typeface="72 Light" panose="020B0303030000000003" pitchFamily="34" charset="0"/>
              </a:rPr>
              <a:t>Helping</a:t>
            </a:r>
            <a:r>
              <a:rPr lang="en-US" sz="3600" b="1" dirty="0">
                <a:latin typeface="+mj-lt"/>
                <a:cs typeface="72 Light" panose="020B0303030000000003" pitchFamily="34" charset="0"/>
              </a:rPr>
              <a:t>….</a:t>
            </a:r>
          </a:p>
        </p:txBody>
      </p:sp>
      <p:sp>
        <p:nvSpPr>
          <p:cNvPr id="10" name="Content Placeholder 8">
            <a:extLst>
              <a:ext uri="{FF2B5EF4-FFF2-40B4-BE49-F238E27FC236}">
                <a16:creationId xmlns:a16="http://schemas.microsoft.com/office/drawing/2014/main" id="{1C6CE451-9C29-8EE9-071A-4AEDDE62D7ED}"/>
              </a:ext>
            </a:extLst>
          </p:cNvPr>
          <p:cNvSpPr txBox="1">
            <a:spLocks/>
          </p:cNvSpPr>
          <p:nvPr/>
        </p:nvSpPr>
        <p:spPr>
          <a:xfrm>
            <a:off x="5951262" y="3255559"/>
            <a:ext cx="5372959" cy="3546262"/>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Courier New" panose="02070309020205020404" pitchFamily="49" charset="0"/>
              <a:buChar char="o"/>
            </a:pPr>
            <a:r>
              <a:rPr lang="en-US" dirty="0">
                <a:latin typeface="Arial"/>
                <a:cs typeface="Arial"/>
              </a:rPr>
              <a:t>Connect projects and partners</a:t>
            </a:r>
            <a:endParaRPr lang="en-US" dirty="0"/>
          </a:p>
          <a:p>
            <a:pPr>
              <a:buFont typeface="Courier New" panose="02070309020205020404" pitchFamily="49" charset="0"/>
              <a:buChar char="o"/>
            </a:pPr>
            <a:r>
              <a:rPr lang="en-US" dirty="0">
                <a:latin typeface="Arial"/>
                <a:cs typeface="Arial"/>
              </a:rPr>
              <a:t>Support implementers to “lift off” projects</a:t>
            </a:r>
          </a:p>
          <a:p>
            <a:pPr>
              <a:buFont typeface="Courier New" panose="02070309020205020404" pitchFamily="49" charset="0"/>
              <a:buChar char="o"/>
            </a:pPr>
            <a:r>
              <a:rPr lang="en-US" dirty="0">
                <a:latin typeface="Arial"/>
                <a:cs typeface="Arial"/>
              </a:rPr>
              <a:t>Identify grants and other funding sources </a:t>
            </a:r>
            <a:endParaRPr lang="en-US" dirty="0"/>
          </a:p>
          <a:p>
            <a:pPr>
              <a:buFont typeface="Courier New" panose="02070309020205020404" pitchFamily="49" charset="0"/>
              <a:buChar char="o"/>
            </a:pPr>
            <a:endParaRPr lang="en-US" dirty="0"/>
          </a:p>
          <a:p>
            <a:pPr marL="0" indent="0">
              <a:buNone/>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60049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C180FE-2B7C-4F68-7176-4D2CF8DFE23B}"/>
              </a:ext>
            </a:extLst>
          </p:cNvPr>
          <p:cNvSpPr>
            <a:spLocks noGrp="1"/>
          </p:cNvSpPr>
          <p:nvPr>
            <p:ph sz="half" idx="1"/>
          </p:nvPr>
        </p:nvSpPr>
        <p:spPr>
          <a:xfrm>
            <a:off x="1445854" y="2533633"/>
            <a:ext cx="5071873" cy="2570174"/>
          </a:xfrm>
        </p:spPr>
        <p:txBody>
          <a:bodyPr>
            <a:normAutofit fontScale="92500" lnSpcReduction="10000"/>
          </a:bodyPr>
          <a:lstStyle/>
          <a:p>
            <a:pPr rtl="0">
              <a:buFont typeface="Arial" panose="020B0604020202020204" pitchFamily="34" charset="0"/>
              <a:buChar char="•"/>
            </a:pPr>
            <a:r>
              <a:rPr lang="en-US" sz="2800"/>
              <a:t>Water Quality</a:t>
            </a:r>
          </a:p>
          <a:p>
            <a:pPr rtl="0">
              <a:buFont typeface="Arial" panose="020B0604020202020204" pitchFamily="34" charset="0"/>
              <a:buChar char="•"/>
            </a:pPr>
            <a:r>
              <a:rPr lang="en-US" sz="2800"/>
              <a:t>Submerged Aquatic Vegetation</a:t>
            </a:r>
          </a:p>
          <a:p>
            <a:pPr rtl="0">
              <a:buFont typeface="Arial" panose="020B0604020202020204" pitchFamily="34" charset="0"/>
              <a:buChar char="•"/>
            </a:pPr>
            <a:r>
              <a:rPr lang="en-US" sz="2800"/>
              <a:t>Coastal Wetlands</a:t>
            </a:r>
          </a:p>
          <a:p>
            <a:pPr rtl="0">
              <a:buFont typeface="Arial" panose="020B0604020202020204" pitchFamily="34" charset="0"/>
              <a:buChar char="•"/>
            </a:pPr>
            <a:r>
              <a:rPr lang="en-US" sz="2800"/>
              <a:t>Oyster Habitats</a:t>
            </a:r>
          </a:p>
          <a:p>
            <a:pPr rtl="0">
              <a:buFont typeface="Arial" panose="020B0604020202020204" pitchFamily="34" charset="0"/>
              <a:buChar char="•"/>
            </a:pPr>
            <a:r>
              <a:rPr lang="en-US" sz="2800"/>
              <a:t>Community Resilience</a:t>
            </a:r>
          </a:p>
          <a:p>
            <a:endParaRPr lang="en-US" sz="2800"/>
          </a:p>
        </p:txBody>
      </p:sp>
      <p:sp>
        <p:nvSpPr>
          <p:cNvPr id="5" name="Date Placeholder 4">
            <a:extLst>
              <a:ext uri="{FF2B5EF4-FFF2-40B4-BE49-F238E27FC236}">
                <a16:creationId xmlns:a16="http://schemas.microsoft.com/office/drawing/2014/main" id="{2E5E56C5-6944-B81F-968A-0B4A331F33FD}"/>
              </a:ext>
            </a:extLst>
          </p:cNvPr>
          <p:cNvSpPr>
            <a:spLocks noGrp="1"/>
          </p:cNvSpPr>
          <p:nvPr>
            <p:ph type="dt" sz="half" idx="10"/>
          </p:nvPr>
        </p:nvSpPr>
        <p:spPr/>
        <p:txBody>
          <a:bodyPr/>
          <a:lstStyle/>
          <a:p>
            <a:fld id="{2B06AF27-DD71-5248-971E-F960321E1890}" type="datetime1">
              <a:rPr lang="en-US" smtClean="0"/>
              <a:t>7/12/2023</a:t>
            </a:fld>
            <a:endParaRPr lang="en-US"/>
          </a:p>
        </p:txBody>
      </p:sp>
      <p:sp>
        <p:nvSpPr>
          <p:cNvPr id="6" name="Slide Number Placeholder 5">
            <a:extLst>
              <a:ext uri="{FF2B5EF4-FFF2-40B4-BE49-F238E27FC236}">
                <a16:creationId xmlns:a16="http://schemas.microsoft.com/office/drawing/2014/main" id="{821402F6-7BA2-C3E5-7981-9AC495DF7AC5}"/>
              </a:ext>
            </a:extLst>
          </p:cNvPr>
          <p:cNvSpPr>
            <a:spLocks noGrp="1"/>
          </p:cNvSpPr>
          <p:nvPr>
            <p:ph type="sldNum" sz="quarter" idx="4"/>
          </p:nvPr>
        </p:nvSpPr>
        <p:spPr/>
        <p:txBody>
          <a:bodyPr/>
          <a:lstStyle/>
          <a:p>
            <a:fld id="{4FAB73BC-B049-4115-A692-8D63A059BFB8}" type="slidenum">
              <a:rPr lang="en-US" smtClean="0"/>
              <a:pPr/>
              <a:t>35</a:t>
            </a:fld>
            <a:endParaRPr lang="en-US"/>
          </a:p>
        </p:txBody>
      </p:sp>
      <p:sp>
        <p:nvSpPr>
          <p:cNvPr id="7" name="Title 1">
            <a:extLst>
              <a:ext uri="{FF2B5EF4-FFF2-40B4-BE49-F238E27FC236}">
                <a16:creationId xmlns:a16="http://schemas.microsoft.com/office/drawing/2014/main" id="{A560B6A6-3E16-67AA-26FD-B3B36889330F}"/>
              </a:ext>
            </a:extLst>
          </p:cNvPr>
          <p:cNvSpPr>
            <a:spLocks noGrp="1"/>
          </p:cNvSpPr>
          <p:nvPr>
            <p:ph type="title"/>
          </p:nvPr>
        </p:nvSpPr>
        <p:spPr>
          <a:xfrm>
            <a:off x="1024126" y="1225218"/>
            <a:ext cx="10430280" cy="1168398"/>
          </a:xfrm>
        </p:spPr>
        <p:txBody>
          <a:bodyPr/>
          <a:lstStyle/>
          <a:p>
            <a:r>
              <a:rPr lang="en-US"/>
              <a:t>APNEP Focus Areas </a:t>
            </a:r>
          </a:p>
        </p:txBody>
      </p:sp>
      <p:pic>
        <p:nvPicPr>
          <p:cNvPr id="11" name="Content Placeholder 10">
            <a:extLst>
              <a:ext uri="{FF2B5EF4-FFF2-40B4-BE49-F238E27FC236}">
                <a16:creationId xmlns:a16="http://schemas.microsoft.com/office/drawing/2014/main" id="{CDC7BCEA-337F-127D-0034-DAACA5B6A8CB}"/>
              </a:ext>
            </a:extLst>
          </p:cNvPr>
          <p:cNvPicPr>
            <a:picLocks noGrp="1" noChangeAspect="1"/>
          </p:cNvPicPr>
          <p:nvPr>
            <p:ph sz="half" idx="2"/>
          </p:nvPr>
        </p:nvPicPr>
        <p:blipFill>
          <a:blip r:embed="rId2"/>
          <a:stretch>
            <a:fillRect/>
          </a:stretch>
        </p:blipFill>
        <p:spPr>
          <a:xfrm>
            <a:off x="6826724" y="1236003"/>
            <a:ext cx="4110038" cy="53046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07786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F865FD-CAD5-60A0-D359-E33691A30E3E}"/>
              </a:ext>
            </a:extLst>
          </p:cNvPr>
          <p:cNvSpPr/>
          <p:nvPr/>
        </p:nvSpPr>
        <p:spPr>
          <a:xfrm>
            <a:off x="1315027" y="2133803"/>
            <a:ext cx="5791690" cy="1486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40347A49-6968-BFBA-B5DB-597DD7DDACDC}"/>
              </a:ext>
            </a:extLst>
          </p:cNvPr>
          <p:cNvSpPr>
            <a:spLocks noGrp="1"/>
          </p:cNvSpPr>
          <p:nvPr>
            <p:ph type="dt" sz="half" idx="14"/>
          </p:nvPr>
        </p:nvSpPr>
        <p:spPr/>
        <p:txBody>
          <a:bodyPr/>
          <a:lstStyle/>
          <a:p>
            <a:fld id="{71C6E0BA-7C64-DD44-8657-1191B361C5AF}" type="datetime1">
              <a:rPr lang="en-US" smtClean="0"/>
              <a:t>7/12/2023</a:t>
            </a:fld>
            <a:endParaRPr lang="en-US"/>
          </a:p>
        </p:txBody>
      </p:sp>
      <p:sp>
        <p:nvSpPr>
          <p:cNvPr id="7" name="Slide Number Placeholder 6">
            <a:extLst>
              <a:ext uri="{FF2B5EF4-FFF2-40B4-BE49-F238E27FC236}">
                <a16:creationId xmlns:a16="http://schemas.microsoft.com/office/drawing/2014/main" id="{260BA477-E9A2-0950-A8A1-89CD749F30E7}"/>
              </a:ext>
            </a:extLst>
          </p:cNvPr>
          <p:cNvSpPr>
            <a:spLocks noGrp="1"/>
          </p:cNvSpPr>
          <p:nvPr>
            <p:ph type="sldNum" sz="quarter" idx="4"/>
          </p:nvPr>
        </p:nvSpPr>
        <p:spPr/>
        <p:txBody>
          <a:bodyPr/>
          <a:lstStyle/>
          <a:p>
            <a:fld id="{4FAB73BC-B049-4115-A692-8D63A059BFB8}" type="slidenum">
              <a:rPr lang="en-US" smtClean="0"/>
              <a:pPr/>
              <a:t>36</a:t>
            </a:fld>
            <a:endParaRPr lang="en-US"/>
          </a:p>
        </p:txBody>
      </p:sp>
      <p:pic>
        <p:nvPicPr>
          <p:cNvPr id="12" name="Content Placeholder 11">
            <a:extLst>
              <a:ext uri="{FF2B5EF4-FFF2-40B4-BE49-F238E27FC236}">
                <a16:creationId xmlns:a16="http://schemas.microsoft.com/office/drawing/2014/main" id="{A6C8B8C7-9BAE-28A9-F5A1-C6C6014A95E4}"/>
              </a:ext>
            </a:extLst>
          </p:cNvPr>
          <p:cNvPicPr>
            <a:picLocks noGrp="1" noChangeAspect="1"/>
          </p:cNvPicPr>
          <p:nvPr>
            <p:ph sz="half" idx="2"/>
          </p:nvPr>
        </p:nvPicPr>
        <p:blipFill>
          <a:blip r:embed="rId2"/>
          <a:stretch>
            <a:fillRect/>
          </a:stretch>
        </p:blipFill>
        <p:spPr>
          <a:xfrm>
            <a:off x="1694433" y="1193538"/>
            <a:ext cx="10497567" cy="4658622"/>
          </a:xfrm>
          <a:prstGeom prst="rect">
            <a:avLst/>
          </a:prstGeom>
        </p:spPr>
      </p:pic>
      <p:sp>
        <p:nvSpPr>
          <p:cNvPr id="9" name="Oval 8">
            <a:extLst>
              <a:ext uri="{FF2B5EF4-FFF2-40B4-BE49-F238E27FC236}">
                <a16:creationId xmlns:a16="http://schemas.microsoft.com/office/drawing/2014/main" id="{72EF3677-D4E9-4EBE-881A-DA5C976DDF4D}"/>
              </a:ext>
            </a:extLst>
          </p:cNvPr>
          <p:cNvSpPr/>
          <p:nvPr/>
        </p:nvSpPr>
        <p:spPr>
          <a:xfrm>
            <a:off x="10385582" y="3857517"/>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1" name="Oval 10">
            <a:extLst>
              <a:ext uri="{FF2B5EF4-FFF2-40B4-BE49-F238E27FC236}">
                <a16:creationId xmlns:a16="http://schemas.microsoft.com/office/drawing/2014/main" id="{CB44BCD0-EDBE-D283-BB4C-E7FF9CBF4664}"/>
              </a:ext>
            </a:extLst>
          </p:cNvPr>
          <p:cNvSpPr/>
          <p:nvPr/>
        </p:nvSpPr>
        <p:spPr>
          <a:xfrm>
            <a:off x="9982566" y="4089697"/>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3" name="Oval 12">
            <a:extLst>
              <a:ext uri="{FF2B5EF4-FFF2-40B4-BE49-F238E27FC236}">
                <a16:creationId xmlns:a16="http://schemas.microsoft.com/office/drawing/2014/main" id="{4C3CB519-1051-3CFE-2B6F-E1B4CBAB72F6}"/>
              </a:ext>
            </a:extLst>
          </p:cNvPr>
          <p:cNvSpPr/>
          <p:nvPr/>
        </p:nvSpPr>
        <p:spPr>
          <a:xfrm>
            <a:off x="8713692" y="2199941"/>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4" name="Oval 13">
            <a:extLst>
              <a:ext uri="{FF2B5EF4-FFF2-40B4-BE49-F238E27FC236}">
                <a16:creationId xmlns:a16="http://schemas.microsoft.com/office/drawing/2014/main" id="{1B84A684-CFEF-05B8-3E4E-1CF18D102A34}"/>
              </a:ext>
            </a:extLst>
          </p:cNvPr>
          <p:cNvSpPr/>
          <p:nvPr/>
        </p:nvSpPr>
        <p:spPr>
          <a:xfrm>
            <a:off x="11262358" y="1797413"/>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5" name="Oval 14">
            <a:extLst>
              <a:ext uri="{FF2B5EF4-FFF2-40B4-BE49-F238E27FC236}">
                <a16:creationId xmlns:a16="http://schemas.microsoft.com/office/drawing/2014/main" id="{CAB354B5-0F72-7229-C505-B2CA2C22B8E8}"/>
              </a:ext>
            </a:extLst>
          </p:cNvPr>
          <p:cNvSpPr/>
          <p:nvPr/>
        </p:nvSpPr>
        <p:spPr>
          <a:xfrm>
            <a:off x="9643198" y="1797413"/>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6" name="Oval 15">
            <a:extLst>
              <a:ext uri="{FF2B5EF4-FFF2-40B4-BE49-F238E27FC236}">
                <a16:creationId xmlns:a16="http://schemas.microsoft.com/office/drawing/2014/main" id="{E434ED3B-91BA-6346-143C-4E5FC09A4975}"/>
              </a:ext>
            </a:extLst>
          </p:cNvPr>
          <p:cNvSpPr/>
          <p:nvPr/>
        </p:nvSpPr>
        <p:spPr>
          <a:xfrm>
            <a:off x="9226338" y="2602888"/>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7" name="Oval 16">
            <a:extLst>
              <a:ext uri="{FF2B5EF4-FFF2-40B4-BE49-F238E27FC236}">
                <a16:creationId xmlns:a16="http://schemas.microsoft.com/office/drawing/2014/main" id="{A8501A60-5ADE-DA49-4F72-D4129017E4EE}"/>
              </a:ext>
            </a:extLst>
          </p:cNvPr>
          <p:cNvSpPr/>
          <p:nvPr/>
        </p:nvSpPr>
        <p:spPr>
          <a:xfrm>
            <a:off x="8506551" y="3012140"/>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8" name="Oval 17">
            <a:extLst>
              <a:ext uri="{FF2B5EF4-FFF2-40B4-BE49-F238E27FC236}">
                <a16:creationId xmlns:a16="http://schemas.microsoft.com/office/drawing/2014/main" id="{0D915F44-F4A8-1747-5D0E-845B7173819B}"/>
              </a:ext>
            </a:extLst>
          </p:cNvPr>
          <p:cNvSpPr/>
          <p:nvPr/>
        </p:nvSpPr>
        <p:spPr>
          <a:xfrm>
            <a:off x="7468332" y="3149300"/>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9" name="Oval 18">
            <a:extLst>
              <a:ext uri="{FF2B5EF4-FFF2-40B4-BE49-F238E27FC236}">
                <a16:creationId xmlns:a16="http://schemas.microsoft.com/office/drawing/2014/main" id="{9488747F-6669-D207-A6F5-724647A1A062}"/>
              </a:ext>
            </a:extLst>
          </p:cNvPr>
          <p:cNvSpPr/>
          <p:nvPr/>
        </p:nvSpPr>
        <p:spPr>
          <a:xfrm>
            <a:off x="9089178" y="4463526"/>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20" name="Oval 19">
            <a:extLst>
              <a:ext uri="{FF2B5EF4-FFF2-40B4-BE49-F238E27FC236}">
                <a16:creationId xmlns:a16="http://schemas.microsoft.com/office/drawing/2014/main" id="{E69A5659-8BC4-582B-7D87-DB93D8FED3EC}"/>
              </a:ext>
            </a:extLst>
          </p:cNvPr>
          <p:cNvSpPr/>
          <p:nvPr/>
        </p:nvSpPr>
        <p:spPr>
          <a:xfrm>
            <a:off x="8074956" y="4805109"/>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21" name="Oval 20">
            <a:extLst>
              <a:ext uri="{FF2B5EF4-FFF2-40B4-BE49-F238E27FC236}">
                <a16:creationId xmlns:a16="http://schemas.microsoft.com/office/drawing/2014/main" id="{AD580C57-BB2C-E238-0E3D-1CB8E65B8BC4}"/>
              </a:ext>
            </a:extLst>
          </p:cNvPr>
          <p:cNvSpPr/>
          <p:nvPr/>
        </p:nvSpPr>
        <p:spPr>
          <a:xfrm>
            <a:off x="8439372" y="5068643"/>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22" name="Oval 21">
            <a:extLst>
              <a:ext uri="{FF2B5EF4-FFF2-40B4-BE49-F238E27FC236}">
                <a16:creationId xmlns:a16="http://schemas.microsoft.com/office/drawing/2014/main" id="{F80BC3E0-E66A-E33E-4342-744E27496F8E}"/>
              </a:ext>
            </a:extLst>
          </p:cNvPr>
          <p:cNvSpPr/>
          <p:nvPr/>
        </p:nvSpPr>
        <p:spPr>
          <a:xfrm>
            <a:off x="10243938" y="2212479"/>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23" name="Oval 22">
            <a:extLst>
              <a:ext uri="{FF2B5EF4-FFF2-40B4-BE49-F238E27FC236}">
                <a16:creationId xmlns:a16="http://schemas.microsoft.com/office/drawing/2014/main" id="{FE662F2D-B79A-0121-611D-7EC6198C8CE6}"/>
              </a:ext>
            </a:extLst>
          </p:cNvPr>
          <p:cNvSpPr/>
          <p:nvPr/>
        </p:nvSpPr>
        <p:spPr>
          <a:xfrm>
            <a:off x="9830166" y="2944900"/>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24" name="Oval 23">
            <a:extLst>
              <a:ext uri="{FF2B5EF4-FFF2-40B4-BE49-F238E27FC236}">
                <a16:creationId xmlns:a16="http://schemas.microsoft.com/office/drawing/2014/main" id="{AA136074-7526-32BE-E774-8E329EF2B529}"/>
              </a:ext>
            </a:extLst>
          </p:cNvPr>
          <p:cNvSpPr/>
          <p:nvPr/>
        </p:nvSpPr>
        <p:spPr>
          <a:xfrm>
            <a:off x="10385582" y="2973588"/>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25" name="Oval 24">
            <a:extLst>
              <a:ext uri="{FF2B5EF4-FFF2-40B4-BE49-F238E27FC236}">
                <a16:creationId xmlns:a16="http://schemas.microsoft.com/office/drawing/2014/main" id="{B64DA088-C3C0-0062-FF9F-5F23A4445B0B}"/>
              </a:ext>
            </a:extLst>
          </p:cNvPr>
          <p:cNvSpPr/>
          <p:nvPr/>
        </p:nvSpPr>
        <p:spPr>
          <a:xfrm>
            <a:off x="8893884" y="5110777"/>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26" name="Oval 25">
            <a:extLst>
              <a:ext uri="{FF2B5EF4-FFF2-40B4-BE49-F238E27FC236}">
                <a16:creationId xmlns:a16="http://schemas.microsoft.com/office/drawing/2014/main" id="{6717FF04-6C3B-3C8E-AF9F-366DFE1AFDB0}"/>
              </a:ext>
            </a:extLst>
          </p:cNvPr>
          <p:cNvSpPr/>
          <p:nvPr/>
        </p:nvSpPr>
        <p:spPr>
          <a:xfrm>
            <a:off x="9368878" y="3521055"/>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27" name="Oval 26">
            <a:extLst>
              <a:ext uri="{FF2B5EF4-FFF2-40B4-BE49-F238E27FC236}">
                <a16:creationId xmlns:a16="http://schemas.microsoft.com/office/drawing/2014/main" id="{DC9A378A-724F-C766-0D51-273A07117BA8}"/>
              </a:ext>
            </a:extLst>
          </p:cNvPr>
          <p:cNvSpPr/>
          <p:nvPr/>
        </p:nvSpPr>
        <p:spPr>
          <a:xfrm>
            <a:off x="9506038" y="3952537"/>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0" name="Oval 29">
            <a:extLst>
              <a:ext uri="{FF2B5EF4-FFF2-40B4-BE49-F238E27FC236}">
                <a16:creationId xmlns:a16="http://schemas.microsoft.com/office/drawing/2014/main" id="{38A99867-F556-F51C-1FD5-111FBBAFA40A}"/>
              </a:ext>
            </a:extLst>
          </p:cNvPr>
          <p:cNvSpPr/>
          <p:nvPr/>
        </p:nvSpPr>
        <p:spPr>
          <a:xfrm>
            <a:off x="8681285" y="3762486"/>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1" name="Oval 30">
            <a:extLst>
              <a:ext uri="{FF2B5EF4-FFF2-40B4-BE49-F238E27FC236}">
                <a16:creationId xmlns:a16="http://schemas.microsoft.com/office/drawing/2014/main" id="{E1B277A9-03F0-0B69-5930-97D5D6E58B8B}"/>
              </a:ext>
            </a:extLst>
          </p:cNvPr>
          <p:cNvSpPr/>
          <p:nvPr/>
        </p:nvSpPr>
        <p:spPr>
          <a:xfrm>
            <a:off x="8016074" y="3725735"/>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2" name="Oval 31">
            <a:extLst>
              <a:ext uri="{FF2B5EF4-FFF2-40B4-BE49-F238E27FC236}">
                <a16:creationId xmlns:a16="http://schemas.microsoft.com/office/drawing/2014/main" id="{0A6D8A45-3784-4C44-1687-E1487D6B8D71}"/>
              </a:ext>
            </a:extLst>
          </p:cNvPr>
          <p:cNvSpPr/>
          <p:nvPr/>
        </p:nvSpPr>
        <p:spPr>
          <a:xfrm>
            <a:off x="10938269" y="2082517"/>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3" name="Oval 32">
            <a:extLst>
              <a:ext uri="{FF2B5EF4-FFF2-40B4-BE49-F238E27FC236}">
                <a16:creationId xmlns:a16="http://schemas.microsoft.com/office/drawing/2014/main" id="{05AE6720-2787-F3CD-61E5-E6388A1C00B6}"/>
              </a:ext>
            </a:extLst>
          </p:cNvPr>
          <p:cNvSpPr/>
          <p:nvPr/>
        </p:nvSpPr>
        <p:spPr>
          <a:xfrm>
            <a:off x="11684599" y="2862428"/>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4" name="Oval 33">
            <a:extLst>
              <a:ext uri="{FF2B5EF4-FFF2-40B4-BE49-F238E27FC236}">
                <a16:creationId xmlns:a16="http://schemas.microsoft.com/office/drawing/2014/main" id="{CFE3EB09-ED58-A2D0-5093-A8FF5F9CCB92}"/>
              </a:ext>
            </a:extLst>
          </p:cNvPr>
          <p:cNvSpPr/>
          <p:nvPr/>
        </p:nvSpPr>
        <p:spPr>
          <a:xfrm>
            <a:off x="11016621" y="3001381"/>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5" name="Oval 34">
            <a:extLst>
              <a:ext uri="{FF2B5EF4-FFF2-40B4-BE49-F238E27FC236}">
                <a16:creationId xmlns:a16="http://schemas.microsoft.com/office/drawing/2014/main" id="{D8AE81CE-82ED-CBEE-B7C1-BC517248A430}"/>
              </a:ext>
            </a:extLst>
          </p:cNvPr>
          <p:cNvSpPr/>
          <p:nvPr/>
        </p:nvSpPr>
        <p:spPr>
          <a:xfrm>
            <a:off x="7742652" y="4480558"/>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6" name="Oval 35">
            <a:extLst>
              <a:ext uri="{FF2B5EF4-FFF2-40B4-BE49-F238E27FC236}">
                <a16:creationId xmlns:a16="http://schemas.microsoft.com/office/drawing/2014/main" id="{8267B64F-18BF-2C93-2E62-DEE804287DE8}"/>
              </a:ext>
            </a:extLst>
          </p:cNvPr>
          <p:cNvSpPr/>
          <p:nvPr/>
        </p:nvSpPr>
        <p:spPr>
          <a:xfrm>
            <a:off x="8335933" y="4271680"/>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7" name="Oval 36">
            <a:extLst>
              <a:ext uri="{FF2B5EF4-FFF2-40B4-BE49-F238E27FC236}">
                <a16:creationId xmlns:a16="http://schemas.microsoft.com/office/drawing/2014/main" id="{380A0846-FF5B-3444-DCA7-CD3349710898}"/>
              </a:ext>
            </a:extLst>
          </p:cNvPr>
          <p:cNvSpPr/>
          <p:nvPr/>
        </p:nvSpPr>
        <p:spPr>
          <a:xfrm>
            <a:off x="7194012" y="3885750"/>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 name="Rectangle 2">
            <a:extLst>
              <a:ext uri="{FF2B5EF4-FFF2-40B4-BE49-F238E27FC236}">
                <a16:creationId xmlns:a16="http://schemas.microsoft.com/office/drawing/2014/main" id="{A64499A4-D6A8-AA79-470E-931D88CF91CB}"/>
              </a:ext>
            </a:extLst>
          </p:cNvPr>
          <p:cNvSpPr/>
          <p:nvPr/>
        </p:nvSpPr>
        <p:spPr>
          <a:xfrm>
            <a:off x="1169241" y="2831358"/>
            <a:ext cx="5791690" cy="1486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C570B6-8B83-9D73-911B-A31411C5F4BC}"/>
              </a:ext>
            </a:extLst>
          </p:cNvPr>
          <p:cNvSpPr/>
          <p:nvPr/>
        </p:nvSpPr>
        <p:spPr>
          <a:xfrm>
            <a:off x="1554801" y="1581094"/>
            <a:ext cx="5791690" cy="1486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F2B7A-F1A3-FD9D-C7D5-C4EBE3EE787B}"/>
              </a:ext>
            </a:extLst>
          </p:cNvPr>
          <p:cNvSpPr>
            <a:spLocks noGrp="1"/>
          </p:cNvSpPr>
          <p:nvPr>
            <p:ph type="title"/>
          </p:nvPr>
        </p:nvSpPr>
        <p:spPr>
          <a:xfrm>
            <a:off x="655322" y="1662960"/>
            <a:ext cx="5451373" cy="1168398"/>
          </a:xfrm>
          <a:solidFill>
            <a:schemeClr val="bg1"/>
          </a:solidFill>
        </p:spPr>
        <p:txBody>
          <a:bodyPr>
            <a:normAutofit/>
          </a:bodyPr>
          <a:lstStyle/>
          <a:p>
            <a:r>
              <a:rPr lang="en-US" dirty="0"/>
              <a:t>Portfolio Projects that Overlap APNEP Focus Areas </a:t>
            </a:r>
          </a:p>
        </p:txBody>
      </p:sp>
      <p:sp>
        <p:nvSpPr>
          <p:cNvPr id="38" name="TextBox 37">
            <a:extLst>
              <a:ext uri="{FF2B5EF4-FFF2-40B4-BE49-F238E27FC236}">
                <a16:creationId xmlns:a16="http://schemas.microsoft.com/office/drawing/2014/main" id="{D36F9D0F-AA6C-6B22-4AD1-724CF19726E7}"/>
              </a:ext>
            </a:extLst>
          </p:cNvPr>
          <p:cNvSpPr txBox="1"/>
          <p:nvPr/>
        </p:nvSpPr>
        <p:spPr>
          <a:xfrm>
            <a:off x="2337976" y="3238170"/>
            <a:ext cx="4636470" cy="677108"/>
          </a:xfrm>
          <a:prstGeom prst="rect">
            <a:avLst/>
          </a:prstGeom>
          <a:solidFill>
            <a:schemeClr val="bg1"/>
          </a:solidFill>
        </p:spPr>
        <p:txBody>
          <a:bodyPr wrap="square" rtlCol="0">
            <a:spAutoFit/>
          </a:bodyPr>
          <a:lstStyle/>
          <a:p>
            <a:endParaRPr lang="en-US" dirty="0"/>
          </a:p>
          <a:p>
            <a:r>
              <a:rPr lang="en-US" sz="2000" b="1" dirty="0"/>
              <a:t>   Highlighted Projects by COG</a:t>
            </a:r>
            <a:endParaRPr lang="en-US" dirty="0"/>
          </a:p>
        </p:txBody>
      </p:sp>
      <p:sp>
        <p:nvSpPr>
          <p:cNvPr id="28" name="Oval 27">
            <a:extLst>
              <a:ext uri="{FF2B5EF4-FFF2-40B4-BE49-F238E27FC236}">
                <a16:creationId xmlns:a16="http://schemas.microsoft.com/office/drawing/2014/main" id="{DDEC689A-0D38-B881-ACA0-3C0CEBA40FA6}"/>
              </a:ext>
            </a:extLst>
          </p:cNvPr>
          <p:cNvSpPr/>
          <p:nvPr/>
        </p:nvSpPr>
        <p:spPr>
          <a:xfrm>
            <a:off x="2243671" y="3573077"/>
            <a:ext cx="274320" cy="27432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8" name="Rectangle 7">
            <a:extLst>
              <a:ext uri="{FF2B5EF4-FFF2-40B4-BE49-F238E27FC236}">
                <a16:creationId xmlns:a16="http://schemas.microsoft.com/office/drawing/2014/main" id="{06CF7EB5-16EF-3CB6-2707-8F7BB6F6BB25}"/>
              </a:ext>
            </a:extLst>
          </p:cNvPr>
          <p:cNvSpPr/>
          <p:nvPr/>
        </p:nvSpPr>
        <p:spPr>
          <a:xfrm>
            <a:off x="3011055" y="4480558"/>
            <a:ext cx="3949876" cy="1371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289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CD6F-BA24-2BC3-7209-DFAB80E331E0}"/>
              </a:ext>
            </a:extLst>
          </p:cNvPr>
          <p:cNvSpPr>
            <a:spLocks noGrp="1"/>
          </p:cNvSpPr>
          <p:nvPr>
            <p:ph type="title"/>
          </p:nvPr>
        </p:nvSpPr>
        <p:spPr>
          <a:xfrm>
            <a:off x="378442" y="1274782"/>
            <a:ext cx="10430280" cy="1168398"/>
          </a:xfrm>
        </p:spPr>
        <p:txBody>
          <a:bodyPr/>
          <a:lstStyle/>
          <a:p>
            <a:r>
              <a:rPr lang="en-US" dirty="0"/>
              <a:t>Portfolio Projects that Overlap APNEP Focus Areas </a:t>
            </a:r>
          </a:p>
        </p:txBody>
      </p:sp>
      <p:sp>
        <p:nvSpPr>
          <p:cNvPr id="3" name="Content Placeholder 2">
            <a:extLst>
              <a:ext uri="{FF2B5EF4-FFF2-40B4-BE49-F238E27FC236}">
                <a16:creationId xmlns:a16="http://schemas.microsoft.com/office/drawing/2014/main" id="{65562CA4-1140-8E06-A9FB-93CE17F7D131}"/>
              </a:ext>
            </a:extLst>
          </p:cNvPr>
          <p:cNvSpPr>
            <a:spLocks noGrp="1"/>
          </p:cNvSpPr>
          <p:nvPr>
            <p:ph sz="half" idx="1"/>
          </p:nvPr>
        </p:nvSpPr>
        <p:spPr>
          <a:xfrm>
            <a:off x="6814115" y="2688269"/>
            <a:ext cx="5470460" cy="4169731"/>
          </a:xfrm>
        </p:spPr>
        <p:txBody>
          <a:bodyPr>
            <a:normAutofit/>
          </a:bodyPr>
          <a:lstStyle/>
          <a:p>
            <a:pPr>
              <a:buFont typeface="Arial" panose="020B0604020202020204" pitchFamily="34" charset="0"/>
              <a:buChar char="•"/>
            </a:pPr>
            <a:r>
              <a:rPr lang="en-US"/>
              <a:t>Stormwater Working Group (Albemarle)</a:t>
            </a:r>
          </a:p>
          <a:p>
            <a:pPr>
              <a:buFont typeface="Arial" panose="020B0604020202020204" pitchFamily="34" charset="0"/>
              <a:buChar char="•"/>
            </a:pPr>
            <a:r>
              <a:rPr lang="en-US"/>
              <a:t>Regional Drainage Capacity Assessment (Mid-East/Eastern Carolina)</a:t>
            </a:r>
          </a:p>
          <a:p>
            <a:pPr>
              <a:buFont typeface="Arial" panose="020B0604020202020204" pitchFamily="34" charset="0"/>
              <a:buChar char="•"/>
            </a:pPr>
            <a:r>
              <a:rPr lang="en-US"/>
              <a:t>Upsizing Regional Stormwater Infrastructure (Mid-East)</a:t>
            </a:r>
          </a:p>
          <a:p>
            <a:pPr>
              <a:buFont typeface="Arial" panose="020B0604020202020204" pitchFamily="34" charset="0"/>
              <a:buChar char="•"/>
            </a:pPr>
            <a:r>
              <a:rPr lang="en-US"/>
              <a:t>Green Infrastructure in Urban Flooding Hotspots (Mid-East/Eastern Carolina)</a:t>
            </a:r>
          </a:p>
          <a:p>
            <a:pPr>
              <a:buFont typeface="Arial" panose="020B0604020202020204" pitchFamily="34" charset="0"/>
              <a:buChar char="•"/>
            </a:pPr>
            <a:r>
              <a:rPr lang="en-US"/>
              <a:t>Regional Guidance for Coordinated Stormwater Improvements (Triangle J)</a:t>
            </a:r>
          </a:p>
          <a:p>
            <a:pPr>
              <a:buFont typeface="Arial" panose="020B0604020202020204" pitchFamily="34" charset="0"/>
              <a:buChar char="•"/>
            </a:pPr>
            <a:endParaRPr lang="en-US"/>
          </a:p>
          <a:p>
            <a:pPr>
              <a:buFont typeface="Arial" panose="020B0604020202020204" pitchFamily="34" charset="0"/>
              <a:buChar char="•"/>
            </a:pPr>
            <a:endParaRPr lang="en-US"/>
          </a:p>
        </p:txBody>
      </p:sp>
      <p:sp>
        <p:nvSpPr>
          <p:cNvPr id="5" name="Date Placeholder 4">
            <a:extLst>
              <a:ext uri="{FF2B5EF4-FFF2-40B4-BE49-F238E27FC236}">
                <a16:creationId xmlns:a16="http://schemas.microsoft.com/office/drawing/2014/main" id="{4E82AB25-108C-94D6-F381-E2C5D0F69461}"/>
              </a:ext>
            </a:extLst>
          </p:cNvPr>
          <p:cNvSpPr>
            <a:spLocks noGrp="1"/>
          </p:cNvSpPr>
          <p:nvPr>
            <p:ph type="dt" sz="half" idx="10"/>
          </p:nvPr>
        </p:nvSpPr>
        <p:spPr/>
        <p:txBody>
          <a:bodyPr/>
          <a:lstStyle/>
          <a:p>
            <a:fld id="{2B06AF27-DD71-5248-971E-F960321E1890}" type="datetime1">
              <a:rPr lang="en-US" smtClean="0"/>
              <a:t>7/12/2023</a:t>
            </a:fld>
            <a:endParaRPr lang="en-US"/>
          </a:p>
        </p:txBody>
      </p:sp>
      <p:sp>
        <p:nvSpPr>
          <p:cNvPr id="6" name="Slide Number Placeholder 5">
            <a:extLst>
              <a:ext uri="{FF2B5EF4-FFF2-40B4-BE49-F238E27FC236}">
                <a16:creationId xmlns:a16="http://schemas.microsoft.com/office/drawing/2014/main" id="{A203335B-0B7D-13EE-A9A9-DF3F314E7B86}"/>
              </a:ext>
            </a:extLst>
          </p:cNvPr>
          <p:cNvSpPr>
            <a:spLocks noGrp="1"/>
          </p:cNvSpPr>
          <p:nvPr>
            <p:ph type="sldNum" sz="quarter" idx="4"/>
          </p:nvPr>
        </p:nvSpPr>
        <p:spPr/>
        <p:txBody>
          <a:bodyPr/>
          <a:lstStyle/>
          <a:p>
            <a:fld id="{4FAB73BC-B049-4115-A692-8D63A059BFB8}" type="slidenum">
              <a:rPr lang="en-US" smtClean="0"/>
              <a:pPr/>
              <a:t>37</a:t>
            </a:fld>
            <a:endParaRPr lang="en-US"/>
          </a:p>
        </p:txBody>
      </p:sp>
      <p:sp>
        <p:nvSpPr>
          <p:cNvPr id="7" name="Content Placeholder 3">
            <a:extLst>
              <a:ext uri="{FF2B5EF4-FFF2-40B4-BE49-F238E27FC236}">
                <a16:creationId xmlns:a16="http://schemas.microsoft.com/office/drawing/2014/main" id="{B939A990-9A9E-9A8B-6ADD-7B1B81E407FF}"/>
              </a:ext>
            </a:extLst>
          </p:cNvPr>
          <p:cNvSpPr txBox="1">
            <a:spLocks/>
          </p:cNvSpPr>
          <p:nvPr/>
        </p:nvSpPr>
        <p:spPr>
          <a:xfrm>
            <a:off x="470752" y="2351555"/>
            <a:ext cx="5353942" cy="551312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b="1" u="sng"/>
              <a:t>Water Quality</a:t>
            </a:r>
          </a:p>
          <a:p>
            <a:pPr>
              <a:buFont typeface="Arial" panose="020B0604020202020204" pitchFamily="34" charset="0"/>
              <a:buChar char="•"/>
            </a:pPr>
            <a:r>
              <a:rPr lang="en-US"/>
              <a:t>Agriculture- Environmentally Friendly Farming Practices to Improve Soil Health (Kerr)</a:t>
            </a:r>
          </a:p>
          <a:p>
            <a:pPr>
              <a:buFont typeface="Arial" panose="020B0604020202020204" pitchFamily="34" charset="0"/>
              <a:buChar char="•"/>
            </a:pPr>
            <a:r>
              <a:rPr lang="en-US"/>
              <a:t>Harmful Algal Blooms Prevention &amp; Identification (Albemarle)</a:t>
            </a:r>
          </a:p>
          <a:p>
            <a:pPr>
              <a:buFont typeface="Arial" panose="020B0604020202020204" pitchFamily="34" charset="0"/>
              <a:buChar char="•"/>
            </a:pPr>
            <a:r>
              <a:rPr lang="en-US"/>
              <a:t>Public Outreach- Stormwater, Flooding, &amp; Water Quality (Albemarle)</a:t>
            </a:r>
          </a:p>
          <a:p>
            <a:pPr>
              <a:buFont typeface="Arial" panose="020B0604020202020204" pitchFamily="34" charset="0"/>
              <a:buChar char="•"/>
            </a:pPr>
            <a:r>
              <a:rPr lang="en-US"/>
              <a:t>Stormwater &amp; Watershed Management Planning (Albemarle)</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spTree>
    <p:extLst>
      <p:ext uri="{BB962C8B-B14F-4D97-AF65-F5344CB8AC3E}">
        <p14:creationId xmlns:p14="http://schemas.microsoft.com/office/powerpoint/2010/main" val="3089606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CD6F-BA24-2BC3-7209-DFAB80E331E0}"/>
              </a:ext>
            </a:extLst>
          </p:cNvPr>
          <p:cNvSpPr>
            <a:spLocks noGrp="1"/>
          </p:cNvSpPr>
          <p:nvPr>
            <p:ph type="title"/>
          </p:nvPr>
        </p:nvSpPr>
        <p:spPr>
          <a:xfrm>
            <a:off x="609554" y="1314975"/>
            <a:ext cx="10430280" cy="1168398"/>
          </a:xfrm>
        </p:spPr>
        <p:txBody>
          <a:bodyPr/>
          <a:lstStyle/>
          <a:p>
            <a:r>
              <a:rPr lang="en-US"/>
              <a:t>Portfolio Projects that Overlap APNEP Focus Areas </a:t>
            </a:r>
          </a:p>
        </p:txBody>
      </p:sp>
      <p:sp>
        <p:nvSpPr>
          <p:cNvPr id="5" name="Date Placeholder 4">
            <a:extLst>
              <a:ext uri="{FF2B5EF4-FFF2-40B4-BE49-F238E27FC236}">
                <a16:creationId xmlns:a16="http://schemas.microsoft.com/office/drawing/2014/main" id="{4E82AB25-108C-94D6-F381-E2C5D0F69461}"/>
              </a:ext>
            </a:extLst>
          </p:cNvPr>
          <p:cNvSpPr>
            <a:spLocks noGrp="1"/>
          </p:cNvSpPr>
          <p:nvPr>
            <p:ph type="dt" sz="half" idx="10"/>
          </p:nvPr>
        </p:nvSpPr>
        <p:spPr/>
        <p:txBody>
          <a:bodyPr/>
          <a:lstStyle/>
          <a:p>
            <a:fld id="{2B06AF27-DD71-5248-971E-F960321E1890}" type="datetime1">
              <a:rPr lang="en-US" smtClean="0"/>
              <a:t>7/12/2023</a:t>
            </a:fld>
            <a:endParaRPr lang="en-US"/>
          </a:p>
        </p:txBody>
      </p:sp>
      <p:sp>
        <p:nvSpPr>
          <p:cNvPr id="6" name="Slide Number Placeholder 5">
            <a:extLst>
              <a:ext uri="{FF2B5EF4-FFF2-40B4-BE49-F238E27FC236}">
                <a16:creationId xmlns:a16="http://schemas.microsoft.com/office/drawing/2014/main" id="{A203335B-0B7D-13EE-A9A9-DF3F314E7B86}"/>
              </a:ext>
            </a:extLst>
          </p:cNvPr>
          <p:cNvSpPr>
            <a:spLocks noGrp="1"/>
          </p:cNvSpPr>
          <p:nvPr>
            <p:ph type="sldNum" sz="quarter" idx="4"/>
          </p:nvPr>
        </p:nvSpPr>
        <p:spPr/>
        <p:txBody>
          <a:bodyPr/>
          <a:lstStyle/>
          <a:p>
            <a:fld id="{4FAB73BC-B049-4115-A692-8D63A059BFB8}" type="slidenum">
              <a:rPr lang="en-US" smtClean="0"/>
              <a:pPr/>
              <a:t>38</a:t>
            </a:fld>
            <a:endParaRPr lang="en-US"/>
          </a:p>
        </p:txBody>
      </p:sp>
      <p:sp>
        <p:nvSpPr>
          <p:cNvPr id="7" name="Content Placeholder 3">
            <a:extLst>
              <a:ext uri="{FF2B5EF4-FFF2-40B4-BE49-F238E27FC236}">
                <a16:creationId xmlns:a16="http://schemas.microsoft.com/office/drawing/2014/main" id="{6ACCF326-4E9C-C4E6-6DF5-551FD47748CC}"/>
              </a:ext>
            </a:extLst>
          </p:cNvPr>
          <p:cNvSpPr txBox="1">
            <a:spLocks/>
          </p:cNvSpPr>
          <p:nvPr/>
        </p:nvSpPr>
        <p:spPr>
          <a:xfrm>
            <a:off x="6573050" y="2483373"/>
            <a:ext cx="5353942" cy="375028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endParaRPr lang="en-US"/>
          </a:p>
          <a:p>
            <a:pPr>
              <a:buFont typeface="Arial" panose="020B0604020202020204" pitchFamily="34" charset="0"/>
              <a:buChar char="•"/>
            </a:pPr>
            <a:endParaRPr lang="en-US"/>
          </a:p>
        </p:txBody>
      </p:sp>
      <p:sp>
        <p:nvSpPr>
          <p:cNvPr id="8" name="Content Placeholder 7">
            <a:extLst>
              <a:ext uri="{FF2B5EF4-FFF2-40B4-BE49-F238E27FC236}">
                <a16:creationId xmlns:a16="http://schemas.microsoft.com/office/drawing/2014/main" id="{1D98D8EB-8FFD-F07A-B370-F06463A2323B}"/>
              </a:ext>
            </a:extLst>
          </p:cNvPr>
          <p:cNvSpPr>
            <a:spLocks noGrp="1"/>
          </p:cNvSpPr>
          <p:nvPr>
            <p:ph sz="half" idx="2"/>
          </p:nvPr>
        </p:nvSpPr>
        <p:spPr>
          <a:xfrm>
            <a:off x="770407" y="2274532"/>
            <a:ext cx="2269098" cy="502250"/>
          </a:xfrm>
        </p:spPr>
        <p:txBody>
          <a:bodyPr/>
          <a:lstStyle/>
          <a:p>
            <a:r>
              <a:rPr lang="en-US" b="1" u="sng"/>
              <a:t>Water Quality </a:t>
            </a:r>
          </a:p>
        </p:txBody>
      </p:sp>
      <p:sp>
        <p:nvSpPr>
          <p:cNvPr id="9" name="Content Placeholder 3">
            <a:extLst>
              <a:ext uri="{FF2B5EF4-FFF2-40B4-BE49-F238E27FC236}">
                <a16:creationId xmlns:a16="http://schemas.microsoft.com/office/drawing/2014/main" id="{7301184D-5E25-E10A-8A5E-56404B4A3D1F}"/>
              </a:ext>
            </a:extLst>
          </p:cNvPr>
          <p:cNvSpPr txBox="1">
            <a:spLocks/>
          </p:cNvSpPr>
          <p:nvPr/>
        </p:nvSpPr>
        <p:spPr>
          <a:xfrm>
            <a:off x="1024127" y="2705574"/>
            <a:ext cx="5071873" cy="3697942"/>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a:t>Coastal Stormwater Management Tools (Cape Fear)</a:t>
            </a:r>
          </a:p>
          <a:p>
            <a:pPr>
              <a:buFont typeface="Arial" panose="020B0604020202020204" pitchFamily="34" charset="0"/>
              <a:buChar char="•"/>
            </a:pPr>
            <a:r>
              <a:rPr lang="en-US"/>
              <a:t>Regional Stormwater Engineer Services (Cape Fear)</a:t>
            </a:r>
          </a:p>
          <a:p>
            <a:pPr>
              <a:buFont typeface="Arial" panose="020B0604020202020204" pitchFamily="34" charset="0"/>
              <a:buChar char="•"/>
            </a:pPr>
            <a:r>
              <a:rPr lang="en-US"/>
              <a:t>Outreach and Education for Stormwater Management on Private Property (Cape Fear)</a:t>
            </a:r>
          </a:p>
          <a:p>
            <a:pPr>
              <a:buFont typeface="Arial" panose="020B0604020202020204" pitchFamily="34" charset="0"/>
              <a:buChar char="•"/>
            </a:pPr>
            <a:r>
              <a:rPr lang="en-US"/>
              <a:t>Stormwater Infrastructure &amp; Drainage Assessment (mapping) (Lumber)</a:t>
            </a:r>
          </a:p>
          <a:p>
            <a:pPr>
              <a:buFont typeface="Arial" panose="020B0604020202020204" pitchFamily="34" charset="0"/>
              <a:buChar char="•"/>
            </a:pPr>
            <a:endParaRPr lang="en-US"/>
          </a:p>
          <a:p>
            <a:pPr marL="0" indent="0">
              <a:buFont typeface="Tw Cen MT" panose="020B0602020104020603" pitchFamily="34" charset="0"/>
              <a:buNone/>
            </a:pPr>
            <a:endParaRPr lang="en-US"/>
          </a:p>
        </p:txBody>
      </p:sp>
      <p:sp>
        <p:nvSpPr>
          <p:cNvPr id="10" name="Content Placeholder 3">
            <a:extLst>
              <a:ext uri="{FF2B5EF4-FFF2-40B4-BE49-F238E27FC236}">
                <a16:creationId xmlns:a16="http://schemas.microsoft.com/office/drawing/2014/main" id="{C9D671A2-8EDA-037B-6B61-7C588E088393}"/>
              </a:ext>
            </a:extLst>
          </p:cNvPr>
          <p:cNvSpPr txBox="1">
            <a:spLocks/>
          </p:cNvSpPr>
          <p:nvPr/>
        </p:nvSpPr>
        <p:spPr>
          <a:xfrm>
            <a:off x="6349720" y="2705574"/>
            <a:ext cx="5071873" cy="3697942"/>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a:t>Stormwater Infrastructure- Hydrologic &amp; Hydraulic Modeling (Lumber) </a:t>
            </a:r>
          </a:p>
          <a:p>
            <a:pPr>
              <a:buFont typeface="Arial" panose="020B0604020202020204" pitchFamily="34" charset="0"/>
              <a:buChar char="•"/>
            </a:pPr>
            <a:r>
              <a:rPr lang="en-US"/>
              <a:t>Green Infrastructure Pilot Projects (Mid-Carolina)</a:t>
            </a:r>
          </a:p>
          <a:p>
            <a:pPr>
              <a:buFont typeface="Arial" panose="020B0604020202020204" pitchFamily="34" charset="0"/>
              <a:buChar char="•"/>
            </a:pPr>
            <a:endParaRPr lang="en-US"/>
          </a:p>
          <a:p>
            <a:pPr>
              <a:buFont typeface="Arial" panose="020B0604020202020204" pitchFamily="34" charset="0"/>
              <a:buChar char="•"/>
            </a:pPr>
            <a:endParaRPr lang="en-US"/>
          </a:p>
          <a:p>
            <a:pPr marL="0" indent="0">
              <a:buFont typeface="Tw Cen MT" panose="020B0602020104020603" pitchFamily="34" charset="0"/>
              <a:buNone/>
            </a:pPr>
            <a:endParaRPr lang="en-US"/>
          </a:p>
        </p:txBody>
      </p:sp>
    </p:spTree>
    <p:extLst>
      <p:ext uri="{BB962C8B-B14F-4D97-AF65-F5344CB8AC3E}">
        <p14:creationId xmlns:p14="http://schemas.microsoft.com/office/powerpoint/2010/main" val="3528113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CD6F-BA24-2BC3-7209-DFAB80E331E0}"/>
              </a:ext>
            </a:extLst>
          </p:cNvPr>
          <p:cNvSpPr>
            <a:spLocks noGrp="1"/>
          </p:cNvSpPr>
          <p:nvPr>
            <p:ph type="title"/>
          </p:nvPr>
        </p:nvSpPr>
        <p:spPr>
          <a:xfrm>
            <a:off x="609554" y="1314975"/>
            <a:ext cx="10430280" cy="1168398"/>
          </a:xfrm>
        </p:spPr>
        <p:txBody>
          <a:bodyPr/>
          <a:lstStyle/>
          <a:p>
            <a:r>
              <a:rPr lang="en-US"/>
              <a:t>Portfolio Projects that Overlap APNEP Focus Areas </a:t>
            </a:r>
          </a:p>
        </p:txBody>
      </p:sp>
      <p:sp>
        <p:nvSpPr>
          <p:cNvPr id="4" name="Content Placeholder 3">
            <a:extLst>
              <a:ext uri="{FF2B5EF4-FFF2-40B4-BE49-F238E27FC236}">
                <a16:creationId xmlns:a16="http://schemas.microsoft.com/office/drawing/2014/main" id="{BC43F279-3FD1-B1F5-E2A8-460E33674876}"/>
              </a:ext>
            </a:extLst>
          </p:cNvPr>
          <p:cNvSpPr>
            <a:spLocks noGrp="1"/>
          </p:cNvSpPr>
          <p:nvPr>
            <p:ph sz="half" idx="2"/>
          </p:nvPr>
        </p:nvSpPr>
        <p:spPr>
          <a:xfrm>
            <a:off x="609554" y="2290588"/>
            <a:ext cx="5353942" cy="4305713"/>
          </a:xfrm>
        </p:spPr>
        <p:txBody>
          <a:bodyPr>
            <a:normAutofit/>
          </a:bodyPr>
          <a:lstStyle/>
          <a:p>
            <a:pPr marL="0" indent="0">
              <a:buNone/>
            </a:pPr>
            <a:r>
              <a:rPr lang="en-US" b="1" u="sng"/>
              <a:t>Community Resilience </a:t>
            </a:r>
          </a:p>
          <a:p>
            <a:pPr>
              <a:buFont typeface="Arial" panose="020B0604020202020204" pitchFamily="34" charset="0"/>
              <a:buChar char="•"/>
            </a:pPr>
            <a:r>
              <a:rPr lang="en-US"/>
              <a:t>Inform Elected Officials about Climate Resilient Decision Making (Upper Coastal) </a:t>
            </a:r>
          </a:p>
          <a:p>
            <a:pPr>
              <a:buFont typeface="Arial" panose="020B0604020202020204" pitchFamily="34" charset="0"/>
              <a:buChar char="•"/>
            </a:pPr>
            <a:r>
              <a:rPr lang="en-US"/>
              <a:t>Comprehensive Plans and Zoning Ordinances Address Climate Change (Upper Coastal)</a:t>
            </a:r>
          </a:p>
          <a:p>
            <a:pPr marL="0" indent="0">
              <a:buNone/>
            </a:pPr>
            <a:r>
              <a:rPr lang="en-US"/>
              <a:t> </a:t>
            </a:r>
          </a:p>
          <a:p>
            <a:pPr>
              <a:buFont typeface="Arial" panose="020B0604020202020204" pitchFamily="34" charset="0"/>
              <a:buChar char="•"/>
            </a:pPr>
            <a:endParaRPr lang="en-US"/>
          </a:p>
          <a:p>
            <a:pPr>
              <a:buFont typeface="Arial" panose="020B0604020202020204" pitchFamily="34" charset="0"/>
              <a:buChar char="•"/>
            </a:pPr>
            <a:endParaRPr lang="en-US"/>
          </a:p>
          <a:p>
            <a:pPr marL="0" indent="0">
              <a:buNone/>
            </a:pPr>
            <a:endParaRPr lang="en-US"/>
          </a:p>
        </p:txBody>
      </p:sp>
      <p:sp>
        <p:nvSpPr>
          <p:cNvPr id="5" name="Date Placeholder 4">
            <a:extLst>
              <a:ext uri="{FF2B5EF4-FFF2-40B4-BE49-F238E27FC236}">
                <a16:creationId xmlns:a16="http://schemas.microsoft.com/office/drawing/2014/main" id="{4E82AB25-108C-94D6-F381-E2C5D0F69461}"/>
              </a:ext>
            </a:extLst>
          </p:cNvPr>
          <p:cNvSpPr>
            <a:spLocks noGrp="1"/>
          </p:cNvSpPr>
          <p:nvPr>
            <p:ph type="dt" sz="half" idx="10"/>
          </p:nvPr>
        </p:nvSpPr>
        <p:spPr/>
        <p:txBody>
          <a:bodyPr/>
          <a:lstStyle/>
          <a:p>
            <a:fld id="{2B06AF27-DD71-5248-971E-F960321E1890}" type="datetime1">
              <a:rPr lang="en-US" smtClean="0"/>
              <a:t>7/12/2023</a:t>
            </a:fld>
            <a:endParaRPr lang="en-US"/>
          </a:p>
        </p:txBody>
      </p:sp>
      <p:sp>
        <p:nvSpPr>
          <p:cNvPr id="6" name="Slide Number Placeholder 5">
            <a:extLst>
              <a:ext uri="{FF2B5EF4-FFF2-40B4-BE49-F238E27FC236}">
                <a16:creationId xmlns:a16="http://schemas.microsoft.com/office/drawing/2014/main" id="{A203335B-0B7D-13EE-A9A9-DF3F314E7B86}"/>
              </a:ext>
            </a:extLst>
          </p:cNvPr>
          <p:cNvSpPr>
            <a:spLocks noGrp="1"/>
          </p:cNvSpPr>
          <p:nvPr>
            <p:ph type="sldNum" sz="quarter" idx="4"/>
          </p:nvPr>
        </p:nvSpPr>
        <p:spPr/>
        <p:txBody>
          <a:bodyPr/>
          <a:lstStyle/>
          <a:p>
            <a:fld id="{4FAB73BC-B049-4115-A692-8D63A059BFB8}" type="slidenum">
              <a:rPr lang="en-US" smtClean="0"/>
              <a:pPr/>
              <a:t>39</a:t>
            </a:fld>
            <a:endParaRPr lang="en-US"/>
          </a:p>
        </p:txBody>
      </p:sp>
      <p:sp>
        <p:nvSpPr>
          <p:cNvPr id="7" name="Content Placeholder 3">
            <a:extLst>
              <a:ext uri="{FF2B5EF4-FFF2-40B4-BE49-F238E27FC236}">
                <a16:creationId xmlns:a16="http://schemas.microsoft.com/office/drawing/2014/main" id="{6ACCF326-4E9C-C4E6-6DF5-551FD47748CC}"/>
              </a:ext>
            </a:extLst>
          </p:cNvPr>
          <p:cNvSpPr txBox="1">
            <a:spLocks/>
          </p:cNvSpPr>
          <p:nvPr/>
        </p:nvSpPr>
        <p:spPr>
          <a:xfrm>
            <a:off x="6573050" y="2483373"/>
            <a:ext cx="5353942" cy="375028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endParaRPr lang="en-US"/>
          </a:p>
          <a:p>
            <a:pPr>
              <a:buFont typeface="Arial" panose="020B0604020202020204" pitchFamily="34" charset="0"/>
              <a:buChar char="•"/>
            </a:pPr>
            <a:endParaRPr lang="en-US"/>
          </a:p>
        </p:txBody>
      </p:sp>
      <p:sp>
        <p:nvSpPr>
          <p:cNvPr id="8" name="Content Placeholder 3">
            <a:extLst>
              <a:ext uri="{FF2B5EF4-FFF2-40B4-BE49-F238E27FC236}">
                <a16:creationId xmlns:a16="http://schemas.microsoft.com/office/drawing/2014/main" id="{B6491639-ECFE-E518-D97E-0A458F796E5C}"/>
              </a:ext>
            </a:extLst>
          </p:cNvPr>
          <p:cNvSpPr txBox="1">
            <a:spLocks/>
          </p:cNvSpPr>
          <p:nvPr/>
        </p:nvSpPr>
        <p:spPr>
          <a:xfrm>
            <a:off x="6395930" y="2762424"/>
            <a:ext cx="5353942" cy="430571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a:t>Regional Resilience Staff Position &amp; Regional Funding (Eastern Carolina/Cape Fear) </a:t>
            </a:r>
          </a:p>
          <a:p>
            <a:pPr>
              <a:buFont typeface="Arial" panose="020B0604020202020204" pitchFamily="34" charset="0"/>
              <a:buChar char="•"/>
            </a:pPr>
            <a:r>
              <a:rPr lang="en-US"/>
              <a:t>Climate Equity Index Tool (Mid-Carolina) </a:t>
            </a:r>
          </a:p>
          <a:p>
            <a:pPr>
              <a:buFont typeface="Arial" panose="020B0604020202020204" pitchFamily="34" charset="0"/>
              <a:buChar char="•"/>
            </a:pPr>
            <a:endParaRPr lang="en-US"/>
          </a:p>
          <a:p>
            <a:pPr>
              <a:buFont typeface="Arial" panose="020B0604020202020204" pitchFamily="34" charset="0"/>
              <a:buChar char="•"/>
            </a:pPr>
            <a:endParaRPr lang="en-US"/>
          </a:p>
          <a:p>
            <a:pPr marL="0" indent="0">
              <a:buFont typeface="Tw Cen MT" panose="020B0602020104020603" pitchFamily="34" charset="0"/>
              <a:buNone/>
            </a:pPr>
            <a:endParaRPr lang="en-US"/>
          </a:p>
        </p:txBody>
      </p:sp>
    </p:spTree>
    <p:extLst>
      <p:ext uri="{BB962C8B-B14F-4D97-AF65-F5344CB8AC3E}">
        <p14:creationId xmlns:p14="http://schemas.microsoft.com/office/powerpoint/2010/main" val="1512213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4B14-E65B-B243-BE92-6917673EBA61}"/>
              </a:ext>
            </a:extLst>
          </p:cNvPr>
          <p:cNvSpPr>
            <a:spLocks noGrp="1"/>
          </p:cNvSpPr>
          <p:nvPr>
            <p:ph type="title"/>
          </p:nvPr>
        </p:nvSpPr>
        <p:spPr/>
        <p:txBody>
          <a:bodyPr/>
          <a:lstStyle/>
          <a:p>
            <a:r>
              <a:rPr lang="en-US"/>
              <a:t>Swiss Cheese Model</a:t>
            </a:r>
          </a:p>
        </p:txBody>
      </p:sp>
      <p:sp>
        <p:nvSpPr>
          <p:cNvPr id="6" name="Date Placeholder 3">
            <a:extLst>
              <a:ext uri="{FF2B5EF4-FFF2-40B4-BE49-F238E27FC236}">
                <a16:creationId xmlns:a16="http://schemas.microsoft.com/office/drawing/2014/main" id="{1FB798DA-09AB-7340-A69C-157E25A6F5A9}"/>
              </a:ext>
            </a:extLst>
          </p:cNvPr>
          <p:cNvSpPr>
            <a:spLocks noGrp="1"/>
          </p:cNvSpPr>
          <p:nvPr>
            <p:ph type="dt" sz="half" idx="2"/>
          </p:nvPr>
        </p:nvSpPr>
        <p:spPr>
          <a:xfrm>
            <a:off x="0" y="6403516"/>
            <a:ext cx="1719073" cy="274279"/>
          </a:xfrm>
        </p:spPr>
        <p:txBody>
          <a:bodyPr/>
          <a:lstStyle/>
          <a:p>
            <a:fld id="{316A68A6-D3EA-214A-BD48-076B20C8C69C}" type="datetime1">
              <a:rPr lang="en-US" smtClean="0"/>
              <a:t>7/12/2023</a:t>
            </a:fld>
            <a:endParaRPr lang="en-US"/>
          </a:p>
        </p:txBody>
      </p:sp>
      <p:sp>
        <p:nvSpPr>
          <p:cNvPr id="7" name="Slide Number Placeholder 4">
            <a:extLst>
              <a:ext uri="{FF2B5EF4-FFF2-40B4-BE49-F238E27FC236}">
                <a16:creationId xmlns:a16="http://schemas.microsoft.com/office/drawing/2014/main" id="{03C6F143-7152-EC46-AE46-D298C0F224E4}"/>
              </a:ext>
            </a:extLst>
          </p:cNvPr>
          <p:cNvSpPr>
            <a:spLocks noGrp="1"/>
          </p:cNvSpPr>
          <p:nvPr>
            <p:ph type="sldNum" sz="quarter" idx="4"/>
          </p:nvPr>
        </p:nvSpPr>
        <p:spPr>
          <a:xfrm>
            <a:off x="1904957" y="6403516"/>
            <a:ext cx="354768" cy="274320"/>
          </a:xfrm>
        </p:spPr>
        <p:txBody>
          <a:bodyPr/>
          <a:lstStyle/>
          <a:p>
            <a:fld id="{4FAB73BC-B049-4115-A692-8D63A059BFB8}" type="slidenum">
              <a:rPr lang="en-US" smtClean="0"/>
              <a:pPr/>
              <a:t>4</a:t>
            </a:fld>
            <a:endParaRPr lang="en-US"/>
          </a:p>
        </p:txBody>
      </p:sp>
      <p:pic>
        <p:nvPicPr>
          <p:cNvPr id="8" name="Picture Placeholder 8">
            <a:extLst>
              <a:ext uri="{FF2B5EF4-FFF2-40B4-BE49-F238E27FC236}">
                <a16:creationId xmlns:a16="http://schemas.microsoft.com/office/drawing/2014/main" id="{7BC458F2-97F4-48D0-BF34-513EE7EB057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438"/>
          <a:stretch/>
        </p:blipFill>
        <p:spPr>
          <a:xfrm>
            <a:off x="422130" y="2065071"/>
            <a:ext cx="6893070" cy="4037150"/>
          </a:xfrm>
          <a:prstGeom prst="rect">
            <a:avLst/>
          </a:prstGeom>
        </p:spPr>
      </p:pic>
      <p:sp>
        <p:nvSpPr>
          <p:cNvPr id="9" name="Content Placeholder 7">
            <a:extLst>
              <a:ext uri="{FF2B5EF4-FFF2-40B4-BE49-F238E27FC236}">
                <a16:creationId xmlns:a16="http://schemas.microsoft.com/office/drawing/2014/main" id="{7342D8DD-EB24-4DCD-B949-7CC05131B96D}"/>
              </a:ext>
            </a:extLst>
          </p:cNvPr>
          <p:cNvSpPr txBox="1">
            <a:spLocks/>
          </p:cNvSpPr>
          <p:nvPr/>
        </p:nvSpPr>
        <p:spPr>
          <a:xfrm>
            <a:off x="7543800" y="2273300"/>
            <a:ext cx="3924300" cy="3248069"/>
          </a:xfrm>
          <a:prstGeom prst="rect">
            <a:avLst/>
          </a:prstGeom>
          <a:noFill/>
        </p:spPr>
        <p:txBody>
          <a:bodyPr vert="horz" wrap="square" lIns="45720" tIns="45720" rIns="45720" bIns="45720" rtlCol="0">
            <a:spAutoFit/>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a:t>Multiple layers of defense</a:t>
            </a:r>
          </a:p>
          <a:p>
            <a:endParaRPr lang="en-US"/>
          </a:p>
          <a:p>
            <a:r>
              <a:rPr lang="en-US"/>
              <a:t>No single layer provides 100 percent protection against harm</a:t>
            </a:r>
          </a:p>
          <a:p>
            <a:endParaRPr lang="en-US"/>
          </a:p>
          <a:p>
            <a:r>
              <a:rPr lang="en-US"/>
              <a:t>Acknowledge residual possibility of harm</a:t>
            </a:r>
          </a:p>
        </p:txBody>
      </p:sp>
    </p:spTree>
    <p:extLst>
      <p:ext uri="{BB962C8B-B14F-4D97-AF65-F5344CB8AC3E}">
        <p14:creationId xmlns:p14="http://schemas.microsoft.com/office/powerpoint/2010/main" val="4173465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96B7-792B-5E04-0943-B48455159E9E}"/>
              </a:ext>
            </a:extLst>
          </p:cNvPr>
          <p:cNvSpPr>
            <a:spLocks noGrp="1"/>
          </p:cNvSpPr>
          <p:nvPr>
            <p:ph type="title"/>
          </p:nvPr>
        </p:nvSpPr>
        <p:spPr>
          <a:xfrm>
            <a:off x="1024126" y="1312699"/>
            <a:ext cx="10430280" cy="1168398"/>
          </a:xfrm>
        </p:spPr>
        <p:txBody>
          <a:bodyPr/>
          <a:lstStyle/>
          <a:p>
            <a:r>
              <a:rPr lang="en-US"/>
              <a:t>Portfolio Projects that Overlap APNEP Focus Areas </a:t>
            </a:r>
          </a:p>
        </p:txBody>
      </p:sp>
      <p:sp>
        <p:nvSpPr>
          <p:cNvPr id="3" name="Content Placeholder 2">
            <a:extLst>
              <a:ext uri="{FF2B5EF4-FFF2-40B4-BE49-F238E27FC236}">
                <a16:creationId xmlns:a16="http://schemas.microsoft.com/office/drawing/2014/main" id="{C1F80085-E586-ABD0-DF29-FF66BAFEE940}"/>
              </a:ext>
            </a:extLst>
          </p:cNvPr>
          <p:cNvSpPr>
            <a:spLocks noGrp="1"/>
          </p:cNvSpPr>
          <p:nvPr>
            <p:ph sz="half" idx="1"/>
          </p:nvPr>
        </p:nvSpPr>
        <p:spPr/>
        <p:txBody>
          <a:bodyPr>
            <a:normAutofit/>
          </a:bodyPr>
          <a:lstStyle/>
          <a:p>
            <a:pPr marL="0" indent="0">
              <a:buNone/>
            </a:pPr>
            <a:r>
              <a:rPr lang="en-US" sz="2400" b="1" u="sng"/>
              <a:t>Coastal Wetlands</a:t>
            </a:r>
          </a:p>
          <a:p>
            <a:pPr>
              <a:buFont typeface="Arial" panose="020B0604020202020204" pitchFamily="34" charset="0"/>
              <a:buChar char="•"/>
            </a:pPr>
            <a:r>
              <a:rPr lang="en-US"/>
              <a:t>Plan &amp; Prioritize Stream Restoration (Triangle J)</a:t>
            </a:r>
          </a:p>
          <a:p>
            <a:pPr>
              <a:buFont typeface="Arial" panose="020B0604020202020204" pitchFamily="34" charset="0"/>
              <a:buChar char="•"/>
            </a:pPr>
            <a:r>
              <a:rPr lang="en-US"/>
              <a:t>Living Shorelines Site Analysis and Best Practices (Cape Fear)</a:t>
            </a:r>
          </a:p>
          <a:p>
            <a:pPr>
              <a:buFont typeface="Arial" panose="020B0604020202020204" pitchFamily="34" charset="0"/>
              <a:buChar char="•"/>
            </a:pPr>
            <a:r>
              <a:rPr lang="en-US"/>
              <a:t>Wetland Restoration for Flood Mitigation (Lumber) </a:t>
            </a:r>
          </a:p>
          <a:p>
            <a:pPr marL="0" indent="0">
              <a:buNone/>
            </a:pPr>
            <a:endParaRPr lang="en-US"/>
          </a:p>
          <a:p>
            <a:pPr marL="0" indent="0">
              <a:buNone/>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sp>
        <p:nvSpPr>
          <p:cNvPr id="5" name="Date Placeholder 4">
            <a:extLst>
              <a:ext uri="{FF2B5EF4-FFF2-40B4-BE49-F238E27FC236}">
                <a16:creationId xmlns:a16="http://schemas.microsoft.com/office/drawing/2014/main" id="{4C0280E5-5173-B2E8-38A3-8FD601FF0AB4}"/>
              </a:ext>
            </a:extLst>
          </p:cNvPr>
          <p:cNvSpPr>
            <a:spLocks noGrp="1"/>
          </p:cNvSpPr>
          <p:nvPr>
            <p:ph type="dt" sz="half" idx="10"/>
          </p:nvPr>
        </p:nvSpPr>
        <p:spPr/>
        <p:txBody>
          <a:bodyPr/>
          <a:lstStyle/>
          <a:p>
            <a:fld id="{2B06AF27-DD71-5248-971E-F960321E1890}" type="datetime1">
              <a:rPr lang="en-US" smtClean="0"/>
              <a:t>7/12/2023</a:t>
            </a:fld>
            <a:endParaRPr lang="en-US"/>
          </a:p>
        </p:txBody>
      </p:sp>
      <p:sp>
        <p:nvSpPr>
          <p:cNvPr id="6" name="Slide Number Placeholder 5">
            <a:extLst>
              <a:ext uri="{FF2B5EF4-FFF2-40B4-BE49-F238E27FC236}">
                <a16:creationId xmlns:a16="http://schemas.microsoft.com/office/drawing/2014/main" id="{2523E765-884C-85E9-EAD5-403666CC0E32}"/>
              </a:ext>
            </a:extLst>
          </p:cNvPr>
          <p:cNvSpPr>
            <a:spLocks noGrp="1"/>
          </p:cNvSpPr>
          <p:nvPr>
            <p:ph type="sldNum" sz="quarter" idx="4"/>
          </p:nvPr>
        </p:nvSpPr>
        <p:spPr/>
        <p:txBody>
          <a:bodyPr/>
          <a:lstStyle/>
          <a:p>
            <a:fld id="{4FAB73BC-B049-4115-A692-8D63A059BFB8}" type="slidenum">
              <a:rPr lang="en-US" smtClean="0"/>
              <a:pPr/>
              <a:t>40</a:t>
            </a:fld>
            <a:endParaRPr lang="en-US"/>
          </a:p>
        </p:txBody>
      </p:sp>
    </p:spTree>
    <p:extLst>
      <p:ext uri="{BB962C8B-B14F-4D97-AF65-F5344CB8AC3E}">
        <p14:creationId xmlns:p14="http://schemas.microsoft.com/office/powerpoint/2010/main" val="784530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05165D-AEE8-924C-92C8-130AC9C8436E}"/>
              </a:ext>
            </a:extLst>
          </p:cNvPr>
          <p:cNvSpPr>
            <a:spLocks noGrp="1"/>
          </p:cNvSpPr>
          <p:nvPr>
            <p:ph type="title"/>
          </p:nvPr>
        </p:nvSpPr>
        <p:spPr>
          <a:xfrm>
            <a:off x="996696" y="1260475"/>
            <a:ext cx="4389120" cy="1147657"/>
          </a:xfrm>
        </p:spPr>
        <p:txBody>
          <a:bodyPr/>
          <a:lstStyle/>
          <a:p>
            <a:r>
              <a:rPr lang="en-US"/>
              <a:t>Contact us</a:t>
            </a:r>
          </a:p>
        </p:txBody>
      </p:sp>
      <p:sp>
        <p:nvSpPr>
          <p:cNvPr id="7" name="Text Placeholder 6">
            <a:extLst>
              <a:ext uri="{FF2B5EF4-FFF2-40B4-BE49-F238E27FC236}">
                <a16:creationId xmlns:a16="http://schemas.microsoft.com/office/drawing/2014/main" id="{81B84781-3F0C-4F44-B00D-061D19CCD8DC}"/>
              </a:ext>
            </a:extLst>
          </p:cNvPr>
          <p:cNvSpPr>
            <a:spLocks noGrp="1"/>
          </p:cNvSpPr>
          <p:nvPr>
            <p:ph type="body" sz="half" idx="2"/>
          </p:nvPr>
        </p:nvSpPr>
        <p:spPr>
          <a:xfrm>
            <a:off x="868699" y="2501712"/>
            <a:ext cx="4389120" cy="3467100"/>
          </a:xfrm>
        </p:spPr>
        <p:txBody>
          <a:bodyPr/>
          <a:lstStyle/>
          <a:p>
            <a:pPr>
              <a:lnSpc>
                <a:spcPct val="100000"/>
              </a:lnSpc>
            </a:pPr>
            <a:r>
              <a:rPr lang="en-US" sz="1800" b="1">
                <a:latin typeface="Century Gothic" panose="020B0502020202020204" pitchFamily="34" charset="0"/>
                <a:cs typeface="Times New Roman" panose="02020603050405020304" pitchFamily="18" charset="0"/>
              </a:rPr>
              <a:t>Amanda Martin</a:t>
            </a:r>
          </a:p>
          <a:p>
            <a:pPr>
              <a:lnSpc>
                <a:spcPct val="100000"/>
              </a:lnSpc>
              <a:spcBef>
                <a:spcPts val="0"/>
              </a:spcBef>
              <a:spcAft>
                <a:spcPts val="0"/>
              </a:spcAft>
            </a:pPr>
            <a:r>
              <a:rPr lang="en-US" sz="1800">
                <a:latin typeface="Candara Light" panose="020E0502030303020204" pitchFamily="34" charset="0"/>
                <a:cs typeface="Times New Roman" panose="02020603050405020304" pitchFamily="18" charset="0"/>
              </a:rPr>
              <a:t>Chief Resilience Officer</a:t>
            </a:r>
          </a:p>
          <a:p>
            <a:pPr>
              <a:lnSpc>
                <a:spcPct val="100000"/>
              </a:lnSpc>
              <a:spcBef>
                <a:spcPts val="0"/>
              </a:spcBef>
              <a:spcAft>
                <a:spcPts val="0"/>
              </a:spcAft>
            </a:pPr>
            <a:r>
              <a:rPr lang="en-US" sz="1800">
                <a:latin typeface="Candara Light" panose="020E0502030303020204" pitchFamily="34" charset="0"/>
                <a:cs typeface="Times New Roman" panose="02020603050405020304" pitchFamily="18" charset="0"/>
              </a:rPr>
              <a:t>919.741.9786</a:t>
            </a:r>
          </a:p>
          <a:p>
            <a:pPr>
              <a:spcBef>
                <a:spcPts val="0"/>
              </a:spcBef>
              <a:spcAft>
                <a:spcPts val="0"/>
              </a:spcAft>
            </a:pPr>
            <a:r>
              <a:rPr lang="en-US" sz="1800" u="sng">
                <a:latin typeface="Candara Light" panose="020E0502030303020204" pitchFamily="34" charset="0"/>
                <a:hlinkClick r:id="rId2">
                  <a:extLst>
                    <a:ext uri="{A12FA001-AC4F-418D-AE19-62706E023703}">
                      <ahyp:hlinkClr xmlns:ahyp="http://schemas.microsoft.com/office/drawing/2018/hyperlinkcolor" val="tx"/>
                    </a:ext>
                  </a:extLst>
                </a:hlinkClick>
              </a:rPr>
              <a:t>Amanda.martin@ncdps.gov</a:t>
            </a:r>
            <a:endParaRPr lang="en-US" sz="1800" u="sng">
              <a:latin typeface="Candara Light" panose="020E0502030303020204" pitchFamily="34" charset="0"/>
            </a:endParaRPr>
          </a:p>
          <a:p>
            <a:pPr>
              <a:lnSpc>
                <a:spcPct val="100000"/>
              </a:lnSpc>
            </a:pPr>
            <a:endParaRPr lang="en-US"/>
          </a:p>
          <a:p>
            <a:pPr>
              <a:lnSpc>
                <a:spcPct val="100000"/>
              </a:lnSpc>
            </a:pPr>
            <a:endParaRPr lang="en-US"/>
          </a:p>
        </p:txBody>
      </p:sp>
      <p:sp>
        <p:nvSpPr>
          <p:cNvPr id="2" name="Date Placeholder 1">
            <a:extLst>
              <a:ext uri="{FF2B5EF4-FFF2-40B4-BE49-F238E27FC236}">
                <a16:creationId xmlns:a16="http://schemas.microsoft.com/office/drawing/2014/main" id="{D8D19898-8117-BC48-814F-A35F8F6CFFBA}"/>
              </a:ext>
            </a:extLst>
          </p:cNvPr>
          <p:cNvSpPr>
            <a:spLocks noGrp="1"/>
          </p:cNvSpPr>
          <p:nvPr>
            <p:ph type="dt" sz="half" idx="10"/>
          </p:nvPr>
        </p:nvSpPr>
        <p:spPr>
          <a:xfrm>
            <a:off x="457200" y="6403516"/>
            <a:ext cx="1261873" cy="274279"/>
          </a:xfrm>
        </p:spPr>
        <p:txBody>
          <a:bodyPr/>
          <a:lstStyle/>
          <a:p>
            <a:fld id="{CBA270B4-BCDA-F746-8679-F5833DDA678A}" type="datetime1">
              <a:rPr lang="en-US" smtClean="0"/>
              <a:t>7/12/2023</a:t>
            </a:fld>
            <a:endParaRPr lang="en-US"/>
          </a:p>
        </p:txBody>
      </p:sp>
      <p:sp>
        <p:nvSpPr>
          <p:cNvPr id="4" name="Slide Number Placeholder 3">
            <a:extLst>
              <a:ext uri="{FF2B5EF4-FFF2-40B4-BE49-F238E27FC236}">
                <a16:creationId xmlns:a16="http://schemas.microsoft.com/office/drawing/2014/main" id="{FAC32A79-1ED6-F24F-81D7-3C85873B8F02}"/>
              </a:ext>
            </a:extLst>
          </p:cNvPr>
          <p:cNvSpPr>
            <a:spLocks noGrp="1"/>
          </p:cNvSpPr>
          <p:nvPr>
            <p:ph type="sldNum" sz="quarter" idx="4"/>
          </p:nvPr>
        </p:nvSpPr>
        <p:spPr>
          <a:xfrm>
            <a:off x="1904956" y="6403516"/>
            <a:ext cx="629243" cy="274320"/>
          </a:xfrm>
        </p:spPr>
        <p:txBody>
          <a:bodyPr/>
          <a:lstStyle/>
          <a:p>
            <a:fld id="{4FAB73BC-B049-4115-A692-8D63A059BFB8}" type="slidenum">
              <a:rPr lang="en-US" smtClean="0"/>
              <a:pPr/>
              <a:t>41</a:t>
            </a:fld>
            <a:endParaRPr lang="en-US"/>
          </a:p>
        </p:txBody>
      </p:sp>
      <p:pic>
        <p:nvPicPr>
          <p:cNvPr id="8" name="Picture 7">
            <a:extLst>
              <a:ext uri="{FF2B5EF4-FFF2-40B4-BE49-F238E27FC236}">
                <a16:creationId xmlns:a16="http://schemas.microsoft.com/office/drawing/2014/main" id="{3E1B07AE-FA1D-4D60-B1D6-25FA94176338}"/>
              </a:ext>
            </a:extLst>
          </p:cNvPr>
          <p:cNvPicPr>
            <a:picLocks noChangeAspect="1"/>
          </p:cNvPicPr>
          <p:nvPr/>
        </p:nvPicPr>
        <p:blipFill rotWithShape="1">
          <a:blip r:embed="rId3"/>
          <a:srcRect t="9713"/>
          <a:stretch/>
        </p:blipFill>
        <p:spPr>
          <a:xfrm>
            <a:off x="4179600" y="3243669"/>
            <a:ext cx="8012430" cy="2960431"/>
          </a:xfrm>
          <a:prstGeom prst="rect">
            <a:avLst/>
          </a:prstGeom>
        </p:spPr>
      </p:pic>
      <p:sp>
        <p:nvSpPr>
          <p:cNvPr id="3" name="Content Placeholder 3">
            <a:extLst>
              <a:ext uri="{FF2B5EF4-FFF2-40B4-BE49-F238E27FC236}">
                <a16:creationId xmlns:a16="http://schemas.microsoft.com/office/drawing/2014/main" id="{505E6B5B-AB5A-1BAD-E076-08FD150B2557}"/>
              </a:ext>
            </a:extLst>
          </p:cNvPr>
          <p:cNvSpPr txBox="1">
            <a:spLocks/>
          </p:cNvSpPr>
          <p:nvPr/>
        </p:nvSpPr>
        <p:spPr>
          <a:xfrm>
            <a:off x="868699" y="4186964"/>
            <a:ext cx="4945027" cy="1209039"/>
          </a:xfrm>
          <a:prstGeom prst="rect">
            <a:avLst/>
          </a:prstGeom>
        </p:spPr>
        <p:txBody>
          <a:bodyPr vert="horz" lIns="91440" tIns="45720" rIns="91440" bIns="45720" rtlCol="0">
            <a:normAutofit lnSpcReduction="10000"/>
          </a:bodyPr>
          <a:lstStyle>
            <a:lvl1pPr marL="0" indent="0" algn="l" defTabSz="914400" rtl="0" eaLnBrk="1" latinLnBrk="0" hangingPunct="1">
              <a:lnSpc>
                <a:spcPct val="108000"/>
              </a:lnSpc>
              <a:spcBef>
                <a:spcPts val="600"/>
              </a:spcBef>
              <a:spcAft>
                <a:spcPts val="200"/>
              </a:spcAft>
              <a:buClr>
                <a:srgbClr val="0070C0"/>
              </a:buClr>
              <a:buSzPct val="100000"/>
              <a:buFont typeface="Tw Cen MT" panose="020B0602020104020603"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200"/>
              </a:spcBef>
              <a:spcAft>
                <a:spcPts val="400"/>
              </a:spcAft>
              <a:buClr>
                <a:srgbClr val="092940"/>
              </a:buClr>
              <a:buFont typeface="Wingdings 3" pitchFamily="18" charset="2"/>
              <a:buNone/>
              <a:defRPr sz="12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200"/>
              </a:spcBef>
              <a:spcAft>
                <a:spcPts val="400"/>
              </a:spcAft>
              <a:buClr>
                <a:srgbClr val="092940"/>
              </a:buClr>
              <a:buFont typeface="Wingdings 3" pitchFamily="18" charset="2"/>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200"/>
              </a:spcBef>
              <a:spcAft>
                <a:spcPts val="400"/>
              </a:spcAft>
              <a:buClr>
                <a:srgbClr val="092940"/>
              </a:buClr>
              <a:buFont typeface="Wingdings 3" pitchFamily="18" charset="2"/>
              <a:buNone/>
              <a:defRPr sz="9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200"/>
              </a:spcBef>
              <a:spcAft>
                <a:spcPts val="400"/>
              </a:spcAft>
              <a:buClr>
                <a:srgbClr val="092940"/>
              </a:buClr>
              <a:buFont typeface="Wingdings 3" pitchFamily="18" charset="2"/>
              <a:buNone/>
              <a:defRPr sz="900" b="0"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a:spcBef>
                <a:spcPts val="0"/>
              </a:spcBef>
              <a:spcAft>
                <a:spcPts val="0"/>
              </a:spcAft>
            </a:pPr>
            <a:r>
              <a:rPr lang="en-US" sz="1800" b="1">
                <a:latin typeface="Century Gothic" panose="020B0502020202020204" pitchFamily="34" charset="0"/>
                <a:ea typeface="Times New Roman" panose="02020603050405020304" pitchFamily="18" charset="0"/>
                <a:cs typeface="Times New Roman" panose="02020603050405020304" pitchFamily="18" charset="0"/>
              </a:rPr>
              <a:t>Holly B. White, AICP, CFM</a:t>
            </a:r>
            <a:endParaRPr lang="en-US" sz="1800">
              <a:latin typeface="Calibri" panose="020F0502020204030204" pitchFamily="34" charset="0"/>
              <a:ea typeface="Calibri" panose="020F0502020204030204" pitchFamily="34" charset="0"/>
            </a:endParaRPr>
          </a:p>
          <a:p>
            <a:pPr>
              <a:spcBef>
                <a:spcPts val="0"/>
              </a:spcBef>
              <a:spcAft>
                <a:spcPts val="0"/>
              </a:spcAft>
            </a:pPr>
            <a:r>
              <a:rPr lang="en-US" sz="1800">
                <a:latin typeface="Candara Light" panose="020E0502030303020204" pitchFamily="34" charset="0"/>
                <a:ea typeface="Times New Roman" panose="02020603050405020304" pitchFamily="18" charset="0"/>
                <a:cs typeface="Times New Roman" panose="02020603050405020304" pitchFamily="18" charset="0"/>
              </a:rPr>
              <a:t>Resilience Planner </a:t>
            </a:r>
            <a:endParaRPr lang="en-US" sz="1800">
              <a:latin typeface="Calibri" panose="020F0502020204030204" pitchFamily="34" charset="0"/>
              <a:ea typeface="Calibri" panose="020F0502020204030204" pitchFamily="34" charset="0"/>
            </a:endParaRPr>
          </a:p>
          <a:p>
            <a:pPr>
              <a:spcBef>
                <a:spcPts val="0"/>
              </a:spcBef>
              <a:spcAft>
                <a:spcPts val="0"/>
              </a:spcAft>
            </a:pPr>
            <a:r>
              <a:rPr lang="en-US" sz="1800">
                <a:latin typeface="Candara Light" panose="020E0502030303020204" pitchFamily="34" charset="0"/>
                <a:ea typeface="Times New Roman" panose="02020603050405020304" pitchFamily="18" charset="0"/>
                <a:cs typeface="Times New Roman" panose="02020603050405020304" pitchFamily="18" charset="0"/>
              </a:rPr>
              <a:t>984.272.5842 </a:t>
            </a:r>
            <a:endParaRPr lang="en-US" sz="1800">
              <a:latin typeface="Calibri" panose="020F0502020204030204" pitchFamily="34" charset="0"/>
              <a:ea typeface="Calibri" panose="020F0502020204030204" pitchFamily="34" charset="0"/>
            </a:endParaRPr>
          </a:p>
          <a:p>
            <a:pPr>
              <a:spcBef>
                <a:spcPts val="0"/>
              </a:spcBef>
              <a:spcAft>
                <a:spcPts val="0"/>
              </a:spcAft>
            </a:pPr>
            <a:r>
              <a:rPr lang="en-US" sz="1800" u="sng">
                <a:latin typeface="Candara Light" panose="020E0502030303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holly.b.white@ncdps.gov</a:t>
            </a:r>
            <a:endParaRPr lang="en-US" sz="1800">
              <a:latin typeface="Calibri" panose="020F0502020204030204" pitchFamily="34" charset="0"/>
              <a:ea typeface="Calibri" panose="020F0502020204030204" pitchFamily="34" charset="0"/>
            </a:endParaRPr>
          </a:p>
          <a:p>
            <a:endParaRPr lang="en-US"/>
          </a:p>
        </p:txBody>
      </p:sp>
      <p:sp>
        <p:nvSpPr>
          <p:cNvPr id="6" name="Content Placeholder 3">
            <a:extLst>
              <a:ext uri="{FF2B5EF4-FFF2-40B4-BE49-F238E27FC236}">
                <a16:creationId xmlns:a16="http://schemas.microsoft.com/office/drawing/2014/main" id="{F3DC0EAC-AADE-BEA0-ED71-88A00A119D69}"/>
              </a:ext>
            </a:extLst>
          </p:cNvPr>
          <p:cNvSpPr txBox="1">
            <a:spLocks/>
          </p:cNvSpPr>
          <p:nvPr/>
        </p:nvSpPr>
        <p:spPr>
          <a:xfrm>
            <a:off x="4576540" y="2543221"/>
            <a:ext cx="4945027" cy="1209039"/>
          </a:xfrm>
          <a:prstGeom prst="rect">
            <a:avLst/>
          </a:prstGeom>
        </p:spPr>
        <p:txBody>
          <a:bodyPr vert="horz" lIns="91440" tIns="45720" rIns="91440" bIns="45720" rtlCol="0">
            <a:normAutofit lnSpcReduction="10000"/>
          </a:bodyPr>
          <a:lstStyle>
            <a:lvl1pPr marL="0" indent="0" algn="l" defTabSz="914400" rtl="0" eaLnBrk="1" latinLnBrk="0" hangingPunct="1">
              <a:lnSpc>
                <a:spcPct val="108000"/>
              </a:lnSpc>
              <a:spcBef>
                <a:spcPts val="600"/>
              </a:spcBef>
              <a:spcAft>
                <a:spcPts val="200"/>
              </a:spcAft>
              <a:buClr>
                <a:srgbClr val="0070C0"/>
              </a:buClr>
              <a:buSzPct val="100000"/>
              <a:buFont typeface="Tw Cen MT" panose="020B0602020104020603"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200"/>
              </a:spcBef>
              <a:spcAft>
                <a:spcPts val="400"/>
              </a:spcAft>
              <a:buClr>
                <a:srgbClr val="092940"/>
              </a:buClr>
              <a:buFont typeface="Wingdings 3" pitchFamily="18" charset="2"/>
              <a:buNone/>
              <a:defRPr sz="12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200"/>
              </a:spcBef>
              <a:spcAft>
                <a:spcPts val="400"/>
              </a:spcAft>
              <a:buClr>
                <a:srgbClr val="092940"/>
              </a:buClr>
              <a:buFont typeface="Wingdings 3" pitchFamily="18" charset="2"/>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200"/>
              </a:spcBef>
              <a:spcAft>
                <a:spcPts val="400"/>
              </a:spcAft>
              <a:buClr>
                <a:srgbClr val="092940"/>
              </a:buClr>
              <a:buFont typeface="Wingdings 3" pitchFamily="18" charset="2"/>
              <a:buNone/>
              <a:defRPr sz="9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200"/>
              </a:spcBef>
              <a:spcAft>
                <a:spcPts val="400"/>
              </a:spcAft>
              <a:buClr>
                <a:srgbClr val="092940"/>
              </a:buClr>
              <a:buFont typeface="Wingdings 3" pitchFamily="18" charset="2"/>
              <a:buNone/>
              <a:defRPr sz="900" b="0"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a:spcBef>
                <a:spcPts val="0"/>
              </a:spcBef>
              <a:spcAft>
                <a:spcPts val="0"/>
              </a:spcAft>
            </a:pPr>
            <a:r>
              <a:rPr lang="en-US" sz="1800" b="1">
                <a:latin typeface="Century Gothic" panose="020B0502020202020204" pitchFamily="34" charset="0"/>
                <a:ea typeface="Times New Roman" panose="02020603050405020304" pitchFamily="18" charset="0"/>
                <a:cs typeface="Times New Roman" panose="02020603050405020304" pitchFamily="18" charset="0"/>
              </a:rPr>
              <a:t>Brian Byfield </a:t>
            </a:r>
            <a:endParaRPr lang="en-US" sz="1800">
              <a:latin typeface="Calibri" panose="020F0502020204030204" pitchFamily="34" charset="0"/>
              <a:ea typeface="Calibri" panose="020F0502020204030204" pitchFamily="34" charset="0"/>
            </a:endParaRPr>
          </a:p>
          <a:p>
            <a:pPr>
              <a:spcBef>
                <a:spcPts val="0"/>
              </a:spcBef>
              <a:spcAft>
                <a:spcPts val="0"/>
              </a:spcAft>
            </a:pPr>
            <a:r>
              <a:rPr lang="en-US" sz="1800">
                <a:latin typeface="Candara Light" panose="020E0502030303020204" pitchFamily="34" charset="0"/>
                <a:ea typeface="Times New Roman" panose="02020603050405020304" pitchFamily="18" charset="0"/>
                <a:cs typeface="Times New Roman" panose="02020603050405020304" pitchFamily="18" charset="0"/>
              </a:rPr>
              <a:t>Resilient Communities Program Manager  </a:t>
            </a:r>
            <a:endParaRPr lang="en-US" sz="1800">
              <a:latin typeface="Calibri" panose="020F0502020204030204" pitchFamily="34" charset="0"/>
              <a:ea typeface="Calibri" panose="020F0502020204030204" pitchFamily="34" charset="0"/>
            </a:endParaRPr>
          </a:p>
          <a:p>
            <a:pPr>
              <a:spcBef>
                <a:spcPts val="0"/>
              </a:spcBef>
              <a:spcAft>
                <a:spcPts val="0"/>
              </a:spcAft>
            </a:pPr>
            <a:r>
              <a:rPr lang="en-US" sz="1800">
                <a:latin typeface="Candara Light" panose="020E0502030303020204" pitchFamily="34" charset="0"/>
                <a:ea typeface="Times New Roman" panose="02020603050405020304" pitchFamily="18" charset="0"/>
                <a:cs typeface="Times New Roman" panose="02020603050405020304" pitchFamily="18" charset="0"/>
              </a:rPr>
              <a:t>919.576.4744</a:t>
            </a:r>
            <a:endParaRPr lang="en-US" sz="1800">
              <a:latin typeface="Calibri" panose="020F0502020204030204" pitchFamily="34" charset="0"/>
              <a:ea typeface="Calibri" panose="020F0502020204030204" pitchFamily="34" charset="0"/>
            </a:endParaRPr>
          </a:p>
          <a:p>
            <a:pPr>
              <a:spcBef>
                <a:spcPts val="0"/>
              </a:spcBef>
              <a:spcAft>
                <a:spcPts val="0"/>
              </a:spcAft>
            </a:pPr>
            <a:r>
              <a:rPr lang="en-US" sz="1800" u="sng">
                <a:latin typeface="Candara Light" panose="020E0502030303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brian.byfield@ncdps.gov</a:t>
            </a:r>
            <a:endParaRPr lang="en-US" sz="1800" u="sng">
              <a:latin typeface="Candara Light" panose="020E0502030303020204" pitchFamily="34" charset="0"/>
              <a:ea typeface="Times New Roman" panose="02020603050405020304" pitchFamily="18" charset="0"/>
            </a:endParaRPr>
          </a:p>
          <a:p>
            <a:pPr>
              <a:spcBef>
                <a:spcPts val="0"/>
              </a:spcBef>
              <a:spcAft>
                <a:spcPts val="0"/>
              </a:spcAft>
            </a:pPr>
            <a:endParaRPr lang="en-US" sz="1800">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1332515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4B14-E65B-B243-BE92-6917673EBA61}"/>
              </a:ext>
            </a:extLst>
          </p:cNvPr>
          <p:cNvSpPr>
            <a:spLocks noGrp="1"/>
          </p:cNvSpPr>
          <p:nvPr>
            <p:ph type="title"/>
          </p:nvPr>
        </p:nvSpPr>
        <p:spPr>
          <a:xfrm>
            <a:off x="859536" y="1304692"/>
            <a:ext cx="10443451" cy="1045887"/>
          </a:xfrm>
        </p:spPr>
        <p:txBody>
          <a:bodyPr>
            <a:normAutofit/>
          </a:bodyPr>
          <a:lstStyle/>
          <a:p>
            <a:r>
              <a:rPr lang="en-US" sz="3000" b="1">
                <a:latin typeface="Montserrat Medium" panose="00000600000000000000" pitchFamily="2" charset="0"/>
              </a:rPr>
              <a:t>Resilient Communities Funding Forum</a:t>
            </a:r>
          </a:p>
        </p:txBody>
      </p:sp>
      <p:sp>
        <p:nvSpPr>
          <p:cNvPr id="6" name="Date Placeholder 3">
            <a:extLst>
              <a:ext uri="{FF2B5EF4-FFF2-40B4-BE49-F238E27FC236}">
                <a16:creationId xmlns:a16="http://schemas.microsoft.com/office/drawing/2014/main" id="{1FB798DA-09AB-7340-A69C-157E25A6F5A9}"/>
              </a:ext>
            </a:extLst>
          </p:cNvPr>
          <p:cNvSpPr>
            <a:spLocks noGrp="1"/>
          </p:cNvSpPr>
          <p:nvPr>
            <p:ph type="dt" sz="half" idx="2"/>
          </p:nvPr>
        </p:nvSpPr>
        <p:spPr>
          <a:xfrm>
            <a:off x="0" y="6403516"/>
            <a:ext cx="1719073" cy="274279"/>
          </a:xfrm>
        </p:spPr>
        <p:txBody>
          <a:bodyPr/>
          <a:lstStyle/>
          <a:p>
            <a:fld id="{316A68A6-D3EA-214A-BD48-076B20C8C69C}" type="datetime1">
              <a:rPr lang="en-US" smtClean="0"/>
              <a:t>7/12/2023</a:t>
            </a:fld>
            <a:endParaRPr lang="en-US"/>
          </a:p>
        </p:txBody>
      </p:sp>
      <p:sp>
        <p:nvSpPr>
          <p:cNvPr id="7" name="Slide Number Placeholder 4">
            <a:extLst>
              <a:ext uri="{FF2B5EF4-FFF2-40B4-BE49-F238E27FC236}">
                <a16:creationId xmlns:a16="http://schemas.microsoft.com/office/drawing/2014/main" id="{03C6F143-7152-EC46-AE46-D298C0F224E4}"/>
              </a:ext>
            </a:extLst>
          </p:cNvPr>
          <p:cNvSpPr>
            <a:spLocks noGrp="1"/>
          </p:cNvSpPr>
          <p:nvPr>
            <p:ph type="sldNum" sz="quarter" idx="4"/>
          </p:nvPr>
        </p:nvSpPr>
        <p:spPr>
          <a:xfrm>
            <a:off x="1904957" y="6403516"/>
            <a:ext cx="354768" cy="274320"/>
          </a:xfrm>
        </p:spPr>
        <p:txBody>
          <a:bodyPr/>
          <a:lstStyle/>
          <a:p>
            <a:fld id="{4FAB73BC-B049-4115-A692-8D63A059BFB8}" type="slidenum">
              <a:rPr lang="en-US" smtClean="0"/>
              <a:pPr/>
              <a:t>42</a:t>
            </a:fld>
            <a:endParaRPr lang="en-US"/>
          </a:p>
        </p:txBody>
      </p:sp>
      <p:sp>
        <p:nvSpPr>
          <p:cNvPr id="13" name="TextBox 12">
            <a:extLst>
              <a:ext uri="{FF2B5EF4-FFF2-40B4-BE49-F238E27FC236}">
                <a16:creationId xmlns:a16="http://schemas.microsoft.com/office/drawing/2014/main" id="{4A7B9200-2936-433D-924A-0BEFD4EA4FDD}"/>
              </a:ext>
            </a:extLst>
          </p:cNvPr>
          <p:cNvSpPr txBox="1"/>
          <p:nvPr/>
        </p:nvSpPr>
        <p:spPr>
          <a:xfrm>
            <a:off x="1026907" y="2475542"/>
            <a:ext cx="5069093" cy="310854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b="0" i="0">
                <a:solidFill>
                  <a:srgbClr val="212529"/>
                </a:solidFill>
                <a:effectLst/>
                <a:latin typeface="+mj-lt"/>
              </a:rPr>
              <a:t>A free, one-day forum for local governments, non-profits, </a:t>
            </a:r>
            <a:r>
              <a:rPr lang="en-US" sz="2200">
                <a:solidFill>
                  <a:srgbClr val="212529"/>
                </a:solidFill>
                <a:latin typeface="+mj-lt"/>
              </a:rPr>
              <a:t> &amp; other </a:t>
            </a:r>
            <a:r>
              <a:rPr lang="en-US" sz="2200" b="0" i="0">
                <a:solidFill>
                  <a:srgbClr val="212529"/>
                </a:solidFill>
                <a:effectLst/>
                <a:latin typeface="+mj-lt"/>
              </a:rPr>
              <a:t>stakeholders</a:t>
            </a:r>
          </a:p>
          <a:p>
            <a:pPr marL="342900" indent="-342900">
              <a:spcAft>
                <a:spcPts val="1200"/>
              </a:spcAft>
              <a:buFont typeface="Arial" panose="020B0604020202020204" pitchFamily="34" charset="0"/>
              <a:buChar char="•"/>
            </a:pPr>
            <a:r>
              <a:rPr lang="en-US" sz="2200" b="0" i="0">
                <a:solidFill>
                  <a:srgbClr val="212529"/>
                </a:solidFill>
                <a:effectLst/>
                <a:latin typeface="+mj-lt"/>
              </a:rPr>
              <a:t>Attendees c</a:t>
            </a:r>
            <a:r>
              <a:rPr lang="en-US" sz="2200">
                <a:solidFill>
                  <a:srgbClr val="212529"/>
                </a:solidFill>
                <a:latin typeface="+mj-lt"/>
              </a:rPr>
              <a:t>onnected with </a:t>
            </a:r>
            <a:r>
              <a:rPr lang="en-US" sz="2200" b="0" i="0">
                <a:solidFill>
                  <a:srgbClr val="212529"/>
                </a:solidFill>
                <a:effectLst/>
                <a:latin typeface="+mj-lt"/>
              </a:rPr>
              <a:t>federal, state and nonprofit funders, who were available to answer project-specific questions </a:t>
            </a:r>
            <a:endParaRPr lang="en-US" sz="2200">
              <a:solidFill>
                <a:srgbClr val="212529"/>
              </a:solidFill>
              <a:latin typeface="+mj-lt"/>
            </a:endParaRPr>
          </a:p>
          <a:p>
            <a:pPr marL="342900" indent="-342900">
              <a:spcAft>
                <a:spcPts val="1200"/>
              </a:spcAft>
              <a:buFont typeface="Arial" panose="020B0604020202020204" pitchFamily="34" charset="0"/>
              <a:buChar char="•"/>
            </a:pPr>
            <a:r>
              <a:rPr lang="en-US" sz="2200">
                <a:solidFill>
                  <a:srgbClr val="212529"/>
                </a:solidFill>
                <a:latin typeface="+mj-lt"/>
              </a:rPr>
              <a:t>Grant writing advice session</a:t>
            </a:r>
          </a:p>
        </p:txBody>
      </p:sp>
      <p:pic>
        <p:nvPicPr>
          <p:cNvPr id="4" name="Picture 3">
            <a:extLst>
              <a:ext uri="{FF2B5EF4-FFF2-40B4-BE49-F238E27FC236}">
                <a16:creationId xmlns:a16="http://schemas.microsoft.com/office/drawing/2014/main" id="{1413B262-AAD4-F0CD-06F9-1E38C290BC54}"/>
              </a:ext>
            </a:extLst>
          </p:cNvPr>
          <p:cNvPicPr>
            <a:picLocks noChangeAspect="1"/>
          </p:cNvPicPr>
          <p:nvPr/>
        </p:nvPicPr>
        <p:blipFill>
          <a:blip r:embed="rId3"/>
          <a:stretch>
            <a:fillRect/>
          </a:stretch>
        </p:blipFill>
        <p:spPr>
          <a:xfrm>
            <a:off x="6853084" y="1973118"/>
            <a:ext cx="4935050" cy="38396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2619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691B-FF39-AEAF-BCBA-3E6E672AD75C}"/>
              </a:ext>
            </a:extLst>
          </p:cNvPr>
          <p:cNvSpPr>
            <a:spLocks noGrp="1"/>
          </p:cNvSpPr>
          <p:nvPr>
            <p:ph type="title"/>
          </p:nvPr>
        </p:nvSpPr>
        <p:spPr/>
        <p:txBody>
          <a:bodyPr>
            <a:normAutofit/>
          </a:bodyPr>
          <a:lstStyle/>
          <a:p>
            <a:r>
              <a:rPr lang="en-US" sz="3000" b="1">
                <a:latin typeface="Montserrat Medium" panose="00000600000000000000" pitchFamily="2" charset="0"/>
              </a:rPr>
              <a:t>NC Community Resilience Planning Guide</a:t>
            </a:r>
          </a:p>
        </p:txBody>
      </p:sp>
      <p:sp>
        <p:nvSpPr>
          <p:cNvPr id="3" name="Date Placeholder 2">
            <a:extLst>
              <a:ext uri="{FF2B5EF4-FFF2-40B4-BE49-F238E27FC236}">
                <a16:creationId xmlns:a16="http://schemas.microsoft.com/office/drawing/2014/main" id="{1F0259A2-44BA-4F4D-0BD7-065AF7CF2FB5}"/>
              </a:ext>
            </a:extLst>
          </p:cNvPr>
          <p:cNvSpPr>
            <a:spLocks noGrp="1"/>
          </p:cNvSpPr>
          <p:nvPr>
            <p:ph type="dt" sz="half" idx="2"/>
          </p:nvPr>
        </p:nvSpPr>
        <p:spPr/>
        <p:txBody>
          <a:bodyPr/>
          <a:lstStyle/>
          <a:p>
            <a:fld id="{59D92A34-5841-FD43-84C6-EC78CC4ED4F4}" type="datetime1">
              <a:rPr lang="en-US" smtClean="0"/>
              <a:t>7/12/2023</a:t>
            </a:fld>
            <a:endParaRPr lang="en-US"/>
          </a:p>
        </p:txBody>
      </p:sp>
      <p:sp>
        <p:nvSpPr>
          <p:cNvPr id="4" name="Slide Number Placeholder 3">
            <a:extLst>
              <a:ext uri="{FF2B5EF4-FFF2-40B4-BE49-F238E27FC236}">
                <a16:creationId xmlns:a16="http://schemas.microsoft.com/office/drawing/2014/main" id="{397FA704-DADA-FD4F-DE73-68310D51DF0A}"/>
              </a:ext>
            </a:extLst>
          </p:cNvPr>
          <p:cNvSpPr>
            <a:spLocks noGrp="1"/>
          </p:cNvSpPr>
          <p:nvPr>
            <p:ph type="sldNum" sz="quarter" idx="4"/>
          </p:nvPr>
        </p:nvSpPr>
        <p:spPr/>
        <p:txBody>
          <a:bodyPr/>
          <a:lstStyle/>
          <a:p>
            <a:fld id="{4FAB73BC-B049-4115-A692-8D63A059BFB8}" type="slidenum">
              <a:rPr lang="en-US" smtClean="0"/>
              <a:pPr/>
              <a:t>43</a:t>
            </a:fld>
            <a:endParaRPr lang="en-US"/>
          </a:p>
        </p:txBody>
      </p:sp>
      <p:sp>
        <p:nvSpPr>
          <p:cNvPr id="5" name="TextBox 4">
            <a:extLst>
              <a:ext uri="{FF2B5EF4-FFF2-40B4-BE49-F238E27FC236}">
                <a16:creationId xmlns:a16="http://schemas.microsoft.com/office/drawing/2014/main" id="{F659B25E-C56C-6A89-6071-EFEF91AEBB73}"/>
              </a:ext>
            </a:extLst>
          </p:cNvPr>
          <p:cNvSpPr txBox="1"/>
          <p:nvPr/>
        </p:nvSpPr>
        <p:spPr>
          <a:xfrm>
            <a:off x="1321742" y="2708031"/>
            <a:ext cx="9249507" cy="2778369"/>
          </a:xfrm>
          <a:prstGeom prst="rect">
            <a:avLst/>
          </a:prstGeom>
          <a:noFill/>
        </p:spPr>
        <p:txBody>
          <a:bodyPr wrap="square" rtlCol="0">
            <a:spAutoFit/>
          </a:bodyPr>
          <a:lstStyle/>
          <a:p>
            <a:endParaRPr lang="en-US"/>
          </a:p>
        </p:txBody>
      </p:sp>
      <p:graphicFrame>
        <p:nvGraphicFramePr>
          <p:cNvPr id="6" name="Diagram 5">
            <a:extLst>
              <a:ext uri="{FF2B5EF4-FFF2-40B4-BE49-F238E27FC236}">
                <a16:creationId xmlns:a16="http://schemas.microsoft.com/office/drawing/2014/main" id="{063501F8-2561-4E11-9233-DBE3C7A34809}"/>
              </a:ext>
            </a:extLst>
          </p:cNvPr>
          <p:cNvGraphicFramePr/>
          <p:nvPr/>
        </p:nvGraphicFramePr>
        <p:xfrm>
          <a:off x="1301262" y="2427012"/>
          <a:ext cx="7752000" cy="3382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4DAFB31-D813-5F99-70DC-22DDA0CE284A}"/>
              </a:ext>
            </a:extLst>
          </p:cNvPr>
          <p:cNvSpPr txBox="1"/>
          <p:nvPr/>
        </p:nvSpPr>
        <p:spPr>
          <a:xfrm rot="1473625">
            <a:off x="7742448" y="3229176"/>
            <a:ext cx="2854502" cy="769441"/>
          </a:xfrm>
          <a:prstGeom prst="rect">
            <a:avLst/>
          </a:prstGeom>
          <a:solidFill>
            <a:srgbClr val="FFFF00"/>
          </a:solidFill>
        </p:spPr>
        <p:txBody>
          <a:bodyPr wrap="square" rtlCol="0" anchor="t" anchorCtr="1">
            <a:spAutoFit/>
          </a:bodyPr>
          <a:lstStyle/>
          <a:p>
            <a:pPr algn="ctr"/>
            <a:r>
              <a:rPr lang="en-US" sz="2200" b="1" u="sng"/>
              <a:t>Anticipated Release</a:t>
            </a:r>
            <a:r>
              <a:rPr lang="en-US" sz="2200" b="1"/>
              <a:t> December 2023</a:t>
            </a:r>
          </a:p>
        </p:txBody>
      </p:sp>
    </p:spTree>
    <p:extLst>
      <p:ext uri="{BB962C8B-B14F-4D97-AF65-F5344CB8AC3E}">
        <p14:creationId xmlns:p14="http://schemas.microsoft.com/office/powerpoint/2010/main" val="630630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4B14-E65B-B243-BE92-6917673EBA61}"/>
              </a:ext>
            </a:extLst>
          </p:cNvPr>
          <p:cNvSpPr>
            <a:spLocks noGrp="1"/>
          </p:cNvSpPr>
          <p:nvPr>
            <p:ph type="title"/>
          </p:nvPr>
        </p:nvSpPr>
        <p:spPr>
          <a:xfrm>
            <a:off x="874274" y="1354415"/>
            <a:ext cx="10443451" cy="1045887"/>
          </a:xfrm>
        </p:spPr>
        <p:txBody>
          <a:bodyPr>
            <a:normAutofit/>
          </a:bodyPr>
          <a:lstStyle/>
          <a:p>
            <a:r>
              <a:rPr lang="en-US" sz="3000" b="1">
                <a:solidFill>
                  <a:schemeClr val="tx1"/>
                </a:solidFill>
                <a:latin typeface="Montserrat Medium" panose="00000600000000000000" pitchFamily="2" charset="0"/>
              </a:rPr>
              <a:t>NC Climate Resilience Clearinghouse</a:t>
            </a:r>
          </a:p>
        </p:txBody>
      </p:sp>
      <p:sp>
        <p:nvSpPr>
          <p:cNvPr id="6" name="Date Placeholder 3">
            <a:extLst>
              <a:ext uri="{FF2B5EF4-FFF2-40B4-BE49-F238E27FC236}">
                <a16:creationId xmlns:a16="http://schemas.microsoft.com/office/drawing/2014/main" id="{1FB798DA-09AB-7340-A69C-157E25A6F5A9}"/>
              </a:ext>
            </a:extLst>
          </p:cNvPr>
          <p:cNvSpPr>
            <a:spLocks noGrp="1"/>
          </p:cNvSpPr>
          <p:nvPr>
            <p:ph type="dt" sz="half" idx="2"/>
          </p:nvPr>
        </p:nvSpPr>
        <p:spPr>
          <a:xfrm>
            <a:off x="0" y="6403516"/>
            <a:ext cx="1719073" cy="274279"/>
          </a:xfrm>
        </p:spPr>
        <p:txBody>
          <a:bodyPr/>
          <a:lstStyle/>
          <a:p>
            <a:fld id="{316A68A6-D3EA-214A-BD48-076B20C8C69C}" type="datetime1">
              <a:rPr lang="en-US" smtClean="0"/>
              <a:t>7/12/2023</a:t>
            </a:fld>
            <a:endParaRPr lang="en-US"/>
          </a:p>
        </p:txBody>
      </p:sp>
      <p:sp>
        <p:nvSpPr>
          <p:cNvPr id="7" name="Slide Number Placeholder 4">
            <a:extLst>
              <a:ext uri="{FF2B5EF4-FFF2-40B4-BE49-F238E27FC236}">
                <a16:creationId xmlns:a16="http://schemas.microsoft.com/office/drawing/2014/main" id="{03C6F143-7152-EC46-AE46-D298C0F224E4}"/>
              </a:ext>
            </a:extLst>
          </p:cNvPr>
          <p:cNvSpPr>
            <a:spLocks noGrp="1"/>
          </p:cNvSpPr>
          <p:nvPr>
            <p:ph type="sldNum" sz="quarter" idx="4"/>
          </p:nvPr>
        </p:nvSpPr>
        <p:spPr>
          <a:xfrm>
            <a:off x="1904957" y="6403516"/>
            <a:ext cx="354768" cy="274320"/>
          </a:xfrm>
        </p:spPr>
        <p:txBody>
          <a:bodyPr/>
          <a:lstStyle/>
          <a:p>
            <a:fld id="{4FAB73BC-B049-4115-A692-8D63A059BFB8}" type="slidenum">
              <a:rPr lang="en-US" smtClean="0"/>
              <a:pPr/>
              <a:t>44</a:t>
            </a:fld>
            <a:endParaRPr lang="en-US"/>
          </a:p>
        </p:txBody>
      </p:sp>
      <p:sp>
        <p:nvSpPr>
          <p:cNvPr id="5" name="Content Placeholder 4">
            <a:extLst>
              <a:ext uri="{FF2B5EF4-FFF2-40B4-BE49-F238E27FC236}">
                <a16:creationId xmlns:a16="http://schemas.microsoft.com/office/drawing/2014/main" id="{CC6946CC-612A-4228-BC62-3D5B4B8BC68D}"/>
              </a:ext>
            </a:extLst>
          </p:cNvPr>
          <p:cNvSpPr>
            <a:spLocks noGrp="1"/>
          </p:cNvSpPr>
          <p:nvPr>
            <p:ph idx="1"/>
          </p:nvPr>
        </p:nvSpPr>
        <p:spPr>
          <a:xfrm>
            <a:off x="555777" y="2512375"/>
            <a:ext cx="10443452" cy="3546261"/>
          </a:xfrm>
        </p:spPr>
        <p:txBody>
          <a:bodyPr>
            <a:normAutofit lnSpcReduction="10000"/>
          </a:bodyPr>
          <a:lstStyle/>
          <a:p>
            <a:pPr marL="457200" lvl="1" indent="0" fontAlgn="base">
              <a:spcBef>
                <a:spcPts val="0"/>
              </a:spcBef>
              <a:spcAft>
                <a:spcPts val="0"/>
              </a:spcAft>
              <a:buNone/>
            </a:pPr>
            <a:r>
              <a:rPr lang="en-US" sz="2800" b="1">
                <a:latin typeface="+mn-lt"/>
              </a:rPr>
              <a:t>VISION</a:t>
            </a:r>
          </a:p>
          <a:p>
            <a:pPr marL="742950" lvl="1" indent="-285750" fontAlgn="base">
              <a:spcBef>
                <a:spcPts val="0"/>
              </a:spcBef>
              <a:spcAft>
                <a:spcPts val="0"/>
              </a:spcAft>
              <a:buFont typeface="Arial" panose="020B0604020202020204" pitchFamily="34" charset="0"/>
              <a:buChar char="•"/>
            </a:pPr>
            <a:endParaRPr lang="en-US" sz="2800">
              <a:latin typeface="+mn-lt"/>
            </a:endParaRPr>
          </a:p>
          <a:p>
            <a:pPr marL="742950" lvl="1" indent="-285750" fontAlgn="base">
              <a:spcBef>
                <a:spcPts val="0"/>
              </a:spcBef>
              <a:spcAft>
                <a:spcPts val="0"/>
              </a:spcAft>
              <a:buFont typeface="Arial" panose="020B0604020202020204" pitchFamily="34" charset="0"/>
              <a:buChar char="•"/>
            </a:pPr>
            <a:r>
              <a:rPr lang="en-US" sz="2800">
                <a:latin typeface="+mn-lt"/>
              </a:rPr>
              <a:t>Solutions Database</a:t>
            </a:r>
          </a:p>
          <a:p>
            <a:pPr marL="742950" lvl="1" indent="-285750" fontAlgn="base">
              <a:spcBef>
                <a:spcPts val="0"/>
              </a:spcBef>
              <a:spcAft>
                <a:spcPts val="0"/>
              </a:spcAft>
              <a:buFont typeface="Arial" panose="020B0604020202020204" pitchFamily="34" charset="0"/>
              <a:buChar char="•"/>
            </a:pPr>
            <a:r>
              <a:rPr lang="en-US" sz="2800">
                <a:latin typeface="+mn-lt"/>
              </a:rPr>
              <a:t>NC Maps and Data</a:t>
            </a:r>
          </a:p>
          <a:p>
            <a:pPr marL="742950" lvl="1" indent="-285750" fontAlgn="base">
              <a:spcBef>
                <a:spcPts val="0"/>
              </a:spcBef>
              <a:spcAft>
                <a:spcPts val="0"/>
              </a:spcAft>
              <a:buFont typeface="Arial" panose="020B0604020202020204" pitchFamily="34" charset="0"/>
              <a:buChar char="•"/>
            </a:pPr>
            <a:r>
              <a:rPr lang="en-US" sz="2800">
                <a:latin typeface="+mn-lt"/>
              </a:rPr>
              <a:t>Funding Opportunities Database</a:t>
            </a:r>
          </a:p>
          <a:p>
            <a:pPr marL="742950" lvl="1" indent="-285750" fontAlgn="base">
              <a:spcBef>
                <a:spcPts val="0"/>
              </a:spcBef>
              <a:spcAft>
                <a:spcPts val="0"/>
              </a:spcAft>
              <a:buFont typeface="Arial" panose="020B0604020202020204" pitchFamily="34" charset="0"/>
              <a:buChar char="•"/>
            </a:pPr>
            <a:r>
              <a:rPr lang="en-US" sz="2800">
                <a:latin typeface="+mn-lt"/>
              </a:rPr>
              <a:t>Success Stories</a:t>
            </a:r>
          </a:p>
          <a:p>
            <a:pPr marL="742950" lvl="1" indent="-285750" fontAlgn="base">
              <a:spcBef>
                <a:spcPts val="0"/>
              </a:spcBef>
              <a:spcAft>
                <a:spcPts val="0"/>
              </a:spcAft>
              <a:buFont typeface="Arial" panose="020B0604020202020204" pitchFamily="34" charset="0"/>
              <a:buChar char="•"/>
            </a:pPr>
            <a:r>
              <a:rPr lang="en-US" sz="2800">
                <a:latin typeface="+mn-lt"/>
              </a:rPr>
              <a:t>Climate 101 </a:t>
            </a:r>
          </a:p>
          <a:p>
            <a:pPr marL="742950" lvl="1" indent="-285750" fontAlgn="base">
              <a:spcBef>
                <a:spcPts val="0"/>
              </a:spcBef>
              <a:spcAft>
                <a:spcPts val="0"/>
              </a:spcAft>
              <a:buFont typeface="Arial" panose="020B0604020202020204" pitchFamily="34" charset="0"/>
              <a:buChar char="•"/>
            </a:pPr>
            <a:r>
              <a:rPr lang="en-US" sz="2800">
                <a:latin typeface="+mn-lt"/>
              </a:rPr>
              <a:t>Networking Portal</a:t>
            </a:r>
          </a:p>
          <a:p>
            <a:pPr marL="742950" lvl="1" indent="-285750" fontAlgn="base">
              <a:spcBef>
                <a:spcPts val="0"/>
              </a:spcBef>
              <a:spcAft>
                <a:spcPts val="0"/>
              </a:spcAft>
              <a:buFont typeface="Arial" panose="020B0604020202020204" pitchFamily="34" charset="0"/>
              <a:buChar char="•"/>
            </a:pPr>
            <a:r>
              <a:rPr lang="en-US" sz="2800">
                <a:latin typeface="+mn-lt"/>
              </a:rPr>
              <a:t>Spanish Content</a:t>
            </a:r>
          </a:p>
          <a:p>
            <a:pPr marL="457200" lvl="1" indent="0" fontAlgn="base">
              <a:spcBef>
                <a:spcPts val="0"/>
              </a:spcBef>
              <a:spcAft>
                <a:spcPts val="0"/>
              </a:spcAft>
              <a:buNone/>
            </a:pPr>
            <a:endParaRPr lang="en-US" sz="2000">
              <a:latin typeface="+mn-lt"/>
            </a:endParaRPr>
          </a:p>
          <a:p>
            <a:endParaRPr lang="en-US"/>
          </a:p>
        </p:txBody>
      </p:sp>
      <p:sp>
        <p:nvSpPr>
          <p:cNvPr id="19" name="Right Triangle 18">
            <a:extLst>
              <a:ext uri="{FF2B5EF4-FFF2-40B4-BE49-F238E27FC236}">
                <a16:creationId xmlns:a16="http://schemas.microsoft.com/office/drawing/2014/main" id="{1D95899E-0037-C292-0BF9-5A782E06D30C}"/>
              </a:ext>
            </a:extLst>
          </p:cNvPr>
          <p:cNvSpPr/>
          <p:nvPr/>
        </p:nvSpPr>
        <p:spPr>
          <a:xfrm rot="16200000" flipH="1">
            <a:off x="3262694" y="2402038"/>
            <a:ext cx="121921" cy="18288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some flowers&#10;&#10;Description automatically generated with low confidence">
            <a:extLst>
              <a:ext uri="{FF2B5EF4-FFF2-40B4-BE49-F238E27FC236}">
                <a16:creationId xmlns:a16="http://schemas.microsoft.com/office/drawing/2014/main" id="{13DCEBB8-AC31-4449-19EB-68A3CC1E6DD4}"/>
              </a:ext>
            </a:extLst>
          </p:cNvPr>
          <p:cNvPicPr>
            <a:picLocks noChangeAspect="1"/>
          </p:cNvPicPr>
          <p:nvPr/>
        </p:nvPicPr>
        <p:blipFill rotWithShape="1">
          <a:blip r:embed="rId2"/>
          <a:srcRect l="12176" t="23967" r="15961" b="4172"/>
          <a:stretch/>
        </p:blipFill>
        <p:spPr>
          <a:xfrm>
            <a:off x="8314323" y="1226634"/>
            <a:ext cx="3611922" cy="4815895"/>
          </a:xfrm>
          <a:prstGeom prst="rect">
            <a:avLst/>
          </a:prstGeom>
        </p:spPr>
      </p:pic>
      <p:sp>
        <p:nvSpPr>
          <p:cNvPr id="20" name="Content Placeholder 8">
            <a:extLst>
              <a:ext uri="{FF2B5EF4-FFF2-40B4-BE49-F238E27FC236}">
                <a16:creationId xmlns:a16="http://schemas.microsoft.com/office/drawing/2014/main" id="{D05D78F4-9462-3CC7-919D-4A5074CB1F34}"/>
              </a:ext>
            </a:extLst>
          </p:cNvPr>
          <p:cNvSpPr>
            <a:spLocks noGrp="1"/>
          </p:cNvSpPr>
          <p:nvPr/>
        </p:nvSpPr>
        <p:spPr>
          <a:xfrm rot="1379567">
            <a:off x="5234405" y="2921495"/>
            <a:ext cx="2665891" cy="797796"/>
          </a:xfrm>
          <a:prstGeom prst="rect">
            <a:avLst/>
          </a:prstGeom>
          <a:solidFill>
            <a:srgbClr val="FFFF00"/>
          </a:solidFill>
        </p:spPr>
        <p:txBody>
          <a:bodyPr vert="horz" lIns="45720" tIns="45720" rIns="45720" bIns="45720" rtlCol="0" anchor="t">
            <a:normAutofit fontScale="92500"/>
          </a:bodyPr>
          <a:lstStyle>
            <a:lvl1pPr marL="91440" indent="-91440" algn="l" defTabSz="914400" rtl="0" eaLnBrk="1" latinLnBrk="0" hangingPunct="1">
              <a:lnSpc>
                <a:spcPct val="90000"/>
              </a:lnSpc>
              <a:spcBef>
                <a:spcPts val="1200"/>
              </a:spcBef>
              <a:spcAft>
                <a:spcPts val="200"/>
              </a:spcAft>
              <a:buClr>
                <a:srgbClr val="0070C0"/>
              </a:buClr>
              <a:buSzPct val="100000"/>
              <a:buFont typeface="Tw Cen MT" panose="020B0602020104020603" pitchFamily="34" charset="0"/>
              <a:buChar char=" "/>
              <a:defRPr sz="2200" b="0" i="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90000"/>
              </a:lnSpc>
              <a:spcBef>
                <a:spcPts val="200"/>
              </a:spcBef>
              <a:spcAft>
                <a:spcPts val="400"/>
              </a:spcAft>
              <a:buClr>
                <a:srgbClr val="092940"/>
              </a:buClr>
              <a:buFont typeface="Wingdings 3"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90000"/>
              </a:lnSpc>
              <a:spcBef>
                <a:spcPts val="200"/>
              </a:spcBef>
              <a:spcAft>
                <a:spcPts val="400"/>
              </a:spcAft>
              <a:buClr>
                <a:srgbClr val="092940"/>
              </a:buClr>
              <a:buFont typeface="Wingdings 3"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lnSpc>
                <a:spcPct val="100000"/>
              </a:lnSpc>
            </a:pPr>
            <a:r>
              <a:rPr lang="en-US" b="1" u="sng">
                <a:latin typeface="Arial"/>
                <a:cs typeface="Arial"/>
              </a:rPr>
              <a:t>Anticipated Launch</a:t>
            </a:r>
            <a:br>
              <a:rPr lang="en-US" b="1"/>
            </a:br>
            <a:r>
              <a:rPr lang="en-US" b="1">
                <a:latin typeface="Arial"/>
                <a:cs typeface="Arial"/>
              </a:rPr>
              <a:t>January 2024</a:t>
            </a:r>
            <a:endParaRPr lang="en-US" b="1"/>
          </a:p>
        </p:txBody>
      </p:sp>
    </p:spTree>
    <p:extLst>
      <p:ext uri="{BB962C8B-B14F-4D97-AF65-F5344CB8AC3E}">
        <p14:creationId xmlns:p14="http://schemas.microsoft.com/office/powerpoint/2010/main" val="376199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6D4D-5181-4ADA-9089-C179CA4E9EE5}"/>
              </a:ext>
            </a:extLst>
          </p:cNvPr>
          <p:cNvSpPr>
            <a:spLocks noGrp="1"/>
          </p:cNvSpPr>
          <p:nvPr>
            <p:ph type="title"/>
          </p:nvPr>
        </p:nvSpPr>
        <p:spPr>
          <a:xfrm>
            <a:off x="711367" y="1238755"/>
            <a:ext cx="10668504" cy="1156185"/>
          </a:xfrm>
        </p:spPr>
        <p:txBody>
          <a:bodyPr>
            <a:normAutofit/>
          </a:bodyPr>
          <a:lstStyle/>
          <a:p>
            <a:r>
              <a:rPr lang="en-US" sz="3000" b="1">
                <a:latin typeface="Montserrat Medium" panose="00000600000000000000" pitchFamily="2" charset="0"/>
              </a:rPr>
              <a:t>Resilience/Adaptation </a:t>
            </a:r>
            <a:r>
              <a:rPr lang="en-US" sz="3000" b="1" i="1">
                <a:latin typeface="Montserrat Medium" panose="00000600000000000000" pitchFamily="2" charset="0"/>
              </a:rPr>
              <a:t>versus</a:t>
            </a:r>
            <a:r>
              <a:rPr lang="en-US" sz="3000" b="1">
                <a:latin typeface="Montserrat Medium" panose="00000600000000000000" pitchFamily="2" charset="0"/>
              </a:rPr>
              <a:t> Mitigation</a:t>
            </a:r>
          </a:p>
        </p:txBody>
      </p:sp>
      <p:pic>
        <p:nvPicPr>
          <p:cNvPr id="8" name="Content Placeholder 7">
            <a:extLst>
              <a:ext uri="{FF2B5EF4-FFF2-40B4-BE49-F238E27FC236}">
                <a16:creationId xmlns:a16="http://schemas.microsoft.com/office/drawing/2014/main" id="{B47DBD99-A1DC-4EDB-9AE1-B4D01CB765F4}"/>
              </a:ext>
            </a:extLst>
          </p:cNvPr>
          <p:cNvPicPr>
            <a:picLocks noGrp="1" noChangeAspect="1"/>
          </p:cNvPicPr>
          <p:nvPr>
            <p:ph idx="1"/>
          </p:nvPr>
        </p:nvPicPr>
        <p:blipFill>
          <a:blip r:embed="rId2"/>
          <a:stretch>
            <a:fillRect/>
          </a:stretch>
        </p:blipFill>
        <p:spPr>
          <a:xfrm>
            <a:off x="799074" y="4139226"/>
            <a:ext cx="3470247" cy="1949715"/>
          </a:xfrm>
          <a:prstGeom prst="rect">
            <a:avLst/>
          </a:prstGeom>
        </p:spPr>
      </p:pic>
      <p:sp>
        <p:nvSpPr>
          <p:cNvPr id="4" name="Date Placeholder 3">
            <a:extLst>
              <a:ext uri="{FF2B5EF4-FFF2-40B4-BE49-F238E27FC236}">
                <a16:creationId xmlns:a16="http://schemas.microsoft.com/office/drawing/2014/main" id="{254B2716-8A3D-4E12-B8D2-41B76AAA41AE}"/>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645AB-B1B0-B849-B6E6-1B26EBE89F36}" type="datetime1">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7/12/2023</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
        <p:nvSpPr>
          <p:cNvPr id="5" name="Slide Number Placeholder 4">
            <a:extLst>
              <a:ext uri="{FF2B5EF4-FFF2-40B4-BE49-F238E27FC236}">
                <a16:creationId xmlns:a16="http://schemas.microsoft.com/office/drawing/2014/main" id="{F28ED9D0-A1E3-4693-8945-426747467CF7}"/>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pic>
        <p:nvPicPr>
          <p:cNvPr id="10" name="Picture 9">
            <a:extLst>
              <a:ext uri="{FF2B5EF4-FFF2-40B4-BE49-F238E27FC236}">
                <a16:creationId xmlns:a16="http://schemas.microsoft.com/office/drawing/2014/main" id="{78533260-D3B8-4D2D-BBE3-B312787185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85001" y="2054152"/>
            <a:ext cx="4288783" cy="2315460"/>
          </a:xfrm>
          <a:prstGeom prst="rect">
            <a:avLst/>
          </a:prstGeom>
        </p:spPr>
      </p:pic>
      <p:pic>
        <p:nvPicPr>
          <p:cNvPr id="12" name="Picture 11">
            <a:extLst>
              <a:ext uri="{FF2B5EF4-FFF2-40B4-BE49-F238E27FC236}">
                <a16:creationId xmlns:a16="http://schemas.microsoft.com/office/drawing/2014/main" id="{D983D22A-8B6C-46D1-AE09-1E22F9C41919}"/>
              </a:ext>
            </a:extLst>
          </p:cNvPr>
          <p:cNvPicPr>
            <a:picLocks noChangeAspect="1"/>
          </p:cNvPicPr>
          <p:nvPr/>
        </p:nvPicPr>
        <p:blipFill>
          <a:blip r:embed="rId4"/>
          <a:stretch>
            <a:fillRect/>
          </a:stretch>
        </p:blipFill>
        <p:spPr>
          <a:xfrm>
            <a:off x="4478211" y="2054152"/>
            <a:ext cx="2597898" cy="4014286"/>
          </a:xfrm>
          <a:prstGeom prst="rect">
            <a:avLst/>
          </a:prstGeom>
        </p:spPr>
      </p:pic>
      <p:pic>
        <p:nvPicPr>
          <p:cNvPr id="4100" name="Picture 4" descr="15,479 Electric Vehicle Charging Station Stock Photos, Pictures &amp;amp;  Royalty-Free Images - iStock">
            <a:extLst>
              <a:ext uri="{FF2B5EF4-FFF2-40B4-BE49-F238E27FC236}">
                <a16:creationId xmlns:a16="http://schemas.microsoft.com/office/drawing/2014/main" id="{664E77F5-FACD-4A46-9478-56461BE07E8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9075" y="2131423"/>
            <a:ext cx="3470247" cy="18712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F827D38-4F6D-4430-A554-3E1293C33AC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85001" y="4556674"/>
            <a:ext cx="4283336" cy="1554521"/>
          </a:xfrm>
          <a:prstGeom prst="rect">
            <a:avLst/>
          </a:prstGeom>
        </p:spPr>
      </p:pic>
    </p:spTree>
    <p:extLst>
      <p:ext uri="{BB962C8B-B14F-4D97-AF65-F5344CB8AC3E}">
        <p14:creationId xmlns:p14="http://schemas.microsoft.com/office/powerpoint/2010/main" val="3916502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4B14-E65B-B243-BE92-6917673EBA61}"/>
              </a:ext>
            </a:extLst>
          </p:cNvPr>
          <p:cNvSpPr>
            <a:spLocks noGrp="1"/>
          </p:cNvSpPr>
          <p:nvPr>
            <p:ph type="title"/>
          </p:nvPr>
        </p:nvSpPr>
        <p:spPr>
          <a:xfrm>
            <a:off x="859536" y="1304692"/>
            <a:ext cx="10443451" cy="1045887"/>
          </a:xfrm>
        </p:spPr>
        <p:txBody>
          <a:bodyPr>
            <a:normAutofit/>
          </a:bodyPr>
          <a:lstStyle/>
          <a:p>
            <a:r>
              <a:rPr lang="en-US" sz="3000" b="1">
                <a:latin typeface="Montserrat Medium" panose="00000600000000000000" pitchFamily="2" charset="0"/>
              </a:rPr>
              <a:t>EO266- State Floodplain Policy</a:t>
            </a:r>
          </a:p>
        </p:txBody>
      </p:sp>
      <p:sp>
        <p:nvSpPr>
          <p:cNvPr id="6" name="Date Placeholder 3">
            <a:extLst>
              <a:ext uri="{FF2B5EF4-FFF2-40B4-BE49-F238E27FC236}">
                <a16:creationId xmlns:a16="http://schemas.microsoft.com/office/drawing/2014/main" id="{1FB798DA-09AB-7340-A69C-157E25A6F5A9}"/>
              </a:ext>
            </a:extLst>
          </p:cNvPr>
          <p:cNvSpPr>
            <a:spLocks noGrp="1"/>
          </p:cNvSpPr>
          <p:nvPr>
            <p:ph type="dt" sz="half" idx="2"/>
          </p:nvPr>
        </p:nvSpPr>
        <p:spPr>
          <a:xfrm>
            <a:off x="0" y="6403516"/>
            <a:ext cx="1719073" cy="274279"/>
          </a:xfrm>
        </p:spPr>
        <p:txBody>
          <a:bodyPr/>
          <a:lstStyle/>
          <a:p>
            <a:fld id="{316A68A6-D3EA-214A-BD48-076B20C8C69C}" type="datetime1">
              <a:rPr lang="en-US" smtClean="0"/>
              <a:t>7/12/2023</a:t>
            </a:fld>
            <a:endParaRPr lang="en-US"/>
          </a:p>
        </p:txBody>
      </p:sp>
      <p:sp>
        <p:nvSpPr>
          <p:cNvPr id="7" name="Slide Number Placeholder 4">
            <a:extLst>
              <a:ext uri="{FF2B5EF4-FFF2-40B4-BE49-F238E27FC236}">
                <a16:creationId xmlns:a16="http://schemas.microsoft.com/office/drawing/2014/main" id="{03C6F143-7152-EC46-AE46-D298C0F224E4}"/>
              </a:ext>
            </a:extLst>
          </p:cNvPr>
          <p:cNvSpPr>
            <a:spLocks noGrp="1"/>
          </p:cNvSpPr>
          <p:nvPr>
            <p:ph type="sldNum" sz="quarter" idx="4"/>
          </p:nvPr>
        </p:nvSpPr>
        <p:spPr>
          <a:xfrm>
            <a:off x="1904957" y="6403516"/>
            <a:ext cx="354768" cy="274320"/>
          </a:xfrm>
        </p:spPr>
        <p:txBody>
          <a:bodyPr/>
          <a:lstStyle/>
          <a:p>
            <a:fld id="{4FAB73BC-B049-4115-A692-8D63A059BFB8}" type="slidenum">
              <a:rPr lang="en-US" smtClean="0"/>
              <a:pPr/>
              <a:t>46</a:t>
            </a:fld>
            <a:endParaRPr lang="en-US"/>
          </a:p>
        </p:txBody>
      </p:sp>
      <p:sp>
        <p:nvSpPr>
          <p:cNvPr id="13" name="TextBox 12">
            <a:extLst>
              <a:ext uri="{FF2B5EF4-FFF2-40B4-BE49-F238E27FC236}">
                <a16:creationId xmlns:a16="http://schemas.microsoft.com/office/drawing/2014/main" id="{4A7B9200-2936-433D-924A-0BEFD4EA4FDD}"/>
              </a:ext>
            </a:extLst>
          </p:cNvPr>
          <p:cNvSpPr txBox="1"/>
          <p:nvPr/>
        </p:nvSpPr>
        <p:spPr>
          <a:xfrm>
            <a:off x="1026907" y="2776609"/>
            <a:ext cx="5069093" cy="160043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b="0" i="0">
                <a:solidFill>
                  <a:srgbClr val="212529"/>
                </a:solidFill>
                <a:effectLst/>
                <a:latin typeface="+mj-lt"/>
              </a:rPr>
              <a:t>Updating the State Floodplain Construction Standards </a:t>
            </a:r>
          </a:p>
          <a:p>
            <a:pPr marL="342900" indent="-342900">
              <a:spcAft>
                <a:spcPts val="1200"/>
              </a:spcAft>
              <a:buFont typeface="Arial" panose="020B0604020202020204" pitchFamily="34" charset="0"/>
              <a:buChar char="•"/>
            </a:pPr>
            <a:r>
              <a:rPr lang="en-US" sz="2200" b="0" i="0">
                <a:solidFill>
                  <a:srgbClr val="212529"/>
                </a:solidFill>
                <a:effectLst/>
                <a:latin typeface="+mj-lt"/>
              </a:rPr>
              <a:t>Direct outcome of interagency coordination </a:t>
            </a:r>
            <a:endParaRPr lang="en-US" sz="2200">
              <a:solidFill>
                <a:srgbClr val="212529"/>
              </a:solidFill>
              <a:latin typeface="+mj-lt"/>
            </a:endParaRPr>
          </a:p>
        </p:txBody>
      </p:sp>
      <p:pic>
        <p:nvPicPr>
          <p:cNvPr id="5" name="Picture 4">
            <a:extLst>
              <a:ext uri="{FF2B5EF4-FFF2-40B4-BE49-F238E27FC236}">
                <a16:creationId xmlns:a16="http://schemas.microsoft.com/office/drawing/2014/main" id="{3C3AD2CC-3468-DAA1-CF4A-96201FEFB4FC}"/>
              </a:ext>
            </a:extLst>
          </p:cNvPr>
          <p:cNvPicPr>
            <a:picLocks noChangeAspect="1"/>
          </p:cNvPicPr>
          <p:nvPr/>
        </p:nvPicPr>
        <p:blipFill>
          <a:blip r:embed="rId3"/>
          <a:stretch>
            <a:fillRect/>
          </a:stretch>
        </p:blipFill>
        <p:spPr>
          <a:xfrm>
            <a:off x="7326203" y="1334475"/>
            <a:ext cx="3452454" cy="52061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00398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027B76-EDD3-05E3-065A-BC72C0C31B64}"/>
              </a:ext>
            </a:extLst>
          </p:cNvPr>
          <p:cNvSpPr>
            <a:spLocks noGrp="1"/>
          </p:cNvSpPr>
          <p:nvPr>
            <p:ph type="body" idx="1"/>
          </p:nvPr>
        </p:nvSpPr>
        <p:spPr>
          <a:xfrm>
            <a:off x="972297" y="2653640"/>
            <a:ext cx="4472062" cy="1209039"/>
          </a:xfrm>
        </p:spPr>
        <p:txBody>
          <a:bodyPr>
            <a:normAutofit fontScale="92500" lnSpcReduction="10000"/>
          </a:bodyPr>
          <a:lstStyle/>
          <a:p>
            <a:pPr indent="-91440">
              <a:lnSpc>
                <a:spcPct val="110000"/>
              </a:lnSpc>
              <a:buFont typeface="Tw Cen MT" panose="020B0602020104020603" pitchFamily="34" charset="0"/>
              <a:buChar char=" "/>
            </a:pPr>
            <a:r>
              <a:rPr lang="en-US" sz="1800" b="1">
                <a:solidFill>
                  <a:schemeClr val="tx1"/>
                </a:solidFill>
                <a:latin typeface="Century Gothic" panose="020B0502020202020204" pitchFamily="34" charset="0"/>
                <a:cs typeface="Times New Roman" panose="02020603050405020304" pitchFamily="18" charset="0"/>
              </a:rPr>
              <a:t>Amanda Martin, PhD </a:t>
            </a:r>
          </a:p>
          <a:p>
            <a:pPr indent="-91440">
              <a:lnSpc>
                <a:spcPct val="110000"/>
              </a:lnSpc>
              <a:buFont typeface="Tw Cen MT" panose="020B0602020104020603" pitchFamily="34" charset="0"/>
              <a:buChar char=" "/>
            </a:pPr>
            <a:r>
              <a:rPr lang="en-US" sz="1800">
                <a:solidFill>
                  <a:schemeClr val="tx1"/>
                </a:solidFill>
                <a:latin typeface="Candara Light" panose="020E0502030303020204" pitchFamily="34" charset="0"/>
                <a:cs typeface="Times New Roman" panose="02020603050405020304" pitchFamily="18" charset="0"/>
              </a:rPr>
              <a:t>Chief Resilience Officer  </a:t>
            </a:r>
          </a:p>
          <a:p>
            <a:pPr indent="-91440">
              <a:lnSpc>
                <a:spcPct val="110000"/>
              </a:lnSpc>
              <a:buFont typeface="Tw Cen MT" panose="020B0602020104020603" pitchFamily="34" charset="0"/>
              <a:buChar char=" "/>
            </a:pPr>
            <a:r>
              <a:rPr lang="en-US" sz="1800">
                <a:solidFill>
                  <a:schemeClr val="tx1"/>
                </a:solidFill>
                <a:latin typeface="Candara Light" panose="020E0502030303020204" pitchFamily="34" charset="0"/>
                <a:cs typeface="Times New Roman" panose="02020603050405020304" pitchFamily="18" charset="0"/>
              </a:rPr>
              <a:t>919.741.9786 </a:t>
            </a:r>
          </a:p>
          <a:p>
            <a:pPr indent="-91440">
              <a:lnSpc>
                <a:spcPct val="110000"/>
              </a:lnSpc>
              <a:buFont typeface="Tw Cen MT" panose="020B0602020104020603" pitchFamily="34" charset="0"/>
              <a:buChar char=" "/>
            </a:pPr>
            <a:r>
              <a:rPr lang="en-US" sz="1800">
                <a:solidFill>
                  <a:schemeClr val="tx1"/>
                </a:solidFill>
                <a:latin typeface="Candara Light" panose="020E0502030303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amanda.martin@ncdps.gov</a:t>
            </a:r>
            <a:r>
              <a:rPr lang="en-US" sz="1800">
                <a:solidFill>
                  <a:schemeClr val="tx1"/>
                </a:solidFill>
                <a:latin typeface="Candara Light" panose="020E0502030303020204" pitchFamily="34" charset="0"/>
                <a:cs typeface="Times New Roman" panose="02020603050405020304" pitchFamily="18" charset="0"/>
              </a:rPr>
              <a:t> </a:t>
            </a:r>
          </a:p>
          <a:p>
            <a:endParaRPr lang="en-US"/>
          </a:p>
        </p:txBody>
      </p:sp>
      <p:sp>
        <p:nvSpPr>
          <p:cNvPr id="4" name="Content Placeholder 3">
            <a:extLst>
              <a:ext uri="{FF2B5EF4-FFF2-40B4-BE49-F238E27FC236}">
                <a16:creationId xmlns:a16="http://schemas.microsoft.com/office/drawing/2014/main" id="{45C11245-ACEA-1537-B036-4C991668E1B3}"/>
              </a:ext>
            </a:extLst>
          </p:cNvPr>
          <p:cNvSpPr>
            <a:spLocks noGrp="1"/>
          </p:cNvSpPr>
          <p:nvPr>
            <p:ph sz="half" idx="2"/>
          </p:nvPr>
        </p:nvSpPr>
        <p:spPr>
          <a:xfrm>
            <a:off x="1029472" y="4250911"/>
            <a:ext cx="4945027" cy="1209039"/>
          </a:xfrm>
        </p:spPr>
        <p:txBody>
          <a:bodyPr/>
          <a:lstStyle/>
          <a:p>
            <a:pPr marL="0" marR="0">
              <a:spcBef>
                <a:spcPts val="0"/>
              </a:spcBef>
              <a:spcAft>
                <a:spcPts val="0"/>
              </a:spcAft>
            </a:pPr>
            <a:r>
              <a:rPr lang="en-US" sz="1800" b="1">
                <a:effectLst/>
                <a:latin typeface="Century Gothic" panose="020B0502020202020204" pitchFamily="34" charset="0"/>
                <a:ea typeface="Times New Roman" panose="02020603050405020304" pitchFamily="18" charset="0"/>
                <a:cs typeface="Times New Roman" panose="02020603050405020304" pitchFamily="18" charset="0"/>
              </a:rPr>
              <a:t>Holly B. White, AICP, CFM</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ndara Light" panose="020E0502030303020204" pitchFamily="34" charset="0"/>
                <a:ea typeface="Times New Roman" panose="02020603050405020304" pitchFamily="18" charset="0"/>
                <a:cs typeface="Times New Roman" panose="02020603050405020304" pitchFamily="18" charset="0"/>
              </a:rPr>
              <a:t>Resilience Planner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ndara Light" panose="020E0502030303020204" pitchFamily="34" charset="0"/>
                <a:ea typeface="Times New Roman" panose="02020603050405020304" pitchFamily="18" charset="0"/>
                <a:cs typeface="Times New Roman" panose="02020603050405020304" pitchFamily="18" charset="0"/>
              </a:rPr>
              <a:t>984.272.5842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a:effectLst/>
                <a:latin typeface="Candara Light" panose="020E0502030303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holly.b.white@ncdps.gov</a:t>
            </a:r>
            <a:endParaRPr lang="en-US" sz="1800">
              <a:effectLst/>
              <a:latin typeface="Calibri" panose="020F0502020204030204" pitchFamily="34" charset="0"/>
              <a:ea typeface="Calibri" panose="020F0502020204030204" pitchFamily="34" charset="0"/>
            </a:endParaRPr>
          </a:p>
          <a:p>
            <a:endParaRPr lang="en-US"/>
          </a:p>
        </p:txBody>
      </p:sp>
      <p:sp>
        <p:nvSpPr>
          <p:cNvPr id="6" name="Date Placeholder 5">
            <a:extLst>
              <a:ext uri="{FF2B5EF4-FFF2-40B4-BE49-F238E27FC236}">
                <a16:creationId xmlns:a16="http://schemas.microsoft.com/office/drawing/2014/main" id="{AD0F3970-BDF3-811C-3998-6EB398EF31D4}"/>
              </a:ext>
            </a:extLst>
          </p:cNvPr>
          <p:cNvSpPr>
            <a:spLocks noGrp="1"/>
          </p:cNvSpPr>
          <p:nvPr>
            <p:ph type="dt" sz="half" idx="14"/>
          </p:nvPr>
        </p:nvSpPr>
        <p:spPr/>
        <p:txBody>
          <a:bodyPr/>
          <a:lstStyle/>
          <a:p>
            <a:fld id="{71C6E0BA-7C64-DD44-8657-1191B361C5AF}" type="datetime1">
              <a:rPr lang="en-US" smtClean="0"/>
              <a:t>7/12/2023</a:t>
            </a:fld>
            <a:endParaRPr lang="en-US"/>
          </a:p>
        </p:txBody>
      </p:sp>
      <p:sp>
        <p:nvSpPr>
          <p:cNvPr id="7" name="Slide Number Placeholder 6">
            <a:extLst>
              <a:ext uri="{FF2B5EF4-FFF2-40B4-BE49-F238E27FC236}">
                <a16:creationId xmlns:a16="http://schemas.microsoft.com/office/drawing/2014/main" id="{9336119B-34E7-F3CC-846B-3E666FDCE1A6}"/>
              </a:ext>
            </a:extLst>
          </p:cNvPr>
          <p:cNvSpPr>
            <a:spLocks noGrp="1"/>
          </p:cNvSpPr>
          <p:nvPr>
            <p:ph type="sldNum" sz="quarter" idx="4"/>
          </p:nvPr>
        </p:nvSpPr>
        <p:spPr/>
        <p:txBody>
          <a:bodyPr/>
          <a:lstStyle/>
          <a:p>
            <a:fld id="{4FAB73BC-B049-4115-A692-8D63A059BFB8}" type="slidenum">
              <a:rPr lang="en-US" smtClean="0"/>
              <a:pPr/>
              <a:t>47</a:t>
            </a:fld>
            <a:endParaRPr lang="en-US"/>
          </a:p>
        </p:txBody>
      </p:sp>
      <p:pic>
        <p:nvPicPr>
          <p:cNvPr id="14" name="Picture Placeholder 13">
            <a:extLst>
              <a:ext uri="{FF2B5EF4-FFF2-40B4-BE49-F238E27FC236}">
                <a16:creationId xmlns:a16="http://schemas.microsoft.com/office/drawing/2014/main" id="{6058B2C6-8E8B-1A93-C4F7-03B59BC2531F}"/>
              </a:ext>
            </a:extLst>
          </p:cNvPr>
          <p:cNvPicPr>
            <a:picLocks noGrp="1" noChangeAspect="1"/>
          </p:cNvPicPr>
          <p:nvPr>
            <p:ph type="pic" sz="quarter" idx="13"/>
          </p:nvPr>
        </p:nvPicPr>
        <p:blipFill>
          <a:blip r:embed="rId5"/>
          <a:srcRect t="2743" b="2743"/>
          <a:stretch>
            <a:fillRect/>
          </a:stretch>
        </p:blipFill>
        <p:spPr>
          <a:xfrm>
            <a:off x="6299720" y="2282454"/>
            <a:ext cx="5194300" cy="3683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1905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EE2B1-ACC7-4FC2-81E3-473EA3A495BD}"/>
              </a:ext>
            </a:extLst>
          </p:cNvPr>
          <p:cNvSpPr>
            <a:spLocks noGrp="1"/>
          </p:cNvSpPr>
          <p:nvPr>
            <p:ph type="title"/>
          </p:nvPr>
        </p:nvSpPr>
        <p:spPr>
          <a:xfrm>
            <a:off x="737594" y="1233093"/>
            <a:ext cx="10716812" cy="1168398"/>
          </a:xfrm>
        </p:spPr>
        <p:txBody>
          <a:bodyPr/>
          <a:lstStyle/>
          <a:p>
            <a:r>
              <a:rPr lang="en-US" sz="3000" b="1">
                <a:latin typeface="Montserrat Medium" panose="00000600000000000000" pitchFamily="2" charset="0"/>
              </a:rPr>
              <a:t>Resilient North Carolina Guiding Principles</a:t>
            </a:r>
            <a:br>
              <a:rPr lang="en-US" b="1">
                <a:latin typeface="Montserrat Medium" panose="00000600000000000000" pitchFamily="2" charset="0"/>
              </a:rPr>
            </a:br>
            <a:r>
              <a:rPr lang="en-US" sz="2400" b="1">
                <a:latin typeface="Montserrat Medium" panose="00000600000000000000" pitchFamily="2" charset="0"/>
              </a:rPr>
              <a:t>2020 NC Climate Risk and Resilience Plan</a:t>
            </a:r>
          </a:p>
        </p:txBody>
      </p:sp>
      <p:sp>
        <p:nvSpPr>
          <p:cNvPr id="5" name="Date Placeholder 4">
            <a:extLst>
              <a:ext uri="{FF2B5EF4-FFF2-40B4-BE49-F238E27FC236}">
                <a16:creationId xmlns:a16="http://schemas.microsoft.com/office/drawing/2014/main" id="{3A646550-D399-4EC2-8F0A-A56C1EC95EB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06AF27-DD71-5248-971E-F960321E1890}" type="datetime1">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7/12/2023</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
        <p:nvSpPr>
          <p:cNvPr id="6" name="Slide Number Placeholder 5">
            <a:extLst>
              <a:ext uri="{FF2B5EF4-FFF2-40B4-BE49-F238E27FC236}">
                <a16:creationId xmlns:a16="http://schemas.microsoft.com/office/drawing/2014/main" id="{AB076D60-A331-457B-8280-D478AB8A58E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
        <p:nvSpPr>
          <p:cNvPr id="7" name="Content Placeholder 9">
            <a:extLst>
              <a:ext uri="{FF2B5EF4-FFF2-40B4-BE49-F238E27FC236}">
                <a16:creationId xmlns:a16="http://schemas.microsoft.com/office/drawing/2014/main" id="{EDBAA017-88D3-4A0A-B38D-C0F6FC1FEC34}"/>
              </a:ext>
            </a:extLst>
          </p:cNvPr>
          <p:cNvSpPr>
            <a:spLocks noGrp="1"/>
          </p:cNvSpPr>
          <p:nvPr>
            <p:ph sz="half" idx="1"/>
          </p:nvPr>
        </p:nvSpPr>
        <p:spPr>
          <a:xfrm>
            <a:off x="719318" y="2030462"/>
            <a:ext cx="6858255" cy="4335558"/>
          </a:xfrm>
        </p:spPr>
        <p:txBody>
          <a:bodyPr>
            <a:normAutofit fontScale="92500" lnSpcReduction="10000"/>
          </a:bodyPr>
          <a:lstStyle/>
          <a:p>
            <a:pPr marL="457200" indent="-457200">
              <a:buFont typeface="+mj-lt"/>
              <a:buAutoNum type="arabicPeriod"/>
            </a:pPr>
            <a:endParaRPr lang="en-US"/>
          </a:p>
          <a:p>
            <a:pPr marL="457200" indent="-457200">
              <a:buClrTx/>
              <a:buFont typeface="+mj-lt"/>
              <a:buAutoNum type="arabicPeriod"/>
            </a:pPr>
            <a:r>
              <a:rPr lang="en-US"/>
              <a:t>Act quickly and decisively to reduce the most harmful impacts of climate change—flooding, drought, landslides, and wildfires</a:t>
            </a:r>
          </a:p>
          <a:p>
            <a:pPr marL="457200" indent="-457200">
              <a:buClrTx/>
              <a:buFont typeface="+mj-lt"/>
              <a:buAutoNum type="arabicPeriod"/>
            </a:pPr>
            <a:r>
              <a:rPr lang="en-US"/>
              <a:t>Act thoughtfully and collaboratively to develop equitable solutions for the most socially challenging effects of climate change</a:t>
            </a:r>
          </a:p>
          <a:p>
            <a:pPr marL="457200" indent="-457200">
              <a:buClrTx/>
              <a:buFont typeface="+mj-lt"/>
              <a:buAutoNum type="arabicPeriod"/>
            </a:pPr>
            <a:r>
              <a:rPr lang="en-US"/>
              <a:t>Invest in safe, affordable, and connected communities</a:t>
            </a:r>
          </a:p>
          <a:p>
            <a:pPr marL="457200" indent="-457200">
              <a:buClrTx/>
              <a:buFont typeface="+mj-lt"/>
              <a:buAutoNum type="arabicPeriod"/>
            </a:pPr>
            <a:r>
              <a:rPr lang="en-US"/>
              <a:t>Strengthen regional economies </a:t>
            </a:r>
          </a:p>
          <a:p>
            <a:pPr marL="457200" indent="-457200">
              <a:buClrTx/>
              <a:buFont typeface="+mj-lt"/>
              <a:buAutoNum type="arabicPeriod"/>
            </a:pPr>
            <a:r>
              <a:rPr lang="en-US"/>
              <a:t>Support healthy communities, local identity, and recreational access to nature</a:t>
            </a:r>
          </a:p>
          <a:p>
            <a:pPr marL="457200" indent="-457200">
              <a:buClrTx/>
              <a:buFont typeface="+mj-lt"/>
              <a:buAutoNum type="arabicPeriod"/>
            </a:pPr>
            <a:r>
              <a:rPr lang="en-US"/>
              <a:t>Implement resilience best practices </a:t>
            </a:r>
          </a:p>
          <a:p>
            <a:pPr marL="0" indent="0">
              <a:buNone/>
            </a:pPr>
            <a:endParaRPr lang="en-US"/>
          </a:p>
        </p:txBody>
      </p:sp>
      <p:sp>
        <p:nvSpPr>
          <p:cNvPr id="9" name="TextBox 8">
            <a:extLst>
              <a:ext uri="{FF2B5EF4-FFF2-40B4-BE49-F238E27FC236}">
                <a16:creationId xmlns:a16="http://schemas.microsoft.com/office/drawing/2014/main" id="{DBA384B2-9065-4956-95CC-1F09F2FCBA52}"/>
              </a:ext>
            </a:extLst>
          </p:cNvPr>
          <p:cNvSpPr txBox="1"/>
          <p:nvPr/>
        </p:nvSpPr>
        <p:spPr>
          <a:xfrm flipH="1">
            <a:off x="10088880" y="5475962"/>
            <a:ext cx="185320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Photo Baxter Miller/RISING</a:t>
            </a:r>
          </a:p>
        </p:txBody>
      </p:sp>
      <p:sp>
        <p:nvSpPr>
          <p:cNvPr id="11" name="TextBox 10">
            <a:extLst>
              <a:ext uri="{FF2B5EF4-FFF2-40B4-BE49-F238E27FC236}">
                <a16:creationId xmlns:a16="http://schemas.microsoft.com/office/drawing/2014/main" id="{CF192E4A-2365-4D38-9DA5-73AB00FA9F50}"/>
              </a:ext>
            </a:extLst>
          </p:cNvPr>
          <p:cNvSpPr txBox="1"/>
          <p:nvPr/>
        </p:nvSpPr>
        <p:spPr>
          <a:xfrm>
            <a:off x="10076678" y="5552796"/>
            <a:ext cx="139600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Photo Baxter Miller/RISING</a:t>
            </a:r>
          </a:p>
        </p:txBody>
      </p:sp>
      <p:pic>
        <p:nvPicPr>
          <p:cNvPr id="12" name="Content Placeholder 11" descr="A waterfall in a forest&#10;&#10;Description automatically generated with low confidence">
            <a:extLst>
              <a:ext uri="{FF2B5EF4-FFF2-40B4-BE49-F238E27FC236}">
                <a16:creationId xmlns:a16="http://schemas.microsoft.com/office/drawing/2014/main" id="{721513B0-AE56-56C0-71C5-CF73D9336A2C}"/>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8273041" y="1911028"/>
            <a:ext cx="3181365" cy="4241821"/>
          </a:xfrm>
        </p:spPr>
      </p:pic>
    </p:spTree>
    <p:extLst>
      <p:ext uri="{BB962C8B-B14F-4D97-AF65-F5344CB8AC3E}">
        <p14:creationId xmlns:p14="http://schemas.microsoft.com/office/powerpoint/2010/main" val="3586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59E2-AA34-D00C-CEE7-8841B2415E17}"/>
              </a:ext>
            </a:extLst>
          </p:cNvPr>
          <p:cNvSpPr>
            <a:spLocks noGrp="1"/>
          </p:cNvSpPr>
          <p:nvPr>
            <p:ph type="title"/>
          </p:nvPr>
        </p:nvSpPr>
        <p:spPr/>
        <p:txBody>
          <a:bodyPr/>
          <a:lstStyle/>
          <a:p>
            <a:r>
              <a:rPr lang="en-US" b="1">
                <a:latin typeface="Montserrat Medium" panose="00000600000000000000" pitchFamily="2" charset="0"/>
              </a:rPr>
              <a:t>What Do Resilient Communities Look Like?</a:t>
            </a:r>
          </a:p>
        </p:txBody>
      </p:sp>
      <p:sp>
        <p:nvSpPr>
          <p:cNvPr id="3" name="Date Placeholder 2">
            <a:extLst>
              <a:ext uri="{FF2B5EF4-FFF2-40B4-BE49-F238E27FC236}">
                <a16:creationId xmlns:a16="http://schemas.microsoft.com/office/drawing/2014/main" id="{76E70FBF-6495-ED32-7E2B-54C3F495A319}"/>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D92A34-5841-FD43-84C6-EC78CC4ED4F4}" type="datetime1">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7/12/2023</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
        <p:nvSpPr>
          <p:cNvPr id="4" name="Slide Number Placeholder 3">
            <a:extLst>
              <a:ext uri="{FF2B5EF4-FFF2-40B4-BE49-F238E27FC236}">
                <a16:creationId xmlns:a16="http://schemas.microsoft.com/office/drawing/2014/main" id="{E6D80A32-540D-D128-542C-74CFA8D82AE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graphicFrame>
        <p:nvGraphicFramePr>
          <p:cNvPr id="5" name="Content Placeholder 5">
            <a:extLst>
              <a:ext uri="{FF2B5EF4-FFF2-40B4-BE49-F238E27FC236}">
                <a16:creationId xmlns:a16="http://schemas.microsoft.com/office/drawing/2014/main" id="{01D1DC39-1C98-D17F-338E-63997CACDE23}"/>
              </a:ext>
            </a:extLst>
          </p:cNvPr>
          <p:cNvGraphicFramePr>
            <a:graphicFrameLocks/>
          </p:cNvGraphicFramePr>
          <p:nvPr/>
        </p:nvGraphicFramePr>
        <p:xfrm>
          <a:off x="724420" y="1815465"/>
          <a:ext cx="11006753" cy="464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8657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879AE-12F5-751E-E328-A4AEC81D91A3}"/>
              </a:ext>
            </a:extLst>
          </p:cNvPr>
          <p:cNvSpPr>
            <a:spLocks noGrp="1"/>
          </p:cNvSpPr>
          <p:nvPr>
            <p:ph type="dt" sz="half" idx="2"/>
          </p:nvPr>
        </p:nvSpPr>
        <p:spPr/>
        <p:txBody>
          <a:bodyPr/>
          <a:lstStyle/>
          <a:p>
            <a:fld id="{804AA291-5CA5-934F-9649-29AF5D31A0A4}" type="datetime1">
              <a:rPr lang="en-US" smtClean="0"/>
              <a:t>7/12/2023</a:t>
            </a:fld>
            <a:endParaRPr lang="en-US"/>
          </a:p>
        </p:txBody>
      </p:sp>
      <p:sp>
        <p:nvSpPr>
          <p:cNvPr id="3" name="Slide Number Placeholder 2">
            <a:extLst>
              <a:ext uri="{FF2B5EF4-FFF2-40B4-BE49-F238E27FC236}">
                <a16:creationId xmlns:a16="http://schemas.microsoft.com/office/drawing/2014/main" id="{4EB706B4-5E59-6A28-6F5F-E7281781F7D9}"/>
              </a:ext>
            </a:extLst>
          </p:cNvPr>
          <p:cNvSpPr>
            <a:spLocks noGrp="1"/>
          </p:cNvSpPr>
          <p:nvPr>
            <p:ph type="sldNum" sz="quarter" idx="4"/>
          </p:nvPr>
        </p:nvSpPr>
        <p:spPr/>
        <p:txBody>
          <a:bodyPr/>
          <a:lstStyle/>
          <a:p>
            <a:fld id="{4FAB73BC-B049-4115-A692-8D63A059BFB8}" type="slidenum">
              <a:rPr lang="en-US" smtClean="0"/>
              <a:pPr/>
              <a:t>7</a:t>
            </a:fld>
            <a:endParaRPr lang="en-US"/>
          </a:p>
        </p:txBody>
      </p:sp>
      <p:graphicFrame>
        <p:nvGraphicFramePr>
          <p:cNvPr id="7" name="Content Placeholder 3">
            <a:extLst>
              <a:ext uri="{FF2B5EF4-FFF2-40B4-BE49-F238E27FC236}">
                <a16:creationId xmlns:a16="http://schemas.microsoft.com/office/drawing/2014/main" id="{694E5A23-57D3-2CCA-B9D5-9578DE49AC4C}"/>
              </a:ext>
            </a:extLst>
          </p:cNvPr>
          <p:cNvGraphicFramePr>
            <a:graphicFrameLocks/>
          </p:cNvGraphicFramePr>
          <p:nvPr>
            <p:extLst>
              <p:ext uri="{D42A27DB-BD31-4B8C-83A1-F6EECF244321}">
                <p14:modId xmlns:p14="http://schemas.microsoft.com/office/powerpoint/2010/main" val="1386336541"/>
              </p:ext>
            </p:extLst>
          </p:nvPr>
        </p:nvGraphicFramePr>
        <p:xfrm>
          <a:off x="1199535" y="1691148"/>
          <a:ext cx="10894142" cy="4491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929B75C3-B5FA-AFBA-8726-8B5B2601CB63}"/>
              </a:ext>
            </a:extLst>
          </p:cNvPr>
          <p:cNvSpPr txBox="1">
            <a:spLocks/>
          </p:cNvSpPr>
          <p:nvPr/>
        </p:nvSpPr>
        <p:spPr>
          <a:xfrm>
            <a:off x="717755" y="1691148"/>
            <a:ext cx="5073445" cy="1138773"/>
          </a:xfrm>
          <a:prstGeom prst="rect">
            <a:avLst/>
          </a:prstGeom>
        </p:spPr>
        <p:txBody>
          <a:bodyPr>
            <a:normAutofit/>
          </a:bodyPr>
          <a:lstStyle>
            <a:lvl1pPr algn="l" defTabSz="914400" rtl="0" eaLnBrk="1" latinLnBrk="0" hangingPunct="1">
              <a:lnSpc>
                <a:spcPct val="80000"/>
              </a:lnSpc>
              <a:spcBef>
                <a:spcPct val="0"/>
              </a:spcBef>
              <a:buNone/>
              <a:defRPr sz="3200" b="0" i="0" kern="1200" cap="none" spc="0" baseline="0">
                <a:solidFill>
                  <a:srgbClr val="092940"/>
                </a:solidFill>
                <a:latin typeface="Arial" panose="020B0604020202020204" pitchFamily="34" charset="0"/>
                <a:ea typeface="+mj-ea"/>
                <a:cs typeface="Arial" panose="020B0604020202020204" pitchFamily="34" charset="0"/>
              </a:defRPr>
            </a:lvl1pPr>
          </a:lstStyle>
          <a:p>
            <a:r>
              <a:rPr lang="en-US"/>
              <a:t>What does the </a:t>
            </a:r>
          </a:p>
          <a:p>
            <a:r>
              <a:rPr lang="en-US"/>
              <a:t>resiliency team do? </a:t>
            </a:r>
          </a:p>
        </p:txBody>
      </p:sp>
    </p:spTree>
    <p:extLst>
      <p:ext uri="{BB962C8B-B14F-4D97-AF65-F5344CB8AC3E}">
        <p14:creationId xmlns:p14="http://schemas.microsoft.com/office/powerpoint/2010/main" val="147031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4B14-E65B-B243-BE92-6917673EBA61}"/>
              </a:ext>
            </a:extLst>
          </p:cNvPr>
          <p:cNvSpPr>
            <a:spLocks noGrp="1"/>
          </p:cNvSpPr>
          <p:nvPr>
            <p:ph type="title"/>
          </p:nvPr>
        </p:nvSpPr>
        <p:spPr/>
        <p:txBody>
          <a:bodyPr>
            <a:normAutofit/>
          </a:bodyPr>
          <a:lstStyle/>
          <a:p>
            <a:r>
              <a:rPr lang="en-US" sz="2400"/>
              <a:t>Interagency Collaboration</a:t>
            </a:r>
          </a:p>
        </p:txBody>
      </p:sp>
      <p:graphicFrame>
        <p:nvGraphicFramePr>
          <p:cNvPr id="4" name="Content Placeholder 3">
            <a:extLst>
              <a:ext uri="{FF2B5EF4-FFF2-40B4-BE49-F238E27FC236}">
                <a16:creationId xmlns:a16="http://schemas.microsoft.com/office/drawing/2014/main" id="{04FF3DF3-124C-4B21-A980-1CE7CE14EA7A}"/>
              </a:ext>
            </a:extLst>
          </p:cNvPr>
          <p:cNvGraphicFramePr>
            <a:graphicFrameLocks noGrp="1"/>
          </p:cNvGraphicFramePr>
          <p:nvPr>
            <p:ph idx="1"/>
          </p:nvPr>
        </p:nvGraphicFramePr>
        <p:xfrm>
          <a:off x="1024648" y="2258008"/>
          <a:ext cx="10443451" cy="3890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ate Placeholder 3">
            <a:extLst>
              <a:ext uri="{FF2B5EF4-FFF2-40B4-BE49-F238E27FC236}">
                <a16:creationId xmlns:a16="http://schemas.microsoft.com/office/drawing/2014/main" id="{1FB798DA-09AB-7340-A69C-157E25A6F5A9}"/>
              </a:ext>
            </a:extLst>
          </p:cNvPr>
          <p:cNvSpPr>
            <a:spLocks noGrp="1"/>
          </p:cNvSpPr>
          <p:nvPr>
            <p:ph type="dt" sz="half" idx="2"/>
          </p:nvPr>
        </p:nvSpPr>
        <p:spPr>
          <a:xfrm>
            <a:off x="0" y="6403516"/>
            <a:ext cx="1719073" cy="2742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6A68A6-D3EA-214A-BD48-076B20C8C69C}" type="datetime1">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7/12/2023</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
        <p:nvSpPr>
          <p:cNvPr id="7" name="Slide Number Placeholder 4">
            <a:extLst>
              <a:ext uri="{FF2B5EF4-FFF2-40B4-BE49-F238E27FC236}">
                <a16:creationId xmlns:a16="http://schemas.microsoft.com/office/drawing/2014/main" id="{03C6F143-7152-EC46-AE46-D298C0F224E4}"/>
              </a:ext>
            </a:extLst>
          </p:cNvPr>
          <p:cNvSpPr>
            <a:spLocks noGrp="1"/>
          </p:cNvSpPr>
          <p:nvPr>
            <p:ph type="sldNum" sz="quarter" idx="4"/>
          </p:nvPr>
        </p:nvSpPr>
        <p:spPr>
          <a:xfrm>
            <a:off x="1904957" y="6403516"/>
            <a:ext cx="354768" cy="27432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srgbClr val="000000">
                    <a:lumMod val="95000"/>
                    <a:lumOff val="5000"/>
                  </a:srgbClr>
                </a:solidFill>
                <a:effectLst/>
                <a:uLnTx/>
                <a:uFillTx/>
                <a:latin typeface="Helvetica"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00000">
                  <a:lumMod val="95000"/>
                  <a:lumOff val="5000"/>
                </a:srgbClr>
              </a:solidFill>
              <a:effectLst/>
              <a:uLnTx/>
              <a:uFillTx/>
              <a:latin typeface="Helvetica" pitchFamily="2" charset="0"/>
              <a:ea typeface="+mn-ea"/>
              <a:cs typeface="+mn-cs"/>
            </a:endParaRPr>
          </a:p>
        </p:txBody>
      </p:sp>
    </p:spTree>
    <p:extLst>
      <p:ext uri="{BB962C8B-B14F-4D97-AF65-F5344CB8AC3E}">
        <p14:creationId xmlns:p14="http://schemas.microsoft.com/office/powerpoint/2010/main" val="40938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5298-6315-934F-8CDA-7CC7399A4BDE}"/>
              </a:ext>
            </a:extLst>
          </p:cNvPr>
          <p:cNvSpPr>
            <a:spLocks noGrp="1"/>
          </p:cNvSpPr>
          <p:nvPr>
            <p:ph type="title"/>
          </p:nvPr>
        </p:nvSpPr>
        <p:spPr>
          <a:xfrm>
            <a:off x="859536" y="1283358"/>
            <a:ext cx="7551174" cy="1045887"/>
          </a:xfrm>
          <a:prstGeom prst="roundRect">
            <a:avLst/>
          </a:prstGeom>
          <a:noFill/>
        </p:spPr>
        <p:txBody>
          <a:bodyPr>
            <a:normAutofit/>
          </a:bodyPr>
          <a:lstStyle/>
          <a:p>
            <a:pPr lvl="0"/>
            <a:r>
              <a:rPr lang="en-US" sz="2400" b="1"/>
              <a:t>NCORR Funding Support for Resilience Studies and Programs in Other Agencies</a:t>
            </a:r>
          </a:p>
        </p:txBody>
      </p:sp>
      <p:graphicFrame>
        <p:nvGraphicFramePr>
          <p:cNvPr id="12" name="Content Placeholder 11">
            <a:extLst>
              <a:ext uri="{FF2B5EF4-FFF2-40B4-BE49-F238E27FC236}">
                <a16:creationId xmlns:a16="http://schemas.microsoft.com/office/drawing/2014/main" id="{C2B64A5E-0099-4933-80E9-D2E91D6FD458}"/>
              </a:ext>
            </a:extLst>
          </p:cNvPr>
          <p:cNvGraphicFramePr>
            <a:graphicFrameLocks noGrp="1"/>
          </p:cNvGraphicFramePr>
          <p:nvPr>
            <p:ph idx="1"/>
            <p:extLst>
              <p:ext uri="{D42A27DB-BD31-4B8C-83A1-F6EECF244321}">
                <p14:modId xmlns:p14="http://schemas.microsoft.com/office/powerpoint/2010/main" val="72474649"/>
              </p:ext>
            </p:extLst>
          </p:nvPr>
        </p:nvGraphicFramePr>
        <p:xfrm>
          <a:off x="398361" y="2280083"/>
          <a:ext cx="11695316" cy="3902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31D16D1B-0AE2-C849-A613-D721932C778A}"/>
              </a:ext>
            </a:extLst>
          </p:cNvPr>
          <p:cNvSpPr>
            <a:spLocks noGrp="1"/>
          </p:cNvSpPr>
          <p:nvPr>
            <p:ph type="sldNum" sz="quarter" idx="4"/>
          </p:nvPr>
        </p:nvSpPr>
        <p:spPr/>
        <p:txBody>
          <a:bodyPr/>
          <a:lstStyle/>
          <a:p>
            <a:fld id="{4FAB73BC-B049-4115-A692-8D63A059BFB8}" type="slidenum">
              <a:rPr lang="en-US" smtClean="0"/>
              <a:pPr/>
              <a:t>9</a:t>
            </a:fld>
            <a:endParaRPr lang="en-US"/>
          </a:p>
        </p:txBody>
      </p:sp>
      <p:sp>
        <p:nvSpPr>
          <p:cNvPr id="5" name="Date Placeholder 4">
            <a:extLst>
              <a:ext uri="{FF2B5EF4-FFF2-40B4-BE49-F238E27FC236}">
                <a16:creationId xmlns:a16="http://schemas.microsoft.com/office/drawing/2014/main" id="{83CD65E4-DBB1-1741-9CEA-19B7867C13BB}"/>
              </a:ext>
            </a:extLst>
          </p:cNvPr>
          <p:cNvSpPr>
            <a:spLocks noGrp="1"/>
          </p:cNvSpPr>
          <p:nvPr>
            <p:ph type="dt" sz="half" idx="2"/>
          </p:nvPr>
        </p:nvSpPr>
        <p:spPr/>
        <p:txBody>
          <a:bodyPr/>
          <a:lstStyle/>
          <a:p>
            <a:fld id="{8234FD0A-A0A2-B648-A0B7-F6339499444B}" type="datetime1">
              <a:rPr lang="en-US" smtClean="0"/>
              <a:t>7/12/2023</a:t>
            </a:fld>
            <a:endParaRPr lang="en-US"/>
          </a:p>
        </p:txBody>
      </p:sp>
    </p:spTree>
    <p:extLst>
      <p:ext uri="{BB962C8B-B14F-4D97-AF65-F5344CB8AC3E}">
        <p14:creationId xmlns:p14="http://schemas.microsoft.com/office/powerpoint/2010/main" val="24786119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ReBuildNC-Colors ">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2_Custom Design">
  <a:themeElements>
    <a:clrScheme name="Custom 8">
      <a:dk1>
        <a:srgbClr val="1E1E1E"/>
      </a:dk1>
      <a:lt1>
        <a:srgbClr val="FFFFFF"/>
      </a:lt1>
      <a:dk2>
        <a:srgbClr val="6F7785"/>
      </a:dk2>
      <a:lt2>
        <a:srgbClr val="95A0AD"/>
      </a:lt2>
      <a:accent1>
        <a:srgbClr val="00376D"/>
      </a:accent1>
      <a:accent2>
        <a:srgbClr val="092940"/>
      </a:accent2>
      <a:accent3>
        <a:srgbClr val="C05411"/>
      </a:accent3>
      <a:accent4>
        <a:srgbClr val="588023"/>
      </a:accent4>
      <a:accent5>
        <a:srgbClr val="8238B6"/>
      </a:accent5>
      <a:accent6>
        <a:srgbClr val="E1245B"/>
      </a:accent6>
      <a:hlink>
        <a:srgbClr val="588023"/>
      </a:hlink>
      <a:folHlink>
        <a:srgbClr val="8238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ntegral">
  <a:themeElements>
    <a:clrScheme name="ReBuildNC-Colors ">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F5CFAB4F44DE4EBA3104585716B140" ma:contentTypeVersion="14" ma:contentTypeDescription="Create a new document." ma:contentTypeScope="" ma:versionID="656cfc23838c7907d00c5e361d350f1d">
  <xsd:schema xmlns:xsd="http://www.w3.org/2001/XMLSchema" xmlns:xs="http://www.w3.org/2001/XMLSchema" xmlns:p="http://schemas.microsoft.com/office/2006/metadata/properties" xmlns:ns2="a6787b98-04b6-4525-9e73-9a62f8050ce5" xmlns:ns3="72b4bd70-dc01-4430-a9ee-ffa93656922b" targetNamespace="http://schemas.microsoft.com/office/2006/metadata/properties" ma:root="true" ma:fieldsID="4d8bbea7d12c305201c81412efef03de" ns2:_="" ns3:_="">
    <xsd:import namespace="a6787b98-04b6-4525-9e73-9a62f8050ce5"/>
    <xsd:import namespace="72b4bd70-dc01-4430-a9ee-ffa93656922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787b98-04b6-4525-9e73-9a62f8050c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2b4bd70-dc01-4430-a9ee-ffa9365692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f01d4aa-0abf-49a5-943b-5d10d1128c75}" ma:internalName="TaxCatchAll" ma:showField="CatchAllData" ma:web="72b4bd70-dc01-4430-a9ee-ffa9365692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2b4bd70-dc01-4430-a9ee-ffa93656922b" xsi:nil="true"/>
    <lcf76f155ced4ddcb4097134ff3c332f xmlns="a6787b98-04b6-4525-9e73-9a62f8050ce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6FA629-87F5-4AD0-990F-C2C03E371F0D}">
  <ds:schemaRefs>
    <ds:schemaRef ds:uri="72b4bd70-dc01-4430-a9ee-ffa93656922b"/>
    <ds:schemaRef ds:uri="a6787b98-04b6-4525-9e73-9a62f8050c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6693A6-8EBB-4270-8F6A-86F41AC8D035}">
  <ds:schemaRefs>
    <ds:schemaRef ds:uri="247de113-1415-4b11-af74-aa9a87e58810"/>
    <ds:schemaRef ds:uri="5090622e-4612-453d-a5a8-86b6c4ae2fde"/>
    <ds:schemaRef ds:uri="72b4bd70-dc01-4430-a9ee-ffa93656922b"/>
    <ds:schemaRef ds:uri="a6787b98-04b6-4525-9e73-9a62f8050c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41D6D82-13CA-441A-8E5E-8EAD57BF65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652</TotalTime>
  <Words>2425</Words>
  <Application>Microsoft Office PowerPoint</Application>
  <PresentationFormat>Widescreen</PresentationFormat>
  <Paragraphs>418</Paragraphs>
  <Slides>47</Slides>
  <Notes>15</Notes>
  <HiddenSlides>9</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47</vt:i4>
      </vt:variant>
    </vt:vector>
  </HeadingPairs>
  <TitlesOfParts>
    <vt:vector size="64" baseType="lpstr">
      <vt:lpstr>72 Light</vt:lpstr>
      <vt:lpstr>Arial</vt:lpstr>
      <vt:lpstr>Arial Black</vt:lpstr>
      <vt:lpstr>Calibri</vt:lpstr>
      <vt:lpstr>Candara Light</vt:lpstr>
      <vt:lpstr>Century Gothic</vt:lpstr>
      <vt:lpstr>Courier New</vt:lpstr>
      <vt:lpstr>Helvetica</vt:lpstr>
      <vt:lpstr>Montserrat</vt:lpstr>
      <vt:lpstr>Montserrat Medium</vt:lpstr>
      <vt:lpstr>System Font Regular</vt:lpstr>
      <vt:lpstr>Tw Cen MT</vt:lpstr>
      <vt:lpstr>Wingdings</vt:lpstr>
      <vt:lpstr>Wingdings 3</vt:lpstr>
      <vt:lpstr>Integral</vt:lpstr>
      <vt:lpstr>12_Custom Design</vt:lpstr>
      <vt:lpstr>1_Integral</vt:lpstr>
      <vt:lpstr>North Carolina Office of Recovery and Resiliency  </vt:lpstr>
      <vt:lpstr>A New Office with a Dedicated Focus</vt:lpstr>
      <vt:lpstr>What does RESILIENCE mean?</vt:lpstr>
      <vt:lpstr>Swiss Cheese Model</vt:lpstr>
      <vt:lpstr>Resilient North Carolina Guiding Principles 2020 NC Climate Risk and Resilience Plan</vt:lpstr>
      <vt:lpstr>What Do Resilient Communities Look Like?</vt:lpstr>
      <vt:lpstr>PowerPoint Presentation</vt:lpstr>
      <vt:lpstr>Interagency Collaboration</vt:lpstr>
      <vt:lpstr>NCORR Funding Support for Resilience Studies and Programs in Other Agencies</vt:lpstr>
      <vt:lpstr>PowerPoint Presentation</vt:lpstr>
      <vt:lpstr>PowerPoint Presentation</vt:lpstr>
      <vt:lpstr>RISE Objectives</vt:lpstr>
      <vt:lpstr>Regional Resilience Program</vt:lpstr>
      <vt:lpstr>Stakeholder Engagement </vt:lpstr>
      <vt:lpstr>Stakeholder Partnership Composition:  "Other"</vt:lpstr>
      <vt:lpstr>PowerPoint Presentation</vt:lpstr>
      <vt:lpstr>PowerPoint Presentation</vt:lpstr>
      <vt:lpstr>PowerPoint Presentation</vt:lpstr>
      <vt:lpstr>Vulnerability  Assessment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Portfolio Project  Example</vt:lpstr>
      <vt:lpstr>PowerPoint Presentation</vt:lpstr>
      <vt:lpstr>PowerPoint Presentation</vt:lpstr>
      <vt:lpstr>PowerPoint Presentation</vt:lpstr>
      <vt:lpstr>PowerPoint Presentation</vt:lpstr>
      <vt:lpstr>PowerPoint Presentation</vt:lpstr>
      <vt:lpstr>Duke Energy Accelerator Awards</vt:lpstr>
      <vt:lpstr>Beyond Implementation: “Resiliency Concierge”</vt:lpstr>
      <vt:lpstr>APNEP Focus Areas </vt:lpstr>
      <vt:lpstr>Portfolio Projects that Overlap APNEP Focus Areas </vt:lpstr>
      <vt:lpstr>Portfolio Projects that Overlap APNEP Focus Areas </vt:lpstr>
      <vt:lpstr>Portfolio Projects that Overlap APNEP Focus Areas </vt:lpstr>
      <vt:lpstr>Portfolio Projects that Overlap APNEP Focus Areas </vt:lpstr>
      <vt:lpstr>Portfolio Projects that Overlap APNEP Focus Areas </vt:lpstr>
      <vt:lpstr>Contact us</vt:lpstr>
      <vt:lpstr>Resilient Communities Funding Forum</vt:lpstr>
      <vt:lpstr>NC Community Resilience Planning Guide</vt:lpstr>
      <vt:lpstr>NC Climate Resilience Clearinghouse</vt:lpstr>
      <vt:lpstr>Resilience/Adaptation versus Mitigation</vt:lpstr>
      <vt:lpstr>EO266- State Floodplain Policy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Morales, Alma</dc:creator>
  <cp:lastModifiedBy>Feken, Stacey W</cp:lastModifiedBy>
  <cp:revision>2</cp:revision>
  <dcterms:created xsi:type="dcterms:W3CDTF">2020-02-17T19:53:01Z</dcterms:created>
  <dcterms:modified xsi:type="dcterms:W3CDTF">2023-07-13T04:38:22Z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0x0101000FF5CFAB4F44DE4EBA3104585716B140</vt:lpwstr>
  </property>
  <property fmtid="{D5CDD505-2E9C-101B-9397-08002B2CF9AE}" pid="3" name="MediaServiceImageTags">
    <vt:lpwstr/>
  </property>
</Properties>
</file>